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5" r:id="rId3"/>
    <p:sldId id="264" r:id="rId4"/>
    <p:sldId id="266" r:id="rId5"/>
    <p:sldId id="267" r:id="rId6"/>
    <p:sldId id="268" r:id="rId7"/>
    <p:sldId id="271" r:id="rId8"/>
    <p:sldId id="270" r:id="rId9"/>
    <p:sldId id="274" r:id="rId10"/>
    <p:sldId id="273" r:id="rId11"/>
    <p:sldId id="272" r:id="rId12"/>
    <p:sldId id="260" r:id="rId13"/>
    <p:sldId id="261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766"/>
    <a:srgbClr val="E8E5E6"/>
    <a:srgbClr val="EFE4E4"/>
    <a:srgbClr val="CBCBCA"/>
    <a:srgbClr val="C0B8B5"/>
    <a:srgbClr val="332826"/>
    <a:srgbClr val="A8A5A6"/>
    <a:srgbClr val="A5A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0"/>
    <p:restoredTop sz="94702"/>
  </p:normalViewPr>
  <p:slideViewPr>
    <p:cSldViewPr snapToGrid="0">
      <p:cViewPr>
        <p:scale>
          <a:sx n="160" d="100"/>
          <a:sy n="160" d="100"/>
        </p:scale>
        <p:origin x="656" y="2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08A5E-1812-DF83-5833-94016CC32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FAAF6C-B036-FDC9-12E3-F7C2258E1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8AC085-9118-600C-BAA1-75CAB692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D387D-4B6F-6F12-B40E-4CB290A2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B42AF8-1CF8-D067-2D54-C330B19B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64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78C3D-1F8D-B0A6-1E45-A1AE56E8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DA21B8-6EAF-C9C5-3DAE-3545CC697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BB843-47C6-4FEA-4947-4157FFEF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0FFD43-A8EB-3D06-0401-7C81A337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80C79-7B6B-8796-45A7-A387303F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74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221686-BF4F-722E-8A80-238006079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5C4FE8-E75F-EEF6-AD37-5BA1C579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76DEE-EFBD-F572-2346-F0092B2B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B5C2C-748C-307C-A940-6BD97B8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A2B35-0AD5-8ECC-137B-8880156C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3CA97-CCBE-9743-E8F5-70D84D69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8B96BB-E294-0E35-97FD-1B16D1D9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252113-683E-C8EC-8578-82A0C887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25151E-3830-6476-9EA8-98D83F17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1FC06-0AA4-C5A2-3889-88BF8740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71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121E3-8269-9878-C893-B6FDF7C4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344D1D-8FC6-5501-6580-07BCFC23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CEAE8-0787-4263-5557-575BB54B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8CEC0C-AF07-2BF0-5A3C-538C70F1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0D6E8-232E-ADF6-C57D-E4749095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04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1FC27-CFC2-95B1-3A4B-8A6FB576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391BD-3B58-C548-68FF-59D3516C8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68A0BF-B46D-017A-1A16-53D7472D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B6D0C9-D5C6-C62E-7CB9-7CB23042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C27518-23D7-B999-9747-56E0CF45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E956F-40B3-4011-E568-8F5AA7D6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22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DAB0C-6D52-2B02-8D2B-91C2CE94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0326B-8EBF-7E17-C262-443C267B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340A76-5623-7E61-81CC-27C662630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2815A03-7D84-A20C-C85D-289D96153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9DB28F-DEAD-BFDD-AD72-032A66DF5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E4028A-A9DA-0CAA-5BC5-B164C3C8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C6448A-ED82-F1F8-F77E-9AE99A1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9FA56A-5404-773E-E080-24AAF2EF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3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ABE30-F0B7-A69B-DF5C-53A5F46E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5037F0-A083-1902-8B79-CA7E902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5E78FE-9812-9A3A-4C5B-0EAF2AF2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363591-3CED-F467-1D21-FBE98ED9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94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191D9A-A445-C668-D854-71A2091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64629-DAA6-A336-D395-E3C11CE0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B0A0FD-07D9-97D3-9CFE-294591A2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8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C10E7-DE21-40E5-A46D-524F594B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08D646-DAE3-FF9B-29A3-1994BDB2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9EB74F-EA88-3E7D-350D-A2D0AD15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6E5DC2-06CC-6392-7399-12BC83C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0448AD-8A25-B02A-1615-F8A8D53D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3793FE-641C-C701-6A72-0EA87C43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5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EBA9F-E9DF-0FD6-7B91-BF74139F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E6910F-FA88-1BD1-0859-A2A83A306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FA2A65-ACA7-4A30-8F58-524873C7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E7E2DA-2A62-EC1A-5F37-F0FB7919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1F3B9F-6926-F362-3E74-7526F31A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A431A0-B588-2CE6-3B3F-5E13C227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16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10E19-13D2-72E8-17DA-60F82244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C9383-3617-E882-885F-C0800BC4E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75F40-E8C4-880E-9CAB-400D0CE44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CA9FD-1E12-584C-8F7B-A5108B2B2A1D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885304-FF9B-CA0A-876F-9A59275D1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3586D-EBD3-6C3A-0DA7-715174C6F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96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FC5AAD9-2858-27A5-7850-4B49120FA005}"/>
              </a:ext>
            </a:extLst>
          </p:cNvPr>
          <p:cNvGrpSpPr/>
          <p:nvPr/>
        </p:nvGrpSpPr>
        <p:grpSpPr>
          <a:xfrm>
            <a:off x="2685000" y="900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8AB8ED6-1CBB-10E9-3A01-259728945359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3328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F5306E0-B58C-A47E-DF05-613A4C4C570A}"/>
                </a:ext>
              </a:extLst>
            </p:cNvPr>
            <p:cNvGrpSpPr/>
            <p:nvPr/>
          </p:nvGrpSpPr>
          <p:grpSpPr>
            <a:xfrm>
              <a:off x="3993308" y="883507"/>
              <a:ext cx="4256269" cy="5124632"/>
              <a:chOff x="4300151" y="1099751"/>
              <a:chExt cx="4256269" cy="5124632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5918B7B-49C9-80B0-0E6D-75F7704411D8}"/>
                  </a:ext>
                </a:extLst>
              </p:cNvPr>
              <p:cNvSpPr/>
              <p:nvPr/>
            </p:nvSpPr>
            <p:spPr>
              <a:xfrm>
                <a:off x="6540420" y="4208383"/>
                <a:ext cx="2016000" cy="2016000"/>
              </a:xfrm>
              <a:prstGeom prst="ellipse">
                <a:avLst/>
              </a:prstGeom>
              <a:solidFill>
                <a:srgbClr val="C0B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1BA24B7-4F34-DE33-4748-ED4A64CCCA14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CFC660C-BA1A-C9E0-2663-101E096FB1E3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355600">
                  <a:solidFill>
                    <a:srgbClr val="C0B8B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6835A3D2-047B-98A0-A4AC-7F8560962739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86EC920D-FA83-2A9F-AD67-CD6E58F88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コネクタ 13">
                    <a:extLst>
                      <a:ext uri="{FF2B5EF4-FFF2-40B4-BE49-F238E27FC236}">
                        <a16:creationId xmlns:a16="http://schemas.microsoft.com/office/drawing/2014/main" id="{CFD1F8B5-21DF-9F90-30F0-12424FCB1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315509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81ADDA29-E0C4-6C4B-7BF7-37AAD00D8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01182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E4486970-E992-1C2F-0677-AE13DF6D51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69DA0BA6-908A-05F7-7B0F-6C8E047D4B65}"/>
                  </a:ext>
                </a:extLst>
              </p:cNvPr>
              <p:cNvSpPr/>
              <p:nvPr/>
            </p:nvSpPr>
            <p:spPr>
              <a:xfrm>
                <a:off x="6861234" y="4532383"/>
                <a:ext cx="1368000" cy="1368000"/>
              </a:xfrm>
              <a:prstGeom prst="plus">
                <a:avLst>
                  <a:gd name="adj" fmla="val 38436"/>
                </a:avLst>
              </a:prstGeom>
              <a:solidFill>
                <a:srgbClr val="332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7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FF3F9-DCC9-1C5A-2E18-4BD592F52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8E3872-E510-985B-B2FA-C412D80852A8}"/>
              </a:ext>
            </a:extLst>
          </p:cNvPr>
          <p:cNvSpPr/>
          <p:nvPr/>
        </p:nvSpPr>
        <p:spPr>
          <a:xfrm>
            <a:off x="2676000" y="0"/>
            <a:ext cx="6840000" cy="6840000"/>
          </a:xfrm>
          <a:prstGeom prst="rect">
            <a:avLst/>
          </a:prstGeom>
          <a:solidFill>
            <a:srgbClr val="E8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1CB3E30-1AB7-C44D-7EC0-E634DDDB0F32}"/>
              </a:ext>
            </a:extLst>
          </p:cNvPr>
          <p:cNvGrpSpPr/>
          <p:nvPr/>
        </p:nvGrpSpPr>
        <p:grpSpPr>
          <a:xfrm>
            <a:off x="3571003" y="840960"/>
            <a:ext cx="5049992" cy="5194080"/>
            <a:chOff x="3385150" y="838900"/>
            <a:chExt cx="4219919" cy="4340324"/>
          </a:xfrm>
          <a:solidFill>
            <a:srgbClr val="6D6766"/>
          </a:solidFill>
        </p:grpSpPr>
        <p:sp>
          <p:nvSpPr>
            <p:cNvPr id="4" name="角丸四角形 3">
              <a:extLst>
                <a:ext uri="{FF2B5EF4-FFF2-40B4-BE49-F238E27FC236}">
                  <a16:creationId xmlns:a16="http://schemas.microsoft.com/office/drawing/2014/main" id="{59B3D2D9-6E5C-34F1-F2D3-787614BE4C5C}"/>
                </a:ext>
              </a:extLst>
            </p:cNvPr>
            <p:cNvSpPr/>
            <p:nvPr/>
          </p:nvSpPr>
          <p:spPr>
            <a:xfrm>
              <a:off x="7227891" y="1683253"/>
              <a:ext cx="288000" cy="292382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7586F505-DC2B-F0A6-AB36-D9039A2849D2}"/>
                </a:ext>
              </a:extLst>
            </p:cNvPr>
            <p:cNvSpPr/>
            <p:nvPr/>
          </p:nvSpPr>
          <p:spPr>
            <a:xfrm rot="18080590">
              <a:off x="6728130" y="794318"/>
              <a:ext cx="288000" cy="14453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8D3EC1C6-6B35-AF51-AD30-D1DC20688257}"/>
                </a:ext>
              </a:extLst>
            </p:cNvPr>
            <p:cNvSpPr/>
            <p:nvPr/>
          </p:nvSpPr>
          <p:spPr>
            <a:xfrm>
              <a:off x="6242213" y="1105896"/>
              <a:ext cx="288000" cy="407332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62F02C55-AC5D-1D0B-76F8-DC32664E3342}"/>
                </a:ext>
              </a:extLst>
            </p:cNvPr>
            <p:cNvSpPr/>
            <p:nvPr/>
          </p:nvSpPr>
          <p:spPr>
            <a:xfrm rot="3519410" flipV="1">
              <a:off x="6738401" y="4056009"/>
              <a:ext cx="288000" cy="14453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フリーフォーム 8">
              <a:extLst>
                <a:ext uri="{FF2B5EF4-FFF2-40B4-BE49-F238E27FC236}">
                  <a16:creationId xmlns:a16="http://schemas.microsoft.com/office/drawing/2014/main" id="{6ED927A1-97E1-050F-FBC1-271840F160A8}"/>
                </a:ext>
              </a:extLst>
            </p:cNvPr>
            <p:cNvSpPr/>
            <p:nvPr/>
          </p:nvSpPr>
          <p:spPr>
            <a:xfrm rot="2570777" flipV="1">
              <a:off x="4798349" y="2627439"/>
              <a:ext cx="288000" cy="289401"/>
            </a:xfrm>
            <a:custGeom>
              <a:avLst/>
              <a:gdLst>
                <a:gd name="connsiteX0" fmla="*/ 0 w 288000"/>
                <a:gd name="connsiteY0" fmla="*/ 288003 h 289401"/>
                <a:gd name="connsiteX1" fmla="*/ 288000 w 288000"/>
                <a:gd name="connsiteY1" fmla="*/ 289401 h 289401"/>
                <a:gd name="connsiteX2" fmla="*/ 288000 w 288000"/>
                <a:gd name="connsiteY2" fmla="*/ 1397 h 289401"/>
                <a:gd name="connsiteX3" fmla="*/ 0 w 288000"/>
                <a:gd name="connsiteY3" fmla="*/ 0 h 289401"/>
                <a:gd name="connsiteX4" fmla="*/ 0 w 288000"/>
                <a:gd name="connsiteY4" fmla="*/ 288003 h 289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289401">
                  <a:moveTo>
                    <a:pt x="0" y="288003"/>
                  </a:moveTo>
                  <a:lnTo>
                    <a:pt x="288000" y="289401"/>
                  </a:lnTo>
                  <a:lnTo>
                    <a:pt x="288000" y="1397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A558F02D-3ACA-68B3-511B-3DBC15FE7220}"/>
                </a:ext>
              </a:extLst>
            </p:cNvPr>
            <p:cNvSpPr/>
            <p:nvPr/>
          </p:nvSpPr>
          <p:spPr>
            <a:xfrm rot="2570777" flipV="1">
              <a:off x="4451202" y="2991162"/>
              <a:ext cx="288000" cy="310509"/>
            </a:xfrm>
            <a:custGeom>
              <a:avLst/>
              <a:gdLst>
                <a:gd name="connsiteX0" fmla="*/ 0 w 288000"/>
                <a:gd name="connsiteY0" fmla="*/ 310509 h 310509"/>
                <a:gd name="connsiteX1" fmla="*/ 288000 w 288000"/>
                <a:gd name="connsiteY1" fmla="*/ 288816 h 310509"/>
                <a:gd name="connsiteX2" fmla="*/ 288000 w 288000"/>
                <a:gd name="connsiteY2" fmla="*/ 0 h 310509"/>
                <a:gd name="connsiteX3" fmla="*/ 0 w 288000"/>
                <a:gd name="connsiteY3" fmla="*/ 21693 h 310509"/>
                <a:gd name="connsiteX4" fmla="*/ 0 w 288000"/>
                <a:gd name="connsiteY4" fmla="*/ 310509 h 31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310509">
                  <a:moveTo>
                    <a:pt x="0" y="310509"/>
                  </a:moveTo>
                  <a:lnTo>
                    <a:pt x="288000" y="288816"/>
                  </a:lnTo>
                  <a:lnTo>
                    <a:pt x="288000" y="0"/>
                  </a:lnTo>
                  <a:lnTo>
                    <a:pt x="0" y="21693"/>
                  </a:lnTo>
                  <a:lnTo>
                    <a:pt x="0" y="3105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D2A97D75-BC78-BB19-8CA0-B8323782F047}"/>
                </a:ext>
              </a:extLst>
            </p:cNvPr>
            <p:cNvSpPr/>
            <p:nvPr/>
          </p:nvSpPr>
          <p:spPr>
            <a:xfrm rot="2570777" flipV="1">
              <a:off x="5245072" y="3055619"/>
              <a:ext cx="327081" cy="289591"/>
            </a:xfrm>
            <a:custGeom>
              <a:avLst/>
              <a:gdLst>
                <a:gd name="connsiteX0" fmla="*/ 36590 w 327081"/>
                <a:gd name="connsiteY0" fmla="*/ 288181 h 289591"/>
                <a:gd name="connsiteX1" fmla="*/ 327081 w 327081"/>
                <a:gd name="connsiteY1" fmla="*/ 289591 h 289591"/>
                <a:gd name="connsiteX2" fmla="*/ 290491 w 327081"/>
                <a:gd name="connsiteY2" fmla="*/ 1410 h 289591"/>
                <a:gd name="connsiteX3" fmla="*/ 0 w 327081"/>
                <a:gd name="connsiteY3" fmla="*/ 0 h 289591"/>
                <a:gd name="connsiteX4" fmla="*/ 36590 w 327081"/>
                <a:gd name="connsiteY4" fmla="*/ 288181 h 28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081" h="289591">
                  <a:moveTo>
                    <a:pt x="36590" y="288181"/>
                  </a:moveTo>
                  <a:lnTo>
                    <a:pt x="327081" y="289591"/>
                  </a:lnTo>
                  <a:lnTo>
                    <a:pt x="290491" y="1410"/>
                  </a:lnTo>
                  <a:lnTo>
                    <a:pt x="0" y="0"/>
                  </a:lnTo>
                  <a:lnTo>
                    <a:pt x="36590" y="2881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1BA2F8DC-BE87-2152-BB01-7663E3CF09B9}"/>
                </a:ext>
              </a:extLst>
            </p:cNvPr>
            <p:cNvSpPr/>
            <p:nvPr/>
          </p:nvSpPr>
          <p:spPr>
            <a:xfrm rot="2570777" flipV="1">
              <a:off x="4816869" y="3406137"/>
              <a:ext cx="323885" cy="307739"/>
            </a:xfrm>
            <a:custGeom>
              <a:avLst/>
              <a:gdLst>
                <a:gd name="connsiteX0" fmla="*/ 36324 w 323885"/>
                <a:gd name="connsiteY0" fmla="*/ 307739 h 307739"/>
                <a:gd name="connsiteX1" fmla="*/ 323885 w 323885"/>
                <a:gd name="connsiteY1" fmla="*/ 286080 h 307739"/>
                <a:gd name="connsiteX2" fmla="*/ 287562 w 323885"/>
                <a:gd name="connsiteY2" fmla="*/ 0 h 307739"/>
                <a:gd name="connsiteX3" fmla="*/ 0 w 323885"/>
                <a:gd name="connsiteY3" fmla="*/ 21659 h 307739"/>
                <a:gd name="connsiteX4" fmla="*/ 36324 w 323885"/>
                <a:gd name="connsiteY4" fmla="*/ 307739 h 30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85" h="307739">
                  <a:moveTo>
                    <a:pt x="36324" y="307739"/>
                  </a:moveTo>
                  <a:lnTo>
                    <a:pt x="323885" y="286080"/>
                  </a:lnTo>
                  <a:lnTo>
                    <a:pt x="287562" y="0"/>
                  </a:lnTo>
                  <a:lnTo>
                    <a:pt x="0" y="21659"/>
                  </a:lnTo>
                  <a:lnTo>
                    <a:pt x="36324" y="30773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8690334D-1477-280B-9BB4-F16C13412109}"/>
                </a:ext>
              </a:extLst>
            </p:cNvPr>
            <p:cNvSpPr/>
            <p:nvPr/>
          </p:nvSpPr>
          <p:spPr>
            <a:xfrm rot="2570777" flipV="1">
              <a:off x="5613104" y="838900"/>
              <a:ext cx="288000" cy="2109616"/>
            </a:xfrm>
            <a:custGeom>
              <a:avLst/>
              <a:gdLst>
                <a:gd name="connsiteX0" fmla="*/ 42177 w 288000"/>
                <a:gd name="connsiteY0" fmla="*/ 2067440 h 2109616"/>
                <a:gd name="connsiteX1" fmla="*/ 144000 w 288000"/>
                <a:gd name="connsiteY1" fmla="*/ 2109616 h 2109616"/>
                <a:gd name="connsiteX2" fmla="*/ 288000 w 288000"/>
                <a:gd name="connsiteY2" fmla="*/ 1965616 h 2109616"/>
                <a:gd name="connsiteX3" fmla="*/ 288000 w 288000"/>
                <a:gd name="connsiteY3" fmla="*/ 1398 h 2109616"/>
                <a:gd name="connsiteX4" fmla="*/ 0 w 288000"/>
                <a:gd name="connsiteY4" fmla="*/ 0 h 2109616"/>
                <a:gd name="connsiteX5" fmla="*/ 0 w 288000"/>
                <a:gd name="connsiteY5" fmla="*/ 1965616 h 2109616"/>
                <a:gd name="connsiteX6" fmla="*/ 42177 w 288000"/>
                <a:gd name="connsiteY6" fmla="*/ 2067440 h 210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000" h="2109616">
                  <a:moveTo>
                    <a:pt x="42177" y="2067440"/>
                  </a:moveTo>
                  <a:cubicBezTo>
                    <a:pt x="68236" y="2093498"/>
                    <a:pt x="104236" y="2109616"/>
                    <a:pt x="144000" y="2109616"/>
                  </a:cubicBezTo>
                  <a:cubicBezTo>
                    <a:pt x="223529" y="2109616"/>
                    <a:pt x="288000" y="2045145"/>
                    <a:pt x="288000" y="1965616"/>
                  </a:cubicBezTo>
                  <a:lnTo>
                    <a:pt x="288000" y="1398"/>
                  </a:lnTo>
                  <a:lnTo>
                    <a:pt x="0" y="0"/>
                  </a:lnTo>
                  <a:lnTo>
                    <a:pt x="0" y="1965616"/>
                  </a:lnTo>
                  <a:cubicBezTo>
                    <a:pt x="0" y="2005381"/>
                    <a:pt x="16118" y="2041381"/>
                    <a:pt x="42177" y="206744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225C3B7C-2478-B3F7-4CCE-8F3C44E8A10C}"/>
                </a:ext>
              </a:extLst>
            </p:cNvPr>
            <p:cNvSpPr/>
            <p:nvPr/>
          </p:nvSpPr>
          <p:spPr>
            <a:xfrm rot="2570777" flipV="1">
              <a:off x="3826967" y="2134704"/>
              <a:ext cx="1162772" cy="292946"/>
            </a:xfrm>
            <a:custGeom>
              <a:avLst/>
              <a:gdLst>
                <a:gd name="connsiteX0" fmla="*/ 41683 w 1162772"/>
                <a:gd name="connsiteY0" fmla="*/ 245329 h 292946"/>
                <a:gd name="connsiteX1" fmla="*/ 143300 w 1162772"/>
                <a:gd name="connsiteY1" fmla="*/ 287999 h 292946"/>
                <a:gd name="connsiteX2" fmla="*/ 1162772 w 1162772"/>
                <a:gd name="connsiteY2" fmla="*/ 292946 h 292946"/>
                <a:gd name="connsiteX3" fmla="*/ 1162772 w 1162772"/>
                <a:gd name="connsiteY3" fmla="*/ 4943 h 292946"/>
                <a:gd name="connsiteX4" fmla="*/ 144698 w 1162772"/>
                <a:gd name="connsiteY4" fmla="*/ 2 h 292946"/>
                <a:gd name="connsiteX5" fmla="*/ 1 w 1162772"/>
                <a:gd name="connsiteY5" fmla="*/ 143301 h 292946"/>
                <a:gd name="connsiteX6" fmla="*/ 41683 w 1162772"/>
                <a:gd name="connsiteY6" fmla="*/ 245329 h 292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2772" h="292946">
                  <a:moveTo>
                    <a:pt x="41683" y="245329"/>
                  </a:moveTo>
                  <a:cubicBezTo>
                    <a:pt x="67615" y="271514"/>
                    <a:pt x="103536" y="287806"/>
                    <a:pt x="143300" y="287999"/>
                  </a:cubicBezTo>
                  <a:lnTo>
                    <a:pt x="1162772" y="292946"/>
                  </a:lnTo>
                  <a:lnTo>
                    <a:pt x="1162772" y="4943"/>
                  </a:lnTo>
                  <a:lnTo>
                    <a:pt x="144698" y="2"/>
                  </a:lnTo>
                  <a:cubicBezTo>
                    <a:pt x="65170" y="-383"/>
                    <a:pt x="387" y="63773"/>
                    <a:pt x="1" y="143301"/>
                  </a:cubicBezTo>
                  <a:cubicBezTo>
                    <a:pt x="-192" y="183066"/>
                    <a:pt x="15751" y="219144"/>
                    <a:pt x="41683" y="2453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CB33EF2D-42C3-F6CF-C287-A3FB108A173D}"/>
                </a:ext>
              </a:extLst>
            </p:cNvPr>
            <p:cNvSpPr/>
            <p:nvPr/>
          </p:nvSpPr>
          <p:spPr>
            <a:xfrm rot="2570777" flipV="1">
              <a:off x="3385150" y="2371894"/>
              <a:ext cx="1317541" cy="376806"/>
            </a:xfrm>
            <a:custGeom>
              <a:avLst/>
              <a:gdLst>
                <a:gd name="connsiteX0" fmla="*/ 50119 w 1317541"/>
                <a:gd name="connsiteY0" fmla="*/ 341983 h 376806"/>
                <a:gd name="connsiteX1" fmla="*/ 154822 w 1317541"/>
                <a:gd name="connsiteY1" fmla="*/ 376393 h 376806"/>
                <a:gd name="connsiteX2" fmla="*/ 1317541 w 1317541"/>
                <a:gd name="connsiteY2" fmla="*/ 288816 h 376806"/>
                <a:gd name="connsiteX3" fmla="*/ 1317541 w 1317541"/>
                <a:gd name="connsiteY3" fmla="*/ 0 h 376806"/>
                <a:gd name="connsiteX4" fmla="*/ 133191 w 1317541"/>
                <a:gd name="connsiteY4" fmla="*/ 89206 h 376806"/>
                <a:gd name="connsiteX5" fmla="*/ 413 w 1317541"/>
                <a:gd name="connsiteY5" fmla="*/ 243615 h 376806"/>
                <a:gd name="connsiteX6" fmla="*/ 50119 w 1317541"/>
                <a:gd name="connsiteY6" fmla="*/ 341983 h 37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7541" h="376806">
                  <a:moveTo>
                    <a:pt x="50119" y="341983"/>
                  </a:moveTo>
                  <a:cubicBezTo>
                    <a:pt x="78061" y="366011"/>
                    <a:pt x="115170" y="379380"/>
                    <a:pt x="154822" y="376393"/>
                  </a:cubicBezTo>
                  <a:lnTo>
                    <a:pt x="1317541" y="288816"/>
                  </a:lnTo>
                  <a:lnTo>
                    <a:pt x="1317541" y="0"/>
                  </a:lnTo>
                  <a:lnTo>
                    <a:pt x="133191" y="89206"/>
                  </a:lnTo>
                  <a:cubicBezTo>
                    <a:pt x="53886" y="95179"/>
                    <a:pt x="-5560" y="164310"/>
                    <a:pt x="413" y="243615"/>
                  </a:cubicBezTo>
                  <a:cubicBezTo>
                    <a:pt x="3399" y="283267"/>
                    <a:pt x="22176" y="317955"/>
                    <a:pt x="50119" y="34198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>
              <a:extLst>
                <a:ext uri="{FF2B5EF4-FFF2-40B4-BE49-F238E27FC236}">
                  <a16:creationId xmlns:a16="http://schemas.microsoft.com/office/drawing/2014/main" id="{71E441A5-31DA-98E3-8845-D7BBFA71F7C0}"/>
                </a:ext>
              </a:extLst>
            </p:cNvPr>
            <p:cNvSpPr/>
            <p:nvPr/>
          </p:nvSpPr>
          <p:spPr>
            <a:xfrm rot="2570777" flipV="1">
              <a:off x="5785340" y="2060089"/>
              <a:ext cx="431401" cy="1264208"/>
            </a:xfrm>
            <a:custGeom>
              <a:avLst/>
              <a:gdLst>
                <a:gd name="connsiteX0" fmla="*/ 199199 w 431401"/>
                <a:gd name="connsiteY0" fmla="*/ 1234032 h 1264208"/>
                <a:gd name="connsiteX1" fmla="*/ 305525 w 431401"/>
                <a:gd name="connsiteY1" fmla="*/ 1263046 h 1264208"/>
                <a:gd name="connsiteX2" fmla="*/ 430239 w 431401"/>
                <a:gd name="connsiteY2" fmla="*/ 1102055 h 1264208"/>
                <a:gd name="connsiteX3" fmla="*/ 290491 w 431401"/>
                <a:gd name="connsiteY3" fmla="*/ 1410 h 1264208"/>
                <a:gd name="connsiteX4" fmla="*/ 0 w 431401"/>
                <a:gd name="connsiteY4" fmla="*/ 0 h 1264208"/>
                <a:gd name="connsiteX5" fmla="*/ 144533 w 431401"/>
                <a:gd name="connsiteY5" fmla="*/ 1138332 h 1264208"/>
                <a:gd name="connsiteX6" fmla="*/ 199199 w 431401"/>
                <a:gd name="connsiteY6" fmla="*/ 1234032 h 126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1401" h="1264208">
                  <a:moveTo>
                    <a:pt x="199199" y="1234032"/>
                  </a:moveTo>
                  <a:cubicBezTo>
                    <a:pt x="228333" y="1256601"/>
                    <a:pt x="266076" y="1268055"/>
                    <a:pt x="305525" y="1263046"/>
                  </a:cubicBezTo>
                  <a:cubicBezTo>
                    <a:pt x="384420" y="1253029"/>
                    <a:pt x="440256" y="1180951"/>
                    <a:pt x="430239" y="1102055"/>
                  </a:cubicBezTo>
                  <a:lnTo>
                    <a:pt x="290491" y="1410"/>
                  </a:lnTo>
                  <a:lnTo>
                    <a:pt x="0" y="0"/>
                  </a:lnTo>
                  <a:lnTo>
                    <a:pt x="144533" y="1138332"/>
                  </a:lnTo>
                  <a:cubicBezTo>
                    <a:pt x="149542" y="1177780"/>
                    <a:pt x="170065" y="1211462"/>
                    <a:pt x="199199" y="123403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>
              <a:extLst>
                <a:ext uri="{FF2B5EF4-FFF2-40B4-BE49-F238E27FC236}">
                  <a16:creationId xmlns:a16="http://schemas.microsoft.com/office/drawing/2014/main" id="{6B7D0BD3-4102-69F2-FA2D-589CEA65D61F}"/>
                </a:ext>
              </a:extLst>
            </p:cNvPr>
            <p:cNvSpPr/>
            <p:nvPr/>
          </p:nvSpPr>
          <p:spPr>
            <a:xfrm rot="2570777" flipV="1">
              <a:off x="5000685" y="2847163"/>
              <a:ext cx="362146" cy="289761"/>
            </a:xfrm>
            <a:custGeom>
              <a:avLst/>
              <a:gdLst>
                <a:gd name="connsiteX0" fmla="*/ 0 w 362146"/>
                <a:gd name="connsiteY0" fmla="*/ 288004 h 289761"/>
                <a:gd name="connsiteX1" fmla="*/ 362146 w 362146"/>
                <a:gd name="connsiteY1" fmla="*/ 289761 h 289761"/>
                <a:gd name="connsiteX2" fmla="*/ 325556 w 362146"/>
                <a:gd name="connsiteY2" fmla="*/ 1580 h 289761"/>
                <a:gd name="connsiteX3" fmla="*/ 0 w 362146"/>
                <a:gd name="connsiteY3" fmla="*/ 0 h 289761"/>
                <a:gd name="connsiteX4" fmla="*/ 0 w 362146"/>
                <a:gd name="connsiteY4" fmla="*/ 288004 h 28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146" h="289761">
                  <a:moveTo>
                    <a:pt x="0" y="288004"/>
                  </a:moveTo>
                  <a:lnTo>
                    <a:pt x="362146" y="289761"/>
                  </a:lnTo>
                  <a:lnTo>
                    <a:pt x="325556" y="158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7AE4E4CA-ADCE-8FC4-1464-5FDCA49A76D7}"/>
                </a:ext>
              </a:extLst>
            </p:cNvPr>
            <p:cNvSpPr/>
            <p:nvPr/>
          </p:nvSpPr>
          <p:spPr>
            <a:xfrm rot="2570777" flipV="1">
              <a:off x="3903598" y="3065119"/>
              <a:ext cx="288000" cy="1343399"/>
            </a:xfrm>
            <a:custGeom>
              <a:avLst/>
              <a:gdLst>
                <a:gd name="connsiteX0" fmla="*/ 0 w 288000"/>
                <a:gd name="connsiteY0" fmla="*/ 1343399 h 1343399"/>
                <a:gd name="connsiteX1" fmla="*/ 288000 w 288000"/>
                <a:gd name="connsiteY1" fmla="*/ 1321706 h 1343399"/>
                <a:gd name="connsiteX2" fmla="*/ 288000 w 288000"/>
                <a:gd name="connsiteY2" fmla="*/ 144000 h 1343399"/>
                <a:gd name="connsiteX3" fmla="*/ 144000 w 288000"/>
                <a:gd name="connsiteY3" fmla="*/ 0 h 1343399"/>
                <a:gd name="connsiteX4" fmla="*/ 0 w 288000"/>
                <a:gd name="connsiteY4" fmla="*/ 144000 h 1343399"/>
                <a:gd name="connsiteX5" fmla="*/ 0 w 288000"/>
                <a:gd name="connsiteY5" fmla="*/ 1343399 h 134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1343399">
                  <a:moveTo>
                    <a:pt x="0" y="1343399"/>
                  </a:moveTo>
                  <a:lnTo>
                    <a:pt x="288000" y="1321706"/>
                  </a:lnTo>
                  <a:lnTo>
                    <a:pt x="288000" y="144000"/>
                  </a:lnTo>
                  <a:cubicBezTo>
                    <a:pt x="288001" y="64471"/>
                    <a:pt x="223529" y="0"/>
                    <a:pt x="144000" y="0"/>
                  </a:cubicBezTo>
                  <a:cubicBezTo>
                    <a:pt x="64472" y="0"/>
                    <a:pt x="0" y="64471"/>
                    <a:pt x="0" y="144000"/>
                  </a:cubicBezTo>
                  <a:lnTo>
                    <a:pt x="0" y="13433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F8CD1A75-691F-C3FE-7668-7B991E684B78}"/>
                </a:ext>
              </a:extLst>
            </p:cNvPr>
            <p:cNvSpPr/>
            <p:nvPr/>
          </p:nvSpPr>
          <p:spPr>
            <a:xfrm rot="2570777" flipV="1">
              <a:off x="4647758" y="3204897"/>
              <a:ext cx="292892" cy="308141"/>
            </a:xfrm>
            <a:custGeom>
              <a:avLst/>
              <a:gdLst>
                <a:gd name="connsiteX0" fmla="*/ 0 w 292892"/>
                <a:gd name="connsiteY0" fmla="*/ 308141 h 308141"/>
                <a:gd name="connsiteX1" fmla="*/ 292892 w 292892"/>
                <a:gd name="connsiteY1" fmla="*/ 286080 h 308141"/>
                <a:gd name="connsiteX2" fmla="*/ 256568 w 292892"/>
                <a:gd name="connsiteY2" fmla="*/ 0 h 308141"/>
                <a:gd name="connsiteX3" fmla="*/ 0 w 292892"/>
                <a:gd name="connsiteY3" fmla="*/ 19325 h 308141"/>
                <a:gd name="connsiteX4" fmla="*/ 0 w 292892"/>
                <a:gd name="connsiteY4" fmla="*/ 308141 h 30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892" h="308141">
                  <a:moveTo>
                    <a:pt x="0" y="308141"/>
                  </a:moveTo>
                  <a:lnTo>
                    <a:pt x="292892" y="286080"/>
                  </a:lnTo>
                  <a:lnTo>
                    <a:pt x="256568" y="0"/>
                  </a:lnTo>
                  <a:lnTo>
                    <a:pt x="0" y="19325"/>
                  </a:lnTo>
                  <a:lnTo>
                    <a:pt x="0" y="30814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5273872-3A3F-9167-EE23-42737E8C5813}"/>
                </a:ext>
              </a:extLst>
            </p:cNvPr>
            <p:cNvSpPr/>
            <p:nvPr/>
          </p:nvSpPr>
          <p:spPr>
            <a:xfrm rot="2570777" flipV="1">
              <a:off x="5338887" y="3558290"/>
              <a:ext cx="1236976" cy="293305"/>
            </a:xfrm>
            <a:custGeom>
              <a:avLst/>
              <a:gdLst>
                <a:gd name="connsiteX0" fmla="*/ 36590 w 1236976"/>
                <a:gd name="connsiteY0" fmla="*/ 288181 h 293305"/>
                <a:gd name="connsiteX1" fmla="*/ 1092278 w 1236976"/>
                <a:gd name="connsiteY1" fmla="*/ 293304 h 293305"/>
                <a:gd name="connsiteX2" fmla="*/ 1236975 w 1236976"/>
                <a:gd name="connsiteY2" fmla="*/ 150004 h 293305"/>
                <a:gd name="connsiteX3" fmla="*/ 1093676 w 1236976"/>
                <a:gd name="connsiteY3" fmla="*/ 5307 h 293305"/>
                <a:gd name="connsiteX4" fmla="*/ 0 w 1236976"/>
                <a:gd name="connsiteY4" fmla="*/ 0 h 293305"/>
                <a:gd name="connsiteX5" fmla="*/ 36590 w 1236976"/>
                <a:gd name="connsiteY5" fmla="*/ 288181 h 29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6976" h="293305">
                  <a:moveTo>
                    <a:pt x="36590" y="288181"/>
                  </a:moveTo>
                  <a:lnTo>
                    <a:pt x="1092278" y="293304"/>
                  </a:lnTo>
                  <a:cubicBezTo>
                    <a:pt x="1171806" y="293689"/>
                    <a:pt x="1236589" y="229532"/>
                    <a:pt x="1236975" y="150004"/>
                  </a:cubicBezTo>
                  <a:cubicBezTo>
                    <a:pt x="1237360" y="70476"/>
                    <a:pt x="1173204" y="5693"/>
                    <a:pt x="1093676" y="5307"/>
                  </a:cubicBezTo>
                  <a:lnTo>
                    <a:pt x="0" y="0"/>
                  </a:lnTo>
                  <a:lnTo>
                    <a:pt x="36590" y="2881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E4F67FBE-B399-19B8-D231-2B337EF7B8C1}"/>
                </a:ext>
              </a:extLst>
            </p:cNvPr>
            <p:cNvSpPr/>
            <p:nvPr/>
          </p:nvSpPr>
          <p:spPr>
            <a:xfrm rot="2570777" flipV="1">
              <a:off x="4215733" y="3442103"/>
              <a:ext cx="418483" cy="1184114"/>
            </a:xfrm>
            <a:custGeom>
              <a:avLst/>
              <a:gdLst>
                <a:gd name="connsiteX0" fmla="*/ 130921 w 418483"/>
                <a:gd name="connsiteY0" fmla="*/ 1184114 h 1184114"/>
                <a:gd name="connsiteX1" fmla="*/ 418483 w 418483"/>
                <a:gd name="connsiteY1" fmla="*/ 1162455 h 1184114"/>
                <a:gd name="connsiteX2" fmla="*/ 286869 w 418483"/>
                <a:gd name="connsiteY2" fmla="*/ 125878 h 1184114"/>
                <a:gd name="connsiteX3" fmla="*/ 125879 w 418483"/>
                <a:gd name="connsiteY3" fmla="*/ 1163 h 1184114"/>
                <a:gd name="connsiteX4" fmla="*/ 1163 w 418483"/>
                <a:gd name="connsiteY4" fmla="*/ 162153 h 1184114"/>
                <a:gd name="connsiteX5" fmla="*/ 130921 w 418483"/>
                <a:gd name="connsiteY5" fmla="*/ 1184114 h 118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483" h="1184114">
                  <a:moveTo>
                    <a:pt x="130921" y="1184114"/>
                  </a:moveTo>
                  <a:lnTo>
                    <a:pt x="418483" y="1162455"/>
                  </a:lnTo>
                  <a:lnTo>
                    <a:pt x="286869" y="125878"/>
                  </a:lnTo>
                  <a:cubicBezTo>
                    <a:pt x="276852" y="46982"/>
                    <a:pt x="204774" y="-8855"/>
                    <a:pt x="125879" y="1163"/>
                  </a:cubicBezTo>
                  <a:cubicBezTo>
                    <a:pt x="46983" y="11180"/>
                    <a:pt x="-8855" y="83258"/>
                    <a:pt x="1163" y="162153"/>
                  </a:cubicBezTo>
                  <a:lnTo>
                    <a:pt x="130921" y="11841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3CC3C4A6-A169-DE5D-BD40-5B4A5195FDAC}"/>
                </a:ext>
              </a:extLst>
            </p:cNvPr>
            <p:cNvSpPr/>
            <p:nvPr/>
          </p:nvSpPr>
          <p:spPr>
            <a:xfrm rot="2570777" flipV="1">
              <a:off x="4736684" y="4198015"/>
              <a:ext cx="2079541" cy="431466"/>
            </a:xfrm>
            <a:custGeom>
              <a:avLst/>
              <a:gdLst>
                <a:gd name="connsiteX0" fmla="*/ 36323 w 2079541"/>
                <a:gd name="connsiteY0" fmla="*/ 431466 h 431466"/>
                <a:gd name="connsiteX1" fmla="*/ 1946350 w 2079541"/>
                <a:gd name="connsiteY1" fmla="*/ 287601 h 431466"/>
                <a:gd name="connsiteX2" fmla="*/ 2079128 w 2079541"/>
                <a:gd name="connsiteY2" fmla="*/ 133192 h 431466"/>
                <a:gd name="connsiteX3" fmla="*/ 1924719 w 2079541"/>
                <a:gd name="connsiteY3" fmla="*/ 414 h 431466"/>
                <a:gd name="connsiteX4" fmla="*/ 0 w 2079541"/>
                <a:gd name="connsiteY4" fmla="*/ 145386 h 431466"/>
                <a:gd name="connsiteX5" fmla="*/ 36323 w 2079541"/>
                <a:gd name="connsiteY5" fmla="*/ 431466 h 43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9541" h="431466">
                  <a:moveTo>
                    <a:pt x="36323" y="431466"/>
                  </a:moveTo>
                  <a:lnTo>
                    <a:pt x="1946350" y="287601"/>
                  </a:lnTo>
                  <a:cubicBezTo>
                    <a:pt x="2025654" y="281628"/>
                    <a:pt x="2085101" y="212496"/>
                    <a:pt x="2079128" y="133192"/>
                  </a:cubicBezTo>
                  <a:cubicBezTo>
                    <a:pt x="2073154" y="53888"/>
                    <a:pt x="2004023" y="-5558"/>
                    <a:pt x="1924719" y="414"/>
                  </a:cubicBezTo>
                  <a:lnTo>
                    <a:pt x="0" y="145386"/>
                  </a:lnTo>
                  <a:lnTo>
                    <a:pt x="36323" y="43146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角丸四角形 22">
              <a:extLst>
                <a:ext uri="{FF2B5EF4-FFF2-40B4-BE49-F238E27FC236}">
                  <a16:creationId xmlns:a16="http://schemas.microsoft.com/office/drawing/2014/main" id="{31DAC182-9012-952B-B458-DFF33A4B0F9D}"/>
                </a:ext>
              </a:extLst>
            </p:cNvPr>
            <p:cNvSpPr/>
            <p:nvPr/>
          </p:nvSpPr>
          <p:spPr>
            <a:xfrm rot="3853656">
              <a:off x="3736213" y="1735088"/>
              <a:ext cx="288000" cy="6925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66EFAB96-D59B-6344-ED1C-437E5D22F4B7}"/>
                </a:ext>
              </a:extLst>
            </p:cNvPr>
            <p:cNvSpPr/>
            <p:nvPr/>
          </p:nvSpPr>
          <p:spPr>
            <a:xfrm rot="17746344" flipV="1">
              <a:off x="3733084" y="3879353"/>
              <a:ext cx="288000" cy="69255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EE634D4D-6A5A-9833-D4E5-CABF739079FE}"/>
              </a:ext>
            </a:extLst>
          </p:cNvPr>
          <p:cNvSpPr/>
          <p:nvPr/>
        </p:nvSpPr>
        <p:spPr>
          <a:xfrm>
            <a:off x="6773951" y="518275"/>
            <a:ext cx="2016000" cy="2016000"/>
          </a:xfrm>
          <a:prstGeom prst="ellipse">
            <a:avLst/>
          </a:prstGeom>
          <a:solidFill>
            <a:srgbClr val="6D6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十字形 26">
            <a:extLst>
              <a:ext uri="{FF2B5EF4-FFF2-40B4-BE49-F238E27FC236}">
                <a16:creationId xmlns:a16="http://schemas.microsoft.com/office/drawing/2014/main" id="{C3FAB819-2645-E6D2-1647-2E4851810395}"/>
              </a:ext>
            </a:extLst>
          </p:cNvPr>
          <p:cNvSpPr/>
          <p:nvPr/>
        </p:nvSpPr>
        <p:spPr>
          <a:xfrm>
            <a:off x="7094765" y="842275"/>
            <a:ext cx="1368000" cy="1368000"/>
          </a:xfrm>
          <a:prstGeom prst="plus">
            <a:avLst>
              <a:gd name="adj" fmla="val 38436"/>
            </a:avLst>
          </a:prstGeom>
          <a:solidFill>
            <a:srgbClr val="E8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E8E5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9F194-5055-0A19-E190-11E09DDC5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FBA440-ABEF-8D19-D69F-FD88E0178E7F}"/>
              </a:ext>
            </a:extLst>
          </p:cNvPr>
          <p:cNvSpPr/>
          <p:nvPr/>
        </p:nvSpPr>
        <p:spPr>
          <a:xfrm>
            <a:off x="2675999" y="18000"/>
            <a:ext cx="6840000" cy="6840000"/>
          </a:xfrm>
          <a:prstGeom prst="rect">
            <a:avLst/>
          </a:prstGeom>
          <a:solidFill>
            <a:srgbClr val="332826"/>
          </a:solidFill>
          <a:ln>
            <a:solidFill>
              <a:srgbClr val="332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コンテンツ プレースホルダー 4" descr="図形&#10;&#10;AI 生成コンテンツは誤りを含む可能性があります。">
            <a:extLst>
              <a:ext uri="{FF2B5EF4-FFF2-40B4-BE49-F238E27FC236}">
                <a16:creationId xmlns:a16="http://schemas.microsoft.com/office/drawing/2014/main" id="{C5F4ADAF-8370-67F7-76F1-A6E2A5CFB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959" y="1023361"/>
            <a:ext cx="5095773" cy="5095773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DAEE0B3-4657-B08C-DBBB-28B2469D9390}"/>
              </a:ext>
            </a:extLst>
          </p:cNvPr>
          <p:cNvGrpSpPr/>
          <p:nvPr/>
        </p:nvGrpSpPr>
        <p:grpSpPr>
          <a:xfrm>
            <a:off x="4132080" y="841934"/>
            <a:ext cx="4074262" cy="5192131"/>
            <a:chOff x="4025363" y="817687"/>
            <a:chExt cx="4074262" cy="5192131"/>
          </a:xfrm>
        </p:grpSpPr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50D5E7C8-5713-965F-D31F-B9DE77A0E3DD}"/>
                </a:ext>
              </a:extLst>
            </p:cNvPr>
            <p:cNvSpPr/>
            <p:nvPr/>
          </p:nvSpPr>
          <p:spPr>
            <a:xfrm>
              <a:off x="7722447" y="1946302"/>
              <a:ext cx="288000" cy="2923822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角丸四角形 8">
              <a:extLst>
                <a:ext uri="{FF2B5EF4-FFF2-40B4-BE49-F238E27FC236}">
                  <a16:creationId xmlns:a16="http://schemas.microsoft.com/office/drawing/2014/main" id="{9CFA15EC-EF25-27F2-E99C-0EA50297A718}"/>
                </a:ext>
              </a:extLst>
            </p:cNvPr>
            <p:cNvSpPr/>
            <p:nvPr/>
          </p:nvSpPr>
          <p:spPr>
            <a:xfrm rot="18080590">
              <a:off x="7222686" y="1057367"/>
              <a:ext cx="288000" cy="1445336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FD58481C-6477-4900-8CC1-FA641B24AD4A}"/>
                </a:ext>
              </a:extLst>
            </p:cNvPr>
            <p:cNvSpPr/>
            <p:nvPr/>
          </p:nvSpPr>
          <p:spPr>
            <a:xfrm>
              <a:off x="6736769" y="1368945"/>
              <a:ext cx="288000" cy="4073328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825ED96D-29AB-CA3E-C2AD-4B393F44E1EC}"/>
                </a:ext>
              </a:extLst>
            </p:cNvPr>
            <p:cNvSpPr/>
            <p:nvPr/>
          </p:nvSpPr>
          <p:spPr>
            <a:xfrm rot="3519410" flipV="1">
              <a:off x="7232957" y="4319058"/>
              <a:ext cx="288000" cy="1445336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角丸四角形 10">
              <a:extLst>
                <a:ext uri="{FF2B5EF4-FFF2-40B4-BE49-F238E27FC236}">
                  <a16:creationId xmlns:a16="http://schemas.microsoft.com/office/drawing/2014/main" id="{AA90DA82-F37C-A59D-1BCF-1AB36CF874C2}"/>
                </a:ext>
              </a:extLst>
            </p:cNvPr>
            <p:cNvSpPr/>
            <p:nvPr/>
          </p:nvSpPr>
          <p:spPr>
            <a:xfrm rot="2570777" flipV="1">
              <a:off x="5383170" y="817687"/>
              <a:ext cx="288000" cy="4240363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DF8566DF-83C0-28A5-8552-7BCE48F4CBA8}"/>
                </a:ext>
              </a:extLst>
            </p:cNvPr>
            <p:cNvSpPr/>
            <p:nvPr/>
          </p:nvSpPr>
          <p:spPr>
            <a:xfrm rot="19029223">
              <a:off x="5391122" y="1769455"/>
              <a:ext cx="288000" cy="4240363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>
              <a:extLst>
                <a:ext uri="{FF2B5EF4-FFF2-40B4-BE49-F238E27FC236}">
                  <a16:creationId xmlns:a16="http://schemas.microsoft.com/office/drawing/2014/main" id="{BA88EF3E-BDFC-DFFE-6839-9CF5FE895F63}"/>
                </a:ext>
              </a:extLst>
            </p:cNvPr>
            <p:cNvSpPr/>
            <p:nvPr/>
          </p:nvSpPr>
          <p:spPr>
            <a:xfrm rot="18754095">
              <a:off x="5547082" y="1616742"/>
              <a:ext cx="288000" cy="3303832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17">
              <a:extLst>
                <a:ext uri="{FF2B5EF4-FFF2-40B4-BE49-F238E27FC236}">
                  <a16:creationId xmlns:a16="http://schemas.microsoft.com/office/drawing/2014/main" id="{1F4D87A2-514F-44B9-4366-D91783A56AAC}"/>
                </a:ext>
              </a:extLst>
            </p:cNvPr>
            <p:cNvSpPr/>
            <p:nvPr/>
          </p:nvSpPr>
          <p:spPr>
            <a:xfrm rot="3004943" flipV="1">
              <a:off x="5579549" y="1961825"/>
              <a:ext cx="288000" cy="3303832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角丸四角形 18">
              <a:extLst>
                <a:ext uri="{FF2B5EF4-FFF2-40B4-BE49-F238E27FC236}">
                  <a16:creationId xmlns:a16="http://schemas.microsoft.com/office/drawing/2014/main" id="{FFB8CCE1-F171-3A1B-CBBC-06D7C174DA41}"/>
                </a:ext>
              </a:extLst>
            </p:cNvPr>
            <p:cNvSpPr/>
            <p:nvPr/>
          </p:nvSpPr>
          <p:spPr>
            <a:xfrm rot="3853656">
              <a:off x="4230769" y="1998137"/>
              <a:ext cx="288000" cy="692553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角丸四角形 19">
              <a:extLst>
                <a:ext uri="{FF2B5EF4-FFF2-40B4-BE49-F238E27FC236}">
                  <a16:creationId xmlns:a16="http://schemas.microsoft.com/office/drawing/2014/main" id="{76FDDF47-7E59-41A3-88B1-B8A935BB8D98}"/>
                </a:ext>
              </a:extLst>
            </p:cNvPr>
            <p:cNvSpPr/>
            <p:nvPr/>
          </p:nvSpPr>
          <p:spPr>
            <a:xfrm rot="17746344" flipV="1">
              <a:off x="4227640" y="4142402"/>
              <a:ext cx="288000" cy="692553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056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A8BCB-B9AA-5FBA-F436-41D35907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E374483-2695-BA1C-55F9-3D0CFC1B4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66481"/>
            <a:ext cx="10515600" cy="669625"/>
          </a:xfrm>
        </p:spPr>
      </p:pic>
      <p:sp>
        <p:nvSpPr>
          <p:cNvPr id="6" name="下矢印 5">
            <a:extLst>
              <a:ext uri="{FF2B5EF4-FFF2-40B4-BE49-F238E27FC236}">
                <a16:creationId xmlns:a16="http://schemas.microsoft.com/office/drawing/2014/main" id="{149FDC35-E94B-093F-0731-58297BF0D913}"/>
              </a:ext>
            </a:extLst>
          </p:cNvPr>
          <p:cNvSpPr/>
          <p:nvPr/>
        </p:nvSpPr>
        <p:spPr>
          <a:xfrm flipV="1">
            <a:off x="7104993" y="4146328"/>
            <a:ext cx="515007" cy="34684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12EF858E-F8DE-97D0-634A-890AD0ADA88B}"/>
              </a:ext>
            </a:extLst>
          </p:cNvPr>
          <p:cNvSpPr/>
          <p:nvPr/>
        </p:nvSpPr>
        <p:spPr>
          <a:xfrm flipV="1">
            <a:off x="8098222" y="4146328"/>
            <a:ext cx="515007" cy="34684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E33FFC-20E0-384F-4E16-B897EFF659DD}"/>
              </a:ext>
            </a:extLst>
          </p:cNvPr>
          <p:cNvSpPr txBox="1"/>
          <p:nvPr/>
        </p:nvSpPr>
        <p:spPr>
          <a:xfrm>
            <a:off x="6096000" y="4508933"/>
            <a:ext cx="1842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NewTerminal.app</a:t>
            </a:r>
            <a:endParaRPr kumimoji="1" lang="en-US" altLang="ja-JP" sz="1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Terminal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を開くボタン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D6CB6F-53B9-A6C5-0232-F599BBB52837}"/>
              </a:ext>
            </a:extLst>
          </p:cNvPr>
          <p:cNvSpPr txBox="1"/>
          <p:nvPr/>
        </p:nvSpPr>
        <p:spPr>
          <a:xfrm>
            <a:off x="8098222" y="4508933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NewText.app</a:t>
            </a:r>
            <a:endParaRPr kumimoji="1" lang="en-US" altLang="ja-JP" sz="1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空テキストファイル作成ボタン</a:t>
            </a:r>
          </a:p>
        </p:txBody>
      </p:sp>
    </p:spTree>
    <p:extLst>
      <p:ext uri="{BB962C8B-B14F-4D97-AF65-F5344CB8AC3E}">
        <p14:creationId xmlns:p14="http://schemas.microsoft.com/office/powerpoint/2010/main" val="318261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C537510-9496-E2B0-7FEE-4CAC022A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08654"/>
            <a:ext cx="7772400" cy="1440692"/>
          </a:xfrm>
          <a:prstGeom prst="rect">
            <a:avLst/>
          </a:prstGeom>
        </p:spPr>
      </p:pic>
      <p:sp>
        <p:nvSpPr>
          <p:cNvPr id="5" name="曲折矢印 4">
            <a:extLst>
              <a:ext uri="{FF2B5EF4-FFF2-40B4-BE49-F238E27FC236}">
                <a16:creationId xmlns:a16="http://schemas.microsoft.com/office/drawing/2014/main" id="{EABE9FFD-674B-07F7-0F57-68573B5FFE76}"/>
              </a:ext>
            </a:extLst>
          </p:cNvPr>
          <p:cNvSpPr/>
          <p:nvPr/>
        </p:nvSpPr>
        <p:spPr>
          <a:xfrm rot="16200000" flipV="1">
            <a:off x="6599183" y="2735318"/>
            <a:ext cx="570186" cy="1303283"/>
          </a:xfrm>
          <a:prstGeom prst="bentArrow">
            <a:avLst/>
          </a:prstGeom>
          <a:solidFill>
            <a:srgbClr val="CBCBCA"/>
          </a:solidFill>
          <a:ln>
            <a:solidFill>
              <a:srgbClr val="CBC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4B2A54-F820-325C-2090-8A59AA57FA8F}"/>
              </a:ext>
            </a:extLst>
          </p:cNvPr>
          <p:cNvSpPr txBox="1"/>
          <p:nvPr/>
        </p:nvSpPr>
        <p:spPr>
          <a:xfrm>
            <a:off x="7083973" y="348738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38100">
                  <a:solidFill>
                    <a:schemeClr val="tx1"/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⌘+</a:t>
            </a:r>
            <a:r>
              <a:rPr kumimoji="1" lang="ja-JP" altLang="en-US">
                <a:ln w="38100">
                  <a:solidFill>
                    <a:schemeClr val="tx1"/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ドラッグ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D3BFFD-ACFB-55B7-57EF-DAD01400121E}"/>
              </a:ext>
            </a:extLst>
          </p:cNvPr>
          <p:cNvSpPr txBox="1"/>
          <p:nvPr/>
        </p:nvSpPr>
        <p:spPr>
          <a:xfrm>
            <a:off x="7083973" y="348738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⌘+</a:t>
            </a:r>
            <a:r>
              <a:rPr kumimoji="1"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ドラッグ</a:t>
            </a:r>
          </a:p>
        </p:txBody>
      </p:sp>
    </p:spTree>
    <p:extLst>
      <p:ext uri="{BB962C8B-B14F-4D97-AF65-F5344CB8AC3E}">
        <p14:creationId xmlns:p14="http://schemas.microsoft.com/office/powerpoint/2010/main" val="8953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FC5AAD9-2858-27A5-7850-4B49120FA005}"/>
              </a:ext>
            </a:extLst>
          </p:cNvPr>
          <p:cNvGrpSpPr/>
          <p:nvPr/>
        </p:nvGrpSpPr>
        <p:grpSpPr>
          <a:xfrm>
            <a:off x="2685000" y="900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8AB8ED6-1CBB-10E9-3A01-259728945359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E8E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F5306E0-B58C-A47E-DF05-613A4C4C570A}"/>
                </a:ext>
              </a:extLst>
            </p:cNvPr>
            <p:cNvGrpSpPr/>
            <p:nvPr/>
          </p:nvGrpSpPr>
          <p:grpSpPr>
            <a:xfrm>
              <a:off x="3993308" y="883507"/>
              <a:ext cx="4256269" cy="5124632"/>
              <a:chOff x="4300151" y="1099751"/>
              <a:chExt cx="4256269" cy="5124632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5918B7B-49C9-80B0-0E6D-75F7704411D8}"/>
                  </a:ext>
                </a:extLst>
              </p:cNvPr>
              <p:cNvSpPr/>
              <p:nvPr/>
            </p:nvSpPr>
            <p:spPr>
              <a:xfrm>
                <a:off x="6540420" y="4208383"/>
                <a:ext cx="2016000" cy="2016000"/>
              </a:xfrm>
              <a:prstGeom prst="ellipse">
                <a:avLst/>
              </a:prstGeom>
              <a:solidFill>
                <a:srgbClr val="6D67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1BA24B7-4F34-DE33-4748-ED4A64CCCA14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CFC660C-BA1A-C9E0-2663-101E096FB1E3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355600">
                  <a:solidFill>
                    <a:srgbClr val="6D67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6835A3D2-047B-98A0-A4AC-7F8560962739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86EC920D-FA83-2A9F-AD67-CD6E58F88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コネクタ 13">
                    <a:extLst>
                      <a:ext uri="{FF2B5EF4-FFF2-40B4-BE49-F238E27FC236}">
                        <a16:creationId xmlns:a16="http://schemas.microsoft.com/office/drawing/2014/main" id="{CFD1F8B5-21DF-9F90-30F0-12424FCB1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315509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81ADDA29-E0C4-6C4B-7BF7-37AAD00D8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01182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E4486970-E992-1C2F-0677-AE13DF6D51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69DA0BA6-908A-05F7-7B0F-6C8E047D4B65}"/>
                  </a:ext>
                </a:extLst>
              </p:cNvPr>
              <p:cNvSpPr/>
              <p:nvPr/>
            </p:nvSpPr>
            <p:spPr>
              <a:xfrm>
                <a:off x="6861234" y="4532383"/>
                <a:ext cx="1368000" cy="1368000"/>
              </a:xfrm>
              <a:prstGeom prst="plus">
                <a:avLst>
                  <a:gd name="adj" fmla="val 38436"/>
                </a:avLst>
              </a:prstGeom>
              <a:solidFill>
                <a:srgbClr val="E8E5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144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AB8ED6-1CBB-10E9-3A01-259728945359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CFC660C-BA1A-C9E0-2663-101E096FB1E3}"/>
              </a:ext>
            </a:extLst>
          </p:cNvPr>
          <p:cNvSpPr/>
          <p:nvPr/>
        </p:nvSpPr>
        <p:spPr>
          <a:xfrm rot="5400000">
            <a:off x="4304270" y="1050325"/>
            <a:ext cx="3583460" cy="4633784"/>
          </a:xfrm>
          <a:prstGeom prst="roundRect">
            <a:avLst/>
          </a:prstGeom>
          <a:noFill/>
          <a:ln w="355600">
            <a:solidFill>
              <a:srgbClr val="C0B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4DC93-1121-BBE3-098E-45797030CB1D}"/>
              </a:ext>
            </a:extLst>
          </p:cNvPr>
          <p:cNvSpPr txBox="1"/>
          <p:nvPr/>
        </p:nvSpPr>
        <p:spPr>
          <a:xfrm>
            <a:off x="3998912" y="1317366"/>
            <a:ext cx="298992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9900" b="1" dirty="0">
                <a:ln w="127000">
                  <a:solidFill>
                    <a:srgbClr val="C0B8B5"/>
                  </a:solidFill>
                </a:ln>
                <a:solidFill>
                  <a:srgbClr val="C0B8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1" lang="en-US" altLang="ja-JP" sz="19900" b="1" dirty="0">
                <a:ln w="127000">
                  <a:solidFill>
                    <a:srgbClr val="C0B8B5"/>
                  </a:solidFill>
                </a:ln>
                <a:solidFill>
                  <a:srgbClr val="C0B8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kumimoji="1" lang="ja-JP" altLang="en-US" sz="19900" b="1">
              <a:ln w="127000">
                <a:solidFill>
                  <a:srgbClr val="C0B8B5"/>
                </a:solidFill>
              </a:ln>
              <a:solidFill>
                <a:srgbClr val="C0B8B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4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AB8ED6-1CBB-10E9-3A01-259728945359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E8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CFC660C-BA1A-C9E0-2663-101E096FB1E3}"/>
              </a:ext>
            </a:extLst>
          </p:cNvPr>
          <p:cNvSpPr/>
          <p:nvPr/>
        </p:nvSpPr>
        <p:spPr>
          <a:xfrm rot="5400000">
            <a:off x="4304270" y="1050325"/>
            <a:ext cx="3583460" cy="4633784"/>
          </a:xfrm>
          <a:prstGeom prst="roundRect">
            <a:avLst/>
          </a:prstGeom>
          <a:noFill/>
          <a:ln w="355600">
            <a:solidFill>
              <a:srgbClr val="6D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4DC93-1121-BBE3-098E-45797030CB1D}"/>
              </a:ext>
            </a:extLst>
          </p:cNvPr>
          <p:cNvSpPr txBox="1"/>
          <p:nvPr/>
        </p:nvSpPr>
        <p:spPr>
          <a:xfrm>
            <a:off x="3998912" y="1317366"/>
            <a:ext cx="2989921" cy="315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9900" b="1" dirty="0">
                <a:ln w="127000">
                  <a:solidFill>
                    <a:srgbClr val="6D6766"/>
                  </a:solidFill>
                </a:ln>
                <a:solidFill>
                  <a:srgbClr val="6D67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1" lang="en-US" altLang="ja-JP" sz="19900" b="1" dirty="0">
                <a:ln w="127000">
                  <a:solidFill>
                    <a:srgbClr val="6D6766"/>
                  </a:solidFill>
                </a:ln>
                <a:solidFill>
                  <a:srgbClr val="6D67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kumimoji="1" lang="ja-JP" altLang="en-US" sz="19900" b="1">
              <a:ln w="127000">
                <a:solidFill>
                  <a:srgbClr val="6D6766"/>
                </a:solidFill>
              </a:ln>
              <a:solidFill>
                <a:srgbClr val="6D67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EE252-931D-A0E3-77C1-3BCE1CCA7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769448-1891-55DB-621C-81024A9CC425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8E11191B-2D63-6BAC-9B6B-A6C75B3B325E}"/>
              </a:ext>
            </a:extLst>
          </p:cNvPr>
          <p:cNvSpPr/>
          <p:nvPr/>
        </p:nvSpPr>
        <p:spPr>
          <a:xfrm>
            <a:off x="6233577" y="3992139"/>
            <a:ext cx="2016000" cy="2016000"/>
          </a:xfrm>
          <a:prstGeom prst="ellipse">
            <a:avLst/>
          </a:prstGeom>
          <a:solidFill>
            <a:srgbClr val="C0B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389713D-C7F1-169D-F558-F9B26E3DA11B}"/>
              </a:ext>
            </a:extLst>
          </p:cNvPr>
          <p:cNvGrpSpPr/>
          <p:nvPr/>
        </p:nvGrpSpPr>
        <p:grpSpPr>
          <a:xfrm>
            <a:off x="3993308" y="883507"/>
            <a:ext cx="3583460" cy="4633784"/>
            <a:chOff x="4300151" y="1099751"/>
            <a:chExt cx="3583460" cy="4633784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D32D008D-E9BE-FC59-E622-1C4ED972D7CF}"/>
                </a:ext>
              </a:extLst>
            </p:cNvPr>
            <p:cNvSpPr/>
            <p:nvPr/>
          </p:nvSpPr>
          <p:spPr>
            <a:xfrm>
              <a:off x="4300151" y="1099751"/>
              <a:ext cx="3583460" cy="4633784"/>
            </a:xfrm>
            <a:prstGeom prst="roundRect">
              <a:avLst/>
            </a:prstGeom>
            <a:noFill/>
            <a:ln w="355600">
              <a:solidFill>
                <a:srgbClr val="C0B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D22BE878-C9EF-91A6-DB4D-37DDF77F0319}"/>
                </a:ext>
              </a:extLst>
            </p:cNvPr>
            <p:cNvGrpSpPr/>
            <p:nvPr/>
          </p:nvGrpSpPr>
          <p:grpSpPr>
            <a:xfrm>
              <a:off x="5009351" y="2131541"/>
              <a:ext cx="2165060" cy="2570205"/>
              <a:chOff x="5002791" y="2298357"/>
              <a:chExt cx="2165060" cy="2570205"/>
            </a:xfrm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0465C31B-2512-15C7-5D7E-A5CA32B3F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2791" y="2298357"/>
                <a:ext cx="2165060" cy="0"/>
              </a:xfrm>
              <a:prstGeom prst="line">
                <a:avLst/>
              </a:prstGeom>
              <a:ln w="355600">
                <a:solidFill>
                  <a:srgbClr val="C0B8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F826DAE3-ED8C-2F38-B4CD-F9E99A64C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2791" y="4868562"/>
                <a:ext cx="2165060" cy="0"/>
              </a:xfrm>
              <a:prstGeom prst="line">
                <a:avLst/>
              </a:prstGeom>
              <a:ln w="355600">
                <a:solidFill>
                  <a:srgbClr val="C0B8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十字形 9">
            <a:extLst>
              <a:ext uri="{FF2B5EF4-FFF2-40B4-BE49-F238E27FC236}">
                <a16:creationId xmlns:a16="http://schemas.microsoft.com/office/drawing/2014/main" id="{EFB28878-2FE3-E869-C848-CBF1C53CD29D}"/>
              </a:ext>
            </a:extLst>
          </p:cNvPr>
          <p:cNvSpPr/>
          <p:nvPr/>
        </p:nvSpPr>
        <p:spPr>
          <a:xfrm>
            <a:off x="6554391" y="4316139"/>
            <a:ext cx="1368000" cy="1368000"/>
          </a:xfrm>
          <a:prstGeom prst="plus">
            <a:avLst>
              <a:gd name="adj" fmla="val 38436"/>
            </a:avLst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下矢印 1">
            <a:extLst>
              <a:ext uri="{FF2B5EF4-FFF2-40B4-BE49-F238E27FC236}">
                <a16:creationId xmlns:a16="http://schemas.microsoft.com/office/drawing/2014/main" id="{AA6AFA07-38A6-2101-D3B5-60ABCF6D17B0}"/>
              </a:ext>
            </a:extLst>
          </p:cNvPr>
          <p:cNvSpPr/>
          <p:nvPr/>
        </p:nvSpPr>
        <p:spPr>
          <a:xfrm>
            <a:off x="6191922" y="2547279"/>
            <a:ext cx="879176" cy="1196948"/>
          </a:xfrm>
          <a:prstGeom prst="downArrow">
            <a:avLst/>
          </a:prstGeom>
          <a:solidFill>
            <a:srgbClr val="C0B8B5"/>
          </a:solidFill>
          <a:ln>
            <a:solidFill>
              <a:srgbClr val="C0B8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03A580-A56A-F4E4-D152-7DBD465BBA02}"/>
              </a:ext>
            </a:extLst>
          </p:cNvPr>
          <p:cNvSpPr txBox="1"/>
          <p:nvPr/>
        </p:nvSpPr>
        <p:spPr>
          <a:xfrm>
            <a:off x="4483720" y="2021599"/>
            <a:ext cx="17508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b="1" dirty="0">
                <a:solidFill>
                  <a:srgbClr val="C0B8B5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</a:t>
            </a:r>
            <a:endParaRPr kumimoji="1" lang="ja-JP" altLang="en-US" sz="13800" b="1">
              <a:solidFill>
                <a:srgbClr val="C0B8B5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71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A6082-45CC-C7F9-79C0-DD8992025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17FF114-DFD9-EFE7-9301-06611FC777F7}"/>
              </a:ext>
            </a:extLst>
          </p:cNvPr>
          <p:cNvGrpSpPr/>
          <p:nvPr/>
        </p:nvGrpSpPr>
        <p:grpSpPr>
          <a:xfrm>
            <a:off x="2676000" y="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E8D57F-0B2C-86D4-98CF-D0C20D368693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E8E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E942060-011F-5698-A6B7-58E4114AB368}"/>
                </a:ext>
              </a:extLst>
            </p:cNvPr>
            <p:cNvGrpSpPr/>
            <p:nvPr/>
          </p:nvGrpSpPr>
          <p:grpSpPr>
            <a:xfrm>
              <a:off x="3993308" y="883507"/>
              <a:ext cx="4256269" cy="5124632"/>
              <a:chOff x="4300151" y="1099751"/>
              <a:chExt cx="4256269" cy="5124632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6A463877-CF12-EC4A-4102-D06D669184F3}"/>
                  </a:ext>
                </a:extLst>
              </p:cNvPr>
              <p:cNvSpPr/>
              <p:nvPr/>
            </p:nvSpPr>
            <p:spPr>
              <a:xfrm>
                <a:off x="6540420" y="4208383"/>
                <a:ext cx="2016000" cy="2016000"/>
              </a:xfrm>
              <a:prstGeom prst="ellipse">
                <a:avLst/>
              </a:prstGeom>
              <a:solidFill>
                <a:srgbClr val="6D67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B79EB0B6-8A3A-E663-D0A0-84E8DC5D0A91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971C3D6-9167-A355-E52F-D2B197F26130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355600">
                  <a:solidFill>
                    <a:srgbClr val="6D67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D5B7F18E-0509-6928-6AD2-7BB045768A72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2B447944-E93D-D8E9-60FF-FC338DA7CA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D7C08F0D-8431-8E97-F92F-F1FB5298C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E5FF31BD-4B70-AA32-8C47-40A3E67571B5}"/>
                  </a:ext>
                </a:extLst>
              </p:cNvPr>
              <p:cNvSpPr/>
              <p:nvPr/>
            </p:nvSpPr>
            <p:spPr>
              <a:xfrm>
                <a:off x="6861234" y="4532383"/>
                <a:ext cx="1368000" cy="1368000"/>
              </a:xfrm>
              <a:prstGeom prst="plus">
                <a:avLst>
                  <a:gd name="adj" fmla="val 38436"/>
                </a:avLst>
              </a:prstGeom>
              <a:solidFill>
                <a:srgbClr val="E8E5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" name="下矢印 1">
            <a:extLst>
              <a:ext uri="{FF2B5EF4-FFF2-40B4-BE49-F238E27FC236}">
                <a16:creationId xmlns:a16="http://schemas.microsoft.com/office/drawing/2014/main" id="{667353A2-8E2A-D325-21D8-8E6F2138CF80}"/>
              </a:ext>
            </a:extLst>
          </p:cNvPr>
          <p:cNvSpPr/>
          <p:nvPr/>
        </p:nvSpPr>
        <p:spPr>
          <a:xfrm>
            <a:off x="6191922" y="2547279"/>
            <a:ext cx="879176" cy="1224000"/>
          </a:xfrm>
          <a:prstGeom prst="downArrow">
            <a:avLst/>
          </a:prstGeom>
          <a:solidFill>
            <a:srgbClr val="6D6766"/>
          </a:solidFill>
          <a:ln>
            <a:solidFill>
              <a:srgbClr val="6D67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6D6766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131004-D37A-53F3-7F14-EB24B7209AB6}"/>
              </a:ext>
            </a:extLst>
          </p:cNvPr>
          <p:cNvSpPr txBox="1"/>
          <p:nvPr/>
        </p:nvSpPr>
        <p:spPr>
          <a:xfrm>
            <a:off x="4483720" y="2021599"/>
            <a:ext cx="17508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b="1" dirty="0">
                <a:solidFill>
                  <a:srgbClr val="6D6766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</a:t>
            </a:r>
            <a:endParaRPr kumimoji="1" lang="ja-JP" altLang="en-US" sz="13800" b="1">
              <a:solidFill>
                <a:srgbClr val="6D6766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9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AB8F1-9764-A9AB-3BEA-56E188F26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143CCE3-39BD-4B5F-150D-60279E2BAAE2}"/>
              </a:ext>
            </a:extLst>
          </p:cNvPr>
          <p:cNvSpPr/>
          <p:nvPr/>
        </p:nvSpPr>
        <p:spPr>
          <a:xfrm>
            <a:off x="2676000" y="0"/>
            <a:ext cx="6840000" cy="6840000"/>
          </a:xfrm>
          <a:prstGeom prst="rect">
            <a:avLst/>
          </a:prstGeom>
          <a:solidFill>
            <a:srgbClr val="332826"/>
          </a:solidFill>
          <a:ln>
            <a:solidFill>
              <a:srgbClr val="332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753505CE-6BEC-0AF4-C0D2-C0D32E558DDF}"/>
              </a:ext>
            </a:extLst>
          </p:cNvPr>
          <p:cNvGrpSpPr/>
          <p:nvPr/>
        </p:nvGrpSpPr>
        <p:grpSpPr>
          <a:xfrm>
            <a:off x="3825760" y="977538"/>
            <a:ext cx="4308981" cy="4633784"/>
            <a:chOff x="3773942" y="977538"/>
            <a:chExt cx="4308981" cy="4633784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5555488C-9297-6A7A-9456-05E26E224C9A}"/>
                </a:ext>
              </a:extLst>
            </p:cNvPr>
            <p:cNvGrpSpPr/>
            <p:nvPr/>
          </p:nvGrpSpPr>
          <p:grpSpPr>
            <a:xfrm>
              <a:off x="4499463" y="977538"/>
              <a:ext cx="3583460" cy="4633784"/>
              <a:chOff x="8335892" y="729777"/>
              <a:chExt cx="3583460" cy="4633784"/>
            </a:xfrm>
          </p:grpSpPr>
          <p:sp>
            <p:nvSpPr>
              <p:cNvPr id="34" name="フリーフォーム 33">
                <a:extLst>
                  <a:ext uri="{FF2B5EF4-FFF2-40B4-BE49-F238E27FC236}">
                    <a16:creationId xmlns:a16="http://schemas.microsoft.com/office/drawing/2014/main" id="{3D8DBCFD-E9FE-EC16-87FD-1FE97EF0E36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0521381" y="853487"/>
                <a:ext cx="1254170" cy="1254179"/>
              </a:xfrm>
              <a:custGeom>
                <a:avLst/>
                <a:gdLst>
                  <a:gd name="connsiteX0" fmla="*/ 1254170 w 1254170"/>
                  <a:gd name="connsiteY0" fmla="*/ 1254179 h 1254179"/>
                  <a:gd name="connsiteX1" fmla="*/ 0 w 1254170"/>
                  <a:gd name="connsiteY1" fmla="*/ 0 h 1254179"/>
                  <a:gd name="connsiteX2" fmla="*/ 1087826 w 1254170"/>
                  <a:gd name="connsiteY2" fmla="*/ 0 h 1254179"/>
                  <a:gd name="connsiteX3" fmla="*/ 1254170 w 1254170"/>
                  <a:gd name="connsiteY3" fmla="*/ 166344 h 1254179"/>
                  <a:gd name="connsiteX4" fmla="*/ 1254170 w 1254170"/>
                  <a:gd name="connsiteY4" fmla="*/ 1254179 h 125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170" h="1254179">
                    <a:moveTo>
                      <a:pt x="1254170" y="1254179"/>
                    </a:moveTo>
                    <a:lnTo>
                      <a:pt x="0" y="0"/>
                    </a:lnTo>
                    <a:lnTo>
                      <a:pt x="1087826" y="0"/>
                    </a:lnTo>
                    <a:cubicBezTo>
                      <a:pt x="1179695" y="0"/>
                      <a:pt x="1254170" y="74475"/>
                      <a:pt x="1254170" y="166344"/>
                    </a:cubicBezTo>
                    <a:lnTo>
                      <a:pt x="1254170" y="1254179"/>
                    </a:lnTo>
                    <a:close/>
                  </a:path>
                </a:pathLst>
              </a:custGeom>
              <a:solidFill>
                <a:srgbClr val="C0B8B5"/>
              </a:solidFill>
              <a:ln>
                <a:solidFill>
                  <a:srgbClr val="A8A5A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フリーフォーム 23">
                <a:extLst>
                  <a:ext uri="{FF2B5EF4-FFF2-40B4-BE49-F238E27FC236}">
                    <a16:creationId xmlns:a16="http://schemas.microsoft.com/office/drawing/2014/main" id="{2EB95D43-C874-79A2-63CD-BFB6F4081C34}"/>
                  </a:ext>
                </a:extLst>
              </p:cNvPr>
              <p:cNvSpPr/>
              <p:nvPr/>
            </p:nvSpPr>
            <p:spPr>
              <a:xfrm>
                <a:off x="8335892" y="729777"/>
                <a:ext cx="3583460" cy="4633784"/>
              </a:xfrm>
              <a:custGeom>
                <a:avLst/>
                <a:gdLst>
                  <a:gd name="connsiteX0" fmla="*/ 166344 w 3583460"/>
                  <a:gd name="connsiteY0" fmla="*/ 0 h 4633784"/>
                  <a:gd name="connsiteX1" fmla="*/ 2270952 w 3583460"/>
                  <a:gd name="connsiteY1" fmla="*/ 0 h 4633784"/>
                  <a:gd name="connsiteX2" fmla="*/ 3583460 w 3583460"/>
                  <a:gd name="connsiteY2" fmla="*/ 1312517 h 4633784"/>
                  <a:gd name="connsiteX3" fmla="*/ 3583460 w 3583460"/>
                  <a:gd name="connsiteY3" fmla="*/ 4467440 h 4633784"/>
                  <a:gd name="connsiteX4" fmla="*/ 3417116 w 3583460"/>
                  <a:gd name="connsiteY4" fmla="*/ 4633784 h 4633784"/>
                  <a:gd name="connsiteX5" fmla="*/ 166344 w 3583460"/>
                  <a:gd name="connsiteY5" fmla="*/ 4633784 h 4633784"/>
                  <a:gd name="connsiteX6" fmla="*/ 0 w 3583460"/>
                  <a:gd name="connsiteY6" fmla="*/ 4467440 h 4633784"/>
                  <a:gd name="connsiteX7" fmla="*/ 0 w 3583460"/>
                  <a:gd name="connsiteY7" fmla="*/ 166344 h 4633784"/>
                  <a:gd name="connsiteX8" fmla="*/ 166344 w 3583460"/>
                  <a:gd name="connsiteY8" fmla="*/ 0 h 463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460" h="4633784">
                    <a:moveTo>
                      <a:pt x="166344" y="0"/>
                    </a:moveTo>
                    <a:lnTo>
                      <a:pt x="2270952" y="0"/>
                    </a:lnTo>
                    <a:lnTo>
                      <a:pt x="3583460" y="1312517"/>
                    </a:lnTo>
                    <a:lnTo>
                      <a:pt x="3583460" y="4467440"/>
                    </a:lnTo>
                    <a:cubicBezTo>
                      <a:pt x="3583460" y="4559309"/>
                      <a:pt x="3508985" y="4633784"/>
                      <a:pt x="3417116" y="4633784"/>
                    </a:cubicBezTo>
                    <a:lnTo>
                      <a:pt x="166344" y="4633784"/>
                    </a:lnTo>
                    <a:cubicBezTo>
                      <a:pt x="74475" y="4633784"/>
                      <a:pt x="0" y="4559309"/>
                      <a:pt x="0" y="4467440"/>
                    </a:cubicBezTo>
                    <a:lnTo>
                      <a:pt x="0" y="166344"/>
                    </a:lnTo>
                    <a:cubicBezTo>
                      <a:pt x="0" y="74475"/>
                      <a:pt x="74475" y="0"/>
                      <a:pt x="166344" y="0"/>
                    </a:cubicBezTo>
                    <a:close/>
                  </a:path>
                </a:pathLst>
              </a:custGeom>
              <a:noFill/>
              <a:ln w="355600">
                <a:solidFill>
                  <a:srgbClr val="C0B8B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B5D8463-5CA6-7DA9-1386-682D2812EE44}"/>
                </a:ext>
              </a:extLst>
            </p:cNvPr>
            <p:cNvSpPr txBox="1"/>
            <p:nvPr/>
          </p:nvSpPr>
          <p:spPr>
            <a:xfrm>
              <a:off x="3773942" y="2497976"/>
              <a:ext cx="3889270" cy="2215991"/>
            </a:xfrm>
            <a:prstGeom prst="rect">
              <a:avLst/>
            </a:prstGeom>
            <a:solidFill>
              <a:srgbClr val="C0B8B5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3800" b="1" dirty="0">
                  <a:solidFill>
                    <a:srgbClr val="332826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 ZIP </a:t>
              </a:r>
              <a:endParaRPr kumimoji="1" lang="ja-JP" altLang="en-US" sz="13800" b="1">
                <a:solidFill>
                  <a:srgbClr val="332826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69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871C1-15C5-07FE-20F1-B085C6B1C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1A8E4C2-75EC-FB58-1252-468D11369692}"/>
              </a:ext>
            </a:extLst>
          </p:cNvPr>
          <p:cNvSpPr/>
          <p:nvPr/>
        </p:nvSpPr>
        <p:spPr>
          <a:xfrm>
            <a:off x="2676000" y="0"/>
            <a:ext cx="6840000" cy="6840000"/>
          </a:xfrm>
          <a:prstGeom prst="rect">
            <a:avLst/>
          </a:prstGeom>
          <a:solidFill>
            <a:srgbClr val="E8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670C2E18-372B-2E66-C9EA-BCCE896E6C26}"/>
              </a:ext>
            </a:extLst>
          </p:cNvPr>
          <p:cNvGrpSpPr/>
          <p:nvPr/>
        </p:nvGrpSpPr>
        <p:grpSpPr>
          <a:xfrm>
            <a:off x="3825760" y="977538"/>
            <a:ext cx="4308981" cy="4633784"/>
            <a:chOff x="3773942" y="977538"/>
            <a:chExt cx="4308981" cy="4633784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A18B1391-BE0A-8F87-BC55-E76AA439888F}"/>
                </a:ext>
              </a:extLst>
            </p:cNvPr>
            <p:cNvGrpSpPr/>
            <p:nvPr/>
          </p:nvGrpSpPr>
          <p:grpSpPr>
            <a:xfrm>
              <a:off x="4499463" y="977538"/>
              <a:ext cx="3583460" cy="4633784"/>
              <a:chOff x="8335892" y="729777"/>
              <a:chExt cx="3583460" cy="4633784"/>
            </a:xfrm>
          </p:grpSpPr>
          <p:sp>
            <p:nvSpPr>
              <p:cNvPr id="34" name="フリーフォーム 33">
                <a:extLst>
                  <a:ext uri="{FF2B5EF4-FFF2-40B4-BE49-F238E27FC236}">
                    <a16:creationId xmlns:a16="http://schemas.microsoft.com/office/drawing/2014/main" id="{EB3ECFFC-A3F9-1AA5-FC24-9AEE19C2226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10521381" y="853487"/>
                <a:ext cx="1254170" cy="1254179"/>
              </a:xfrm>
              <a:custGeom>
                <a:avLst/>
                <a:gdLst>
                  <a:gd name="connsiteX0" fmla="*/ 1254170 w 1254170"/>
                  <a:gd name="connsiteY0" fmla="*/ 1254179 h 1254179"/>
                  <a:gd name="connsiteX1" fmla="*/ 0 w 1254170"/>
                  <a:gd name="connsiteY1" fmla="*/ 0 h 1254179"/>
                  <a:gd name="connsiteX2" fmla="*/ 1087826 w 1254170"/>
                  <a:gd name="connsiteY2" fmla="*/ 0 h 1254179"/>
                  <a:gd name="connsiteX3" fmla="*/ 1254170 w 1254170"/>
                  <a:gd name="connsiteY3" fmla="*/ 166344 h 1254179"/>
                  <a:gd name="connsiteX4" fmla="*/ 1254170 w 1254170"/>
                  <a:gd name="connsiteY4" fmla="*/ 1254179 h 1254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4170" h="1254179">
                    <a:moveTo>
                      <a:pt x="1254170" y="1254179"/>
                    </a:moveTo>
                    <a:lnTo>
                      <a:pt x="0" y="0"/>
                    </a:lnTo>
                    <a:lnTo>
                      <a:pt x="1087826" y="0"/>
                    </a:lnTo>
                    <a:cubicBezTo>
                      <a:pt x="1179695" y="0"/>
                      <a:pt x="1254170" y="74475"/>
                      <a:pt x="1254170" y="166344"/>
                    </a:cubicBezTo>
                    <a:lnTo>
                      <a:pt x="1254170" y="1254179"/>
                    </a:lnTo>
                    <a:close/>
                  </a:path>
                </a:pathLst>
              </a:custGeom>
              <a:solidFill>
                <a:srgbClr val="6D676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フリーフォーム 23">
                <a:extLst>
                  <a:ext uri="{FF2B5EF4-FFF2-40B4-BE49-F238E27FC236}">
                    <a16:creationId xmlns:a16="http://schemas.microsoft.com/office/drawing/2014/main" id="{52273957-88D9-5D89-9AB4-F7F238FF10AA}"/>
                  </a:ext>
                </a:extLst>
              </p:cNvPr>
              <p:cNvSpPr/>
              <p:nvPr/>
            </p:nvSpPr>
            <p:spPr>
              <a:xfrm>
                <a:off x="8335892" y="729777"/>
                <a:ext cx="3583460" cy="4633784"/>
              </a:xfrm>
              <a:custGeom>
                <a:avLst/>
                <a:gdLst>
                  <a:gd name="connsiteX0" fmla="*/ 166344 w 3583460"/>
                  <a:gd name="connsiteY0" fmla="*/ 0 h 4633784"/>
                  <a:gd name="connsiteX1" fmla="*/ 2270952 w 3583460"/>
                  <a:gd name="connsiteY1" fmla="*/ 0 h 4633784"/>
                  <a:gd name="connsiteX2" fmla="*/ 3583460 w 3583460"/>
                  <a:gd name="connsiteY2" fmla="*/ 1312517 h 4633784"/>
                  <a:gd name="connsiteX3" fmla="*/ 3583460 w 3583460"/>
                  <a:gd name="connsiteY3" fmla="*/ 4467440 h 4633784"/>
                  <a:gd name="connsiteX4" fmla="*/ 3417116 w 3583460"/>
                  <a:gd name="connsiteY4" fmla="*/ 4633784 h 4633784"/>
                  <a:gd name="connsiteX5" fmla="*/ 166344 w 3583460"/>
                  <a:gd name="connsiteY5" fmla="*/ 4633784 h 4633784"/>
                  <a:gd name="connsiteX6" fmla="*/ 0 w 3583460"/>
                  <a:gd name="connsiteY6" fmla="*/ 4467440 h 4633784"/>
                  <a:gd name="connsiteX7" fmla="*/ 0 w 3583460"/>
                  <a:gd name="connsiteY7" fmla="*/ 166344 h 4633784"/>
                  <a:gd name="connsiteX8" fmla="*/ 166344 w 3583460"/>
                  <a:gd name="connsiteY8" fmla="*/ 0 h 4633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3460" h="4633784">
                    <a:moveTo>
                      <a:pt x="166344" y="0"/>
                    </a:moveTo>
                    <a:lnTo>
                      <a:pt x="2270952" y="0"/>
                    </a:lnTo>
                    <a:lnTo>
                      <a:pt x="3583460" y="1312517"/>
                    </a:lnTo>
                    <a:lnTo>
                      <a:pt x="3583460" y="4467440"/>
                    </a:lnTo>
                    <a:cubicBezTo>
                      <a:pt x="3583460" y="4559309"/>
                      <a:pt x="3508985" y="4633784"/>
                      <a:pt x="3417116" y="4633784"/>
                    </a:cubicBezTo>
                    <a:lnTo>
                      <a:pt x="166344" y="4633784"/>
                    </a:lnTo>
                    <a:cubicBezTo>
                      <a:pt x="74475" y="4633784"/>
                      <a:pt x="0" y="4559309"/>
                      <a:pt x="0" y="4467440"/>
                    </a:cubicBezTo>
                    <a:lnTo>
                      <a:pt x="0" y="166344"/>
                    </a:lnTo>
                    <a:cubicBezTo>
                      <a:pt x="0" y="74475"/>
                      <a:pt x="74475" y="0"/>
                      <a:pt x="166344" y="0"/>
                    </a:cubicBezTo>
                    <a:close/>
                  </a:path>
                </a:pathLst>
              </a:custGeom>
              <a:noFill/>
              <a:ln w="355600">
                <a:solidFill>
                  <a:srgbClr val="6D67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3BC96B3F-6D3A-3173-BF1B-BA120AA3CE17}"/>
                </a:ext>
              </a:extLst>
            </p:cNvPr>
            <p:cNvSpPr txBox="1"/>
            <p:nvPr/>
          </p:nvSpPr>
          <p:spPr>
            <a:xfrm>
              <a:off x="3773942" y="2497976"/>
              <a:ext cx="3889270" cy="2215991"/>
            </a:xfrm>
            <a:prstGeom prst="rect">
              <a:avLst/>
            </a:prstGeom>
            <a:solidFill>
              <a:srgbClr val="6D6766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sz="13800" b="1" dirty="0">
                  <a:solidFill>
                    <a:srgbClr val="E8E5E6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 ZIP </a:t>
              </a:r>
              <a:endParaRPr kumimoji="1" lang="ja-JP" altLang="en-US" sz="13800" b="1">
                <a:solidFill>
                  <a:srgbClr val="E8E5E6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46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C9170E7-E3C1-CD69-DF19-0F276EBED67A}"/>
              </a:ext>
            </a:extLst>
          </p:cNvPr>
          <p:cNvSpPr/>
          <p:nvPr/>
        </p:nvSpPr>
        <p:spPr>
          <a:xfrm>
            <a:off x="2675999" y="18000"/>
            <a:ext cx="6840000" cy="6840000"/>
          </a:xfrm>
          <a:prstGeom prst="rect">
            <a:avLst/>
          </a:prstGeom>
          <a:solidFill>
            <a:srgbClr val="332826"/>
          </a:solidFill>
          <a:ln>
            <a:solidFill>
              <a:srgbClr val="3328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5780189-EE92-1EFC-1A7A-35D34D606A0C}"/>
              </a:ext>
            </a:extLst>
          </p:cNvPr>
          <p:cNvGrpSpPr/>
          <p:nvPr/>
        </p:nvGrpSpPr>
        <p:grpSpPr>
          <a:xfrm>
            <a:off x="3577944" y="848099"/>
            <a:ext cx="5036110" cy="5179802"/>
            <a:chOff x="3385150" y="838900"/>
            <a:chExt cx="4219919" cy="4340324"/>
          </a:xfrm>
        </p:grpSpPr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AC565989-52BB-3D15-E665-4CC221F9339E}"/>
                </a:ext>
              </a:extLst>
            </p:cNvPr>
            <p:cNvSpPr/>
            <p:nvPr/>
          </p:nvSpPr>
          <p:spPr>
            <a:xfrm>
              <a:off x="7227891" y="1683253"/>
              <a:ext cx="288000" cy="2923822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F19BD22A-BCCB-2CAA-B99D-1D594EB83AF0}"/>
                </a:ext>
              </a:extLst>
            </p:cNvPr>
            <p:cNvSpPr/>
            <p:nvPr/>
          </p:nvSpPr>
          <p:spPr>
            <a:xfrm rot="18080590">
              <a:off x="6728130" y="794318"/>
              <a:ext cx="288000" cy="1445336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9B667D26-1227-5C6F-2C0B-073E3D91FC95}"/>
                </a:ext>
              </a:extLst>
            </p:cNvPr>
            <p:cNvSpPr/>
            <p:nvPr/>
          </p:nvSpPr>
          <p:spPr>
            <a:xfrm>
              <a:off x="6242213" y="1105896"/>
              <a:ext cx="288000" cy="4073328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44B7B46D-66D8-A149-ED5F-9394A227B67B}"/>
                </a:ext>
              </a:extLst>
            </p:cNvPr>
            <p:cNvSpPr/>
            <p:nvPr/>
          </p:nvSpPr>
          <p:spPr>
            <a:xfrm rot="3519410" flipV="1">
              <a:off x="6738401" y="4056009"/>
              <a:ext cx="288000" cy="1445336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98C9942B-6BB1-C824-B746-25229CD4EB6B}"/>
                </a:ext>
              </a:extLst>
            </p:cNvPr>
            <p:cNvSpPr/>
            <p:nvPr/>
          </p:nvSpPr>
          <p:spPr>
            <a:xfrm rot="2570777" flipV="1">
              <a:off x="4798349" y="2627439"/>
              <a:ext cx="288000" cy="289401"/>
            </a:xfrm>
            <a:custGeom>
              <a:avLst/>
              <a:gdLst>
                <a:gd name="connsiteX0" fmla="*/ 0 w 288000"/>
                <a:gd name="connsiteY0" fmla="*/ 288003 h 289401"/>
                <a:gd name="connsiteX1" fmla="*/ 288000 w 288000"/>
                <a:gd name="connsiteY1" fmla="*/ 289401 h 289401"/>
                <a:gd name="connsiteX2" fmla="*/ 288000 w 288000"/>
                <a:gd name="connsiteY2" fmla="*/ 1397 h 289401"/>
                <a:gd name="connsiteX3" fmla="*/ 0 w 288000"/>
                <a:gd name="connsiteY3" fmla="*/ 0 h 289401"/>
                <a:gd name="connsiteX4" fmla="*/ 0 w 288000"/>
                <a:gd name="connsiteY4" fmla="*/ 288003 h 289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289401">
                  <a:moveTo>
                    <a:pt x="0" y="288003"/>
                  </a:moveTo>
                  <a:lnTo>
                    <a:pt x="288000" y="289401"/>
                  </a:lnTo>
                  <a:lnTo>
                    <a:pt x="288000" y="1397"/>
                  </a:lnTo>
                  <a:lnTo>
                    <a:pt x="0" y="0"/>
                  </a:lnTo>
                  <a:lnTo>
                    <a:pt x="0" y="288003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D8C0D660-EA0D-2354-3F85-841E8A95B7C9}"/>
                </a:ext>
              </a:extLst>
            </p:cNvPr>
            <p:cNvSpPr/>
            <p:nvPr/>
          </p:nvSpPr>
          <p:spPr>
            <a:xfrm rot="2570777" flipV="1">
              <a:off x="4451202" y="2991162"/>
              <a:ext cx="288000" cy="310509"/>
            </a:xfrm>
            <a:custGeom>
              <a:avLst/>
              <a:gdLst>
                <a:gd name="connsiteX0" fmla="*/ 0 w 288000"/>
                <a:gd name="connsiteY0" fmla="*/ 310509 h 310509"/>
                <a:gd name="connsiteX1" fmla="*/ 288000 w 288000"/>
                <a:gd name="connsiteY1" fmla="*/ 288816 h 310509"/>
                <a:gd name="connsiteX2" fmla="*/ 288000 w 288000"/>
                <a:gd name="connsiteY2" fmla="*/ 0 h 310509"/>
                <a:gd name="connsiteX3" fmla="*/ 0 w 288000"/>
                <a:gd name="connsiteY3" fmla="*/ 21693 h 310509"/>
                <a:gd name="connsiteX4" fmla="*/ 0 w 288000"/>
                <a:gd name="connsiteY4" fmla="*/ 310509 h 31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000" h="310509">
                  <a:moveTo>
                    <a:pt x="0" y="310509"/>
                  </a:moveTo>
                  <a:lnTo>
                    <a:pt x="288000" y="288816"/>
                  </a:lnTo>
                  <a:lnTo>
                    <a:pt x="288000" y="0"/>
                  </a:lnTo>
                  <a:lnTo>
                    <a:pt x="0" y="21693"/>
                  </a:lnTo>
                  <a:lnTo>
                    <a:pt x="0" y="310509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リーフォーム 27">
              <a:extLst>
                <a:ext uri="{FF2B5EF4-FFF2-40B4-BE49-F238E27FC236}">
                  <a16:creationId xmlns:a16="http://schemas.microsoft.com/office/drawing/2014/main" id="{E50FF74F-DF63-C0C4-8A63-5EF9FAEEE51F}"/>
                </a:ext>
              </a:extLst>
            </p:cNvPr>
            <p:cNvSpPr/>
            <p:nvPr/>
          </p:nvSpPr>
          <p:spPr>
            <a:xfrm rot="2570777" flipV="1">
              <a:off x="5245072" y="3055619"/>
              <a:ext cx="327081" cy="289591"/>
            </a:xfrm>
            <a:custGeom>
              <a:avLst/>
              <a:gdLst>
                <a:gd name="connsiteX0" fmla="*/ 36590 w 327081"/>
                <a:gd name="connsiteY0" fmla="*/ 288181 h 289591"/>
                <a:gd name="connsiteX1" fmla="*/ 327081 w 327081"/>
                <a:gd name="connsiteY1" fmla="*/ 289591 h 289591"/>
                <a:gd name="connsiteX2" fmla="*/ 290491 w 327081"/>
                <a:gd name="connsiteY2" fmla="*/ 1410 h 289591"/>
                <a:gd name="connsiteX3" fmla="*/ 0 w 327081"/>
                <a:gd name="connsiteY3" fmla="*/ 0 h 289591"/>
                <a:gd name="connsiteX4" fmla="*/ 36590 w 327081"/>
                <a:gd name="connsiteY4" fmla="*/ 288181 h 289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7081" h="289591">
                  <a:moveTo>
                    <a:pt x="36590" y="288181"/>
                  </a:moveTo>
                  <a:lnTo>
                    <a:pt x="327081" y="289591"/>
                  </a:lnTo>
                  <a:lnTo>
                    <a:pt x="290491" y="1410"/>
                  </a:lnTo>
                  <a:lnTo>
                    <a:pt x="0" y="0"/>
                  </a:lnTo>
                  <a:lnTo>
                    <a:pt x="36590" y="288181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リーフォーム 26">
              <a:extLst>
                <a:ext uri="{FF2B5EF4-FFF2-40B4-BE49-F238E27FC236}">
                  <a16:creationId xmlns:a16="http://schemas.microsoft.com/office/drawing/2014/main" id="{B3CC1DF5-C005-AB01-CF31-226C94ABE5C3}"/>
                </a:ext>
              </a:extLst>
            </p:cNvPr>
            <p:cNvSpPr/>
            <p:nvPr/>
          </p:nvSpPr>
          <p:spPr>
            <a:xfrm rot="2570777" flipV="1">
              <a:off x="4816869" y="3406137"/>
              <a:ext cx="323885" cy="307739"/>
            </a:xfrm>
            <a:custGeom>
              <a:avLst/>
              <a:gdLst>
                <a:gd name="connsiteX0" fmla="*/ 36324 w 323885"/>
                <a:gd name="connsiteY0" fmla="*/ 307739 h 307739"/>
                <a:gd name="connsiteX1" fmla="*/ 323885 w 323885"/>
                <a:gd name="connsiteY1" fmla="*/ 286080 h 307739"/>
                <a:gd name="connsiteX2" fmla="*/ 287562 w 323885"/>
                <a:gd name="connsiteY2" fmla="*/ 0 h 307739"/>
                <a:gd name="connsiteX3" fmla="*/ 0 w 323885"/>
                <a:gd name="connsiteY3" fmla="*/ 21659 h 307739"/>
                <a:gd name="connsiteX4" fmla="*/ 36324 w 323885"/>
                <a:gd name="connsiteY4" fmla="*/ 307739 h 30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85" h="307739">
                  <a:moveTo>
                    <a:pt x="36324" y="307739"/>
                  </a:moveTo>
                  <a:lnTo>
                    <a:pt x="323885" y="286080"/>
                  </a:lnTo>
                  <a:lnTo>
                    <a:pt x="287562" y="0"/>
                  </a:lnTo>
                  <a:lnTo>
                    <a:pt x="0" y="21659"/>
                  </a:lnTo>
                  <a:lnTo>
                    <a:pt x="36324" y="307739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42BAAE61-CEEA-8D8D-57C6-1D3D7EFA8A7E}"/>
                </a:ext>
              </a:extLst>
            </p:cNvPr>
            <p:cNvSpPr/>
            <p:nvPr/>
          </p:nvSpPr>
          <p:spPr>
            <a:xfrm rot="2570777" flipV="1">
              <a:off x="5613104" y="838900"/>
              <a:ext cx="288000" cy="2109616"/>
            </a:xfrm>
            <a:custGeom>
              <a:avLst/>
              <a:gdLst>
                <a:gd name="connsiteX0" fmla="*/ 42177 w 288000"/>
                <a:gd name="connsiteY0" fmla="*/ 2067440 h 2109616"/>
                <a:gd name="connsiteX1" fmla="*/ 144000 w 288000"/>
                <a:gd name="connsiteY1" fmla="*/ 2109616 h 2109616"/>
                <a:gd name="connsiteX2" fmla="*/ 288000 w 288000"/>
                <a:gd name="connsiteY2" fmla="*/ 1965616 h 2109616"/>
                <a:gd name="connsiteX3" fmla="*/ 288000 w 288000"/>
                <a:gd name="connsiteY3" fmla="*/ 1398 h 2109616"/>
                <a:gd name="connsiteX4" fmla="*/ 0 w 288000"/>
                <a:gd name="connsiteY4" fmla="*/ 0 h 2109616"/>
                <a:gd name="connsiteX5" fmla="*/ 0 w 288000"/>
                <a:gd name="connsiteY5" fmla="*/ 1965616 h 2109616"/>
                <a:gd name="connsiteX6" fmla="*/ 42177 w 288000"/>
                <a:gd name="connsiteY6" fmla="*/ 2067440 h 210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000" h="2109616">
                  <a:moveTo>
                    <a:pt x="42177" y="2067440"/>
                  </a:moveTo>
                  <a:cubicBezTo>
                    <a:pt x="68236" y="2093498"/>
                    <a:pt x="104236" y="2109616"/>
                    <a:pt x="144000" y="2109616"/>
                  </a:cubicBezTo>
                  <a:cubicBezTo>
                    <a:pt x="223529" y="2109616"/>
                    <a:pt x="288000" y="2045145"/>
                    <a:pt x="288000" y="1965616"/>
                  </a:cubicBezTo>
                  <a:lnTo>
                    <a:pt x="288000" y="1398"/>
                  </a:lnTo>
                  <a:lnTo>
                    <a:pt x="0" y="0"/>
                  </a:lnTo>
                  <a:lnTo>
                    <a:pt x="0" y="1965616"/>
                  </a:lnTo>
                  <a:cubicBezTo>
                    <a:pt x="0" y="2005381"/>
                    <a:pt x="16118" y="2041381"/>
                    <a:pt x="42177" y="2067440"/>
                  </a:cubicBez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5B930926-3C9B-D82C-6184-DD87881E0DF7}"/>
                </a:ext>
              </a:extLst>
            </p:cNvPr>
            <p:cNvSpPr/>
            <p:nvPr/>
          </p:nvSpPr>
          <p:spPr>
            <a:xfrm rot="2570777" flipV="1">
              <a:off x="3826967" y="2134704"/>
              <a:ext cx="1162772" cy="292946"/>
            </a:xfrm>
            <a:custGeom>
              <a:avLst/>
              <a:gdLst>
                <a:gd name="connsiteX0" fmla="*/ 41683 w 1162772"/>
                <a:gd name="connsiteY0" fmla="*/ 245329 h 292946"/>
                <a:gd name="connsiteX1" fmla="*/ 143300 w 1162772"/>
                <a:gd name="connsiteY1" fmla="*/ 287999 h 292946"/>
                <a:gd name="connsiteX2" fmla="*/ 1162772 w 1162772"/>
                <a:gd name="connsiteY2" fmla="*/ 292946 h 292946"/>
                <a:gd name="connsiteX3" fmla="*/ 1162772 w 1162772"/>
                <a:gd name="connsiteY3" fmla="*/ 4943 h 292946"/>
                <a:gd name="connsiteX4" fmla="*/ 144698 w 1162772"/>
                <a:gd name="connsiteY4" fmla="*/ 2 h 292946"/>
                <a:gd name="connsiteX5" fmla="*/ 1 w 1162772"/>
                <a:gd name="connsiteY5" fmla="*/ 143301 h 292946"/>
                <a:gd name="connsiteX6" fmla="*/ 41683 w 1162772"/>
                <a:gd name="connsiteY6" fmla="*/ 245329 h 292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62772" h="292946">
                  <a:moveTo>
                    <a:pt x="41683" y="245329"/>
                  </a:moveTo>
                  <a:cubicBezTo>
                    <a:pt x="67615" y="271514"/>
                    <a:pt x="103536" y="287806"/>
                    <a:pt x="143300" y="287999"/>
                  </a:cubicBezTo>
                  <a:lnTo>
                    <a:pt x="1162772" y="292946"/>
                  </a:lnTo>
                  <a:lnTo>
                    <a:pt x="1162772" y="4943"/>
                  </a:lnTo>
                  <a:lnTo>
                    <a:pt x="144698" y="2"/>
                  </a:lnTo>
                  <a:cubicBezTo>
                    <a:pt x="65170" y="-383"/>
                    <a:pt x="387" y="63773"/>
                    <a:pt x="1" y="143301"/>
                  </a:cubicBezTo>
                  <a:cubicBezTo>
                    <a:pt x="-192" y="183066"/>
                    <a:pt x="15751" y="219144"/>
                    <a:pt x="41683" y="245329"/>
                  </a:cubicBez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6EDAFCC9-486D-FB6D-C98F-EA640804121D}"/>
                </a:ext>
              </a:extLst>
            </p:cNvPr>
            <p:cNvSpPr/>
            <p:nvPr/>
          </p:nvSpPr>
          <p:spPr>
            <a:xfrm rot="2570777" flipV="1">
              <a:off x="3385150" y="2371894"/>
              <a:ext cx="1317541" cy="376806"/>
            </a:xfrm>
            <a:custGeom>
              <a:avLst/>
              <a:gdLst>
                <a:gd name="connsiteX0" fmla="*/ 50119 w 1317541"/>
                <a:gd name="connsiteY0" fmla="*/ 341983 h 376806"/>
                <a:gd name="connsiteX1" fmla="*/ 154822 w 1317541"/>
                <a:gd name="connsiteY1" fmla="*/ 376393 h 376806"/>
                <a:gd name="connsiteX2" fmla="*/ 1317541 w 1317541"/>
                <a:gd name="connsiteY2" fmla="*/ 288816 h 376806"/>
                <a:gd name="connsiteX3" fmla="*/ 1317541 w 1317541"/>
                <a:gd name="connsiteY3" fmla="*/ 0 h 376806"/>
                <a:gd name="connsiteX4" fmla="*/ 133191 w 1317541"/>
                <a:gd name="connsiteY4" fmla="*/ 89206 h 376806"/>
                <a:gd name="connsiteX5" fmla="*/ 413 w 1317541"/>
                <a:gd name="connsiteY5" fmla="*/ 243615 h 376806"/>
                <a:gd name="connsiteX6" fmla="*/ 50119 w 1317541"/>
                <a:gd name="connsiteY6" fmla="*/ 341983 h 37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7541" h="376806">
                  <a:moveTo>
                    <a:pt x="50119" y="341983"/>
                  </a:moveTo>
                  <a:cubicBezTo>
                    <a:pt x="78061" y="366011"/>
                    <a:pt x="115170" y="379380"/>
                    <a:pt x="154822" y="376393"/>
                  </a:cubicBezTo>
                  <a:lnTo>
                    <a:pt x="1317541" y="288816"/>
                  </a:lnTo>
                  <a:lnTo>
                    <a:pt x="1317541" y="0"/>
                  </a:lnTo>
                  <a:lnTo>
                    <a:pt x="133191" y="89206"/>
                  </a:lnTo>
                  <a:cubicBezTo>
                    <a:pt x="53886" y="95179"/>
                    <a:pt x="-5560" y="164310"/>
                    <a:pt x="413" y="243615"/>
                  </a:cubicBezTo>
                  <a:cubicBezTo>
                    <a:pt x="3399" y="283267"/>
                    <a:pt x="22176" y="317955"/>
                    <a:pt x="50119" y="341983"/>
                  </a:cubicBez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0D279D8D-BAD9-02BA-6D04-5C5E8451B785}"/>
                </a:ext>
              </a:extLst>
            </p:cNvPr>
            <p:cNvSpPr/>
            <p:nvPr/>
          </p:nvSpPr>
          <p:spPr>
            <a:xfrm rot="2570777" flipV="1">
              <a:off x="5785340" y="2060089"/>
              <a:ext cx="431401" cy="1264208"/>
            </a:xfrm>
            <a:custGeom>
              <a:avLst/>
              <a:gdLst>
                <a:gd name="connsiteX0" fmla="*/ 199199 w 431401"/>
                <a:gd name="connsiteY0" fmla="*/ 1234032 h 1264208"/>
                <a:gd name="connsiteX1" fmla="*/ 305525 w 431401"/>
                <a:gd name="connsiteY1" fmla="*/ 1263046 h 1264208"/>
                <a:gd name="connsiteX2" fmla="*/ 430239 w 431401"/>
                <a:gd name="connsiteY2" fmla="*/ 1102055 h 1264208"/>
                <a:gd name="connsiteX3" fmla="*/ 290491 w 431401"/>
                <a:gd name="connsiteY3" fmla="*/ 1410 h 1264208"/>
                <a:gd name="connsiteX4" fmla="*/ 0 w 431401"/>
                <a:gd name="connsiteY4" fmla="*/ 0 h 1264208"/>
                <a:gd name="connsiteX5" fmla="*/ 144533 w 431401"/>
                <a:gd name="connsiteY5" fmla="*/ 1138332 h 1264208"/>
                <a:gd name="connsiteX6" fmla="*/ 199199 w 431401"/>
                <a:gd name="connsiteY6" fmla="*/ 1234032 h 1264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1401" h="1264208">
                  <a:moveTo>
                    <a:pt x="199199" y="1234032"/>
                  </a:moveTo>
                  <a:cubicBezTo>
                    <a:pt x="228333" y="1256601"/>
                    <a:pt x="266076" y="1268055"/>
                    <a:pt x="305525" y="1263046"/>
                  </a:cubicBezTo>
                  <a:cubicBezTo>
                    <a:pt x="384420" y="1253029"/>
                    <a:pt x="440256" y="1180951"/>
                    <a:pt x="430239" y="1102055"/>
                  </a:cubicBezTo>
                  <a:lnTo>
                    <a:pt x="290491" y="1410"/>
                  </a:lnTo>
                  <a:lnTo>
                    <a:pt x="0" y="0"/>
                  </a:lnTo>
                  <a:lnTo>
                    <a:pt x="144533" y="1138332"/>
                  </a:lnTo>
                  <a:cubicBezTo>
                    <a:pt x="149542" y="1177780"/>
                    <a:pt x="170065" y="1211462"/>
                    <a:pt x="199199" y="1234032"/>
                  </a:cubicBez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FD0E36A6-CACA-6D08-F183-540673015C47}"/>
                </a:ext>
              </a:extLst>
            </p:cNvPr>
            <p:cNvSpPr/>
            <p:nvPr/>
          </p:nvSpPr>
          <p:spPr>
            <a:xfrm rot="2570777" flipV="1">
              <a:off x="5000685" y="2847163"/>
              <a:ext cx="362146" cy="289761"/>
            </a:xfrm>
            <a:custGeom>
              <a:avLst/>
              <a:gdLst>
                <a:gd name="connsiteX0" fmla="*/ 0 w 362146"/>
                <a:gd name="connsiteY0" fmla="*/ 288004 h 289761"/>
                <a:gd name="connsiteX1" fmla="*/ 362146 w 362146"/>
                <a:gd name="connsiteY1" fmla="*/ 289761 h 289761"/>
                <a:gd name="connsiteX2" fmla="*/ 325556 w 362146"/>
                <a:gd name="connsiteY2" fmla="*/ 1580 h 289761"/>
                <a:gd name="connsiteX3" fmla="*/ 0 w 362146"/>
                <a:gd name="connsiteY3" fmla="*/ 0 h 289761"/>
                <a:gd name="connsiteX4" fmla="*/ 0 w 362146"/>
                <a:gd name="connsiteY4" fmla="*/ 288004 h 28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146" h="289761">
                  <a:moveTo>
                    <a:pt x="0" y="288004"/>
                  </a:moveTo>
                  <a:lnTo>
                    <a:pt x="362146" y="289761"/>
                  </a:lnTo>
                  <a:lnTo>
                    <a:pt x="325556" y="1580"/>
                  </a:lnTo>
                  <a:lnTo>
                    <a:pt x="0" y="0"/>
                  </a:lnTo>
                  <a:lnTo>
                    <a:pt x="0" y="288004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4A869BB7-4BE2-A449-6875-9E85E42132BA}"/>
                </a:ext>
              </a:extLst>
            </p:cNvPr>
            <p:cNvSpPr/>
            <p:nvPr/>
          </p:nvSpPr>
          <p:spPr>
            <a:xfrm rot="2570777" flipV="1">
              <a:off x="3903598" y="3065119"/>
              <a:ext cx="288000" cy="1343399"/>
            </a:xfrm>
            <a:custGeom>
              <a:avLst/>
              <a:gdLst>
                <a:gd name="connsiteX0" fmla="*/ 0 w 288000"/>
                <a:gd name="connsiteY0" fmla="*/ 1343399 h 1343399"/>
                <a:gd name="connsiteX1" fmla="*/ 288000 w 288000"/>
                <a:gd name="connsiteY1" fmla="*/ 1321706 h 1343399"/>
                <a:gd name="connsiteX2" fmla="*/ 288000 w 288000"/>
                <a:gd name="connsiteY2" fmla="*/ 144000 h 1343399"/>
                <a:gd name="connsiteX3" fmla="*/ 144000 w 288000"/>
                <a:gd name="connsiteY3" fmla="*/ 0 h 1343399"/>
                <a:gd name="connsiteX4" fmla="*/ 0 w 288000"/>
                <a:gd name="connsiteY4" fmla="*/ 144000 h 1343399"/>
                <a:gd name="connsiteX5" fmla="*/ 0 w 288000"/>
                <a:gd name="connsiteY5" fmla="*/ 1343399 h 134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0" h="1343399">
                  <a:moveTo>
                    <a:pt x="0" y="1343399"/>
                  </a:moveTo>
                  <a:lnTo>
                    <a:pt x="288000" y="1321706"/>
                  </a:lnTo>
                  <a:lnTo>
                    <a:pt x="288000" y="144000"/>
                  </a:lnTo>
                  <a:cubicBezTo>
                    <a:pt x="288001" y="64471"/>
                    <a:pt x="223529" y="0"/>
                    <a:pt x="144000" y="0"/>
                  </a:cubicBezTo>
                  <a:cubicBezTo>
                    <a:pt x="64472" y="0"/>
                    <a:pt x="0" y="64471"/>
                    <a:pt x="0" y="144000"/>
                  </a:cubicBezTo>
                  <a:lnTo>
                    <a:pt x="0" y="1343399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1E0CE85D-DA6A-67C8-823B-48A96A08F114}"/>
                </a:ext>
              </a:extLst>
            </p:cNvPr>
            <p:cNvSpPr/>
            <p:nvPr/>
          </p:nvSpPr>
          <p:spPr>
            <a:xfrm rot="2570777" flipV="1">
              <a:off x="4647758" y="3204897"/>
              <a:ext cx="292892" cy="308141"/>
            </a:xfrm>
            <a:custGeom>
              <a:avLst/>
              <a:gdLst>
                <a:gd name="connsiteX0" fmla="*/ 0 w 292892"/>
                <a:gd name="connsiteY0" fmla="*/ 308141 h 308141"/>
                <a:gd name="connsiteX1" fmla="*/ 292892 w 292892"/>
                <a:gd name="connsiteY1" fmla="*/ 286080 h 308141"/>
                <a:gd name="connsiteX2" fmla="*/ 256568 w 292892"/>
                <a:gd name="connsiteY2" fmla="*/ 0 h 308141"/>
                <a:gd name="connsiteX3" fmla="*/ 0 w 292892"/>
                <a:gd name="connsiteY3" fmla="*/ 19325 h 308141"/>
                <a:gd name="connsiteX4" fmla="*/ 0 w 292892"/>
                <a:gd name="connsiteY4" fmla="*/ 308141 h 308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892" h="308141">
                  <a:moveTo>
                    <a:pt x="0" y="308141"/>
                  </a:moveTo>
                  <a:lnTo>
                    <a:pt x="292892" y="286080"/>
                  </a:lnTo>
                  <a:lnTo>
                    <a:pt x="256568" y="0"/>
                  </a:lnTo>
                  <a:lnTo>
                    <a:pt x="0" y="19325"/>
                  </a:lnTo>
                  <a:lnTo>
                    <a:pt x="0" y="308141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 16">
              <a:extLst>
                <a:ext uri="{FF2B5EF4-FFF2-40B4-BE49-F238E27FC236}">
                  <a16:creationId xmlns:a16="http://schemas.microsoft.com/office/drawing/2014/main" id="{1E24AF3E-F380-6FAD-8216-3FF45E940345}"/>
                </a:ext>
              </a:extLst>
            </p:cNvPr>
            <p:cNvSpPr/>
            <p:nvPr/>
          </p:nvSpPr>
          <p:spPr>
            <a:xfrm rot="2570777" flipV="1">
              <a:off x="5338887" y="3558290"/>
              <a:ext cx="1236976" cy="293305"/>
            </a:xfrm>
            <a:custGeom>
              <a:avLst/>
              <a:gdLst>
                <a:gd name="connsiteX0" fmla="*/ 36590 w 1236976"/>
                <a:gd name="connsiteY0" fmla="*/ 288181 h 293305"/>
                <a:gd name="connsiteX1" fmla="*/ 1092278 w 1236976"/>
                <a:gd name="connsiteY1" fmla="*/ 293304 h 293305"/>
                <a:gd name="connsiteX2" fmla="*/ 1236975 w 1236976"/>
                <a:gd name="connsiteY2" fmla="*/ 150004 h 293305"/>
                <a:gd name="connsiteX3" fmla="*/ 1093676 w 1236976"/>
                <a:gd name="connsiteY3" fmla="*/ 5307 h 293305"/>
                <a:gd name="connsiteX4" fmla="*/ 0 w 1236976"/>
                <a:gd name="connsiteY4" fmla="*/ 0 h 293305"/>
                <a:gd name="connsiteX5" fmla="*/ 36590 w 1236976"/>
                <a:gd name="connsiteY5" fmla="*/ 288181 h 293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6976" h="293305">
                  <a:moveTo>
                    <a:pt x="36590" y="288181"/>
                  </a:moveTo>
                  <a:lnTo>
                    <a:pt x="1092278" y="293304"/>
                  </a:lnTo>
                  <a:cubicBezTo>
                    <a:pt x="1171806" y="293689"/>
                    <a:pt x="1236589" y="229532"/>
                    <a:pt x="1236975" y="150004"/>
                  </a:cubicBezTo>
                  <a:cubicBezTo>
                    <a:pt x="1237360" y="70476"/>
                    <a:pt x="1173204" y="5693"/>
                    <a:pt x="1093676" y="5307"/>
                  </a:cubicBezTo>
                  <a:lnTo>
                    <a:pt x="0" y="0"/>
                  </a:lnTo>
                  <a:lnTo>
                    <a:pt x="36590" y="288181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 15">
              <a:extLst>
                <a:ext uri="{FF2B5EF4-FFF2-40B4-BE49-F238E27FC236}">
                  <a16:creationId xmlns:a16="http://schemas.microsoft.com/office/drawing/2014/main" id="{5531095E-AE3F-D1D8-7A26-618345E06524}"/>
                </a:ext>
              </a:extLst>
            </p:cNvPr>
            <p:cNvSpPr/>
            <p:nvPr/>
          </p:nvSpPr>
          <p:spPr>
            <a:xfrm rot="2570777" flipV="1">
              <a:off x="4215733" y="3442103"/>
              <a:ext cx="418483" cy="1184114"/>
            </a:xfrm>
            <a:custGeom>
              <a:avLst/>
              <a:gdLst>
                <a:gd name="connsiteX0" fmla="*/ 130921 w 418483"/>
                <a:gd name="connsiteY0" fmla="*/ 1184114 h 1184114"/>
                <a:gd name="connsiteX1" fmla="*/ 418483 w 418483"/>
                <a:gd name="connsiteY1" fmla="*/ 1162455 h 1184114"/>
                <a:gd name="connsiteX2" fmla="*/ 286869 w 418483"/>
                <a:gd name="connsiteY2" fmla="*/ 125878 h 1184114"/>
                <a:gd name="connsiteX3" fmla="*/ 125879 w 418483"/>
                <a:gd name="connsiteY3" fmla="*/ 1163 h 1184114"/>
                <a:gd name="connsiteX4" fmla="*/ 1163 w 418483"/>
                <a:gd name="connsiteY4" fmla="*/ 162153 h 1184114"/>
                <a:gd name="connsiteX5" fmla="*/ 130921 w 418483"/>
                <a:gd name="connsiteY5" fmla="*/ 1184114 h 118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483" h="1184114">
                  <a:moveTo>
                    <a:pt x="130921" y="1184114"/>
                  </a:moveTo>
                  <a:lnTo>
                    <a:pt x="418483" y="1162455"/>
                  </a:lnTo>
                  <a:lnTo>
                    <a:pt x="286869" y="125878"/>
                  </a:lnTo>
                  <a:cubicBezTo>
                    <a:pt x="276852" y="46982"/>
                    <a:pt x="204774" y="-8855"/>
                    <a:pt x="125879" y="1163"/>
                  </a:cubicBezTo>
                  <a:cubicBezTo>
                    <a:pt x="46983" y="11180"/>
                    <a:pt x="-8855" y="83258"/>
                    <a:pt x="1163" y="162153"/>
                  </a:cubicBezTo>
                  <a:lnTo>
                    <a:pt x="130921" y="1184114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72ADED87-F29F-DD5A-230A-5600D8A0C239}"/>
                </a:ext>
              </a:extLst>
            </p:cNvPr>
            <p:cNvSpPr/>
            <p:nvPr/>
          </p:nvSpPr>
          <p:spPr>
            <a:xfrm rot="2570777" flipV="1">
              <a:off x="4736684" y="4198015"/>
              <a:ext cx="2079541" cy="431466"/>
            </a:xfrm>
            <a:custGeom>
              <a:avLst/>
              <a:gdLst>
                <a:gd name="connsiteX0" fmla="*/ 36323 w 2079541"/>
                <a:gd name="connsiteY0" fmla="*/ 431466 h 431466"/>
                <a:gd name="connsiteX1" fmla="*/ 1946350 w 2079541"/>
                <a:gd name="connsiteY1" fmla="*/ 287601 h 431466"/>
                <a:gd name="connsiteX2" fmla="*/ 2079128 w 2079541"/>
                <a:gd name="connsiteY2" fmla="*/ 133192 h 431466"/>
                <a:gd name="connsiteX3" fmla="*/ 1924719 w 2079541"/>
                <a:gd name="connsiteY3" fmla="*/ 414 h 431466"/>
                <a:gd name="connsiteX4" fmla="*/ 0 w 2079541"/>
                <a:gd name="connsiteY4" fmla="*/ 145386 h 431466"/>
                <a:gd name="connsiteX5" fmla="*/ 36323 w 2079541"/>
                <a:gd name="connsiteY5" fmla="*/ 431466 h 43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9541" h="431466">
                  <a:moveTo>
                    <a:pt x="36323" y="431466"/>
                  </a:moveTo>
                  <a:lnTo>
                    <a:pt x="1946350" y="287601"/>
                  </a:lnTo>
                  <a:cubicBezTo>
                    <a:pt x="2025654" y="281628"/>
                    <a:pt x="2085101" y="212496"/>
                    <a:pt x="2079128" y="133192"/>
                  </a:cubicBezTo>
                  <a:cubicBezTo>
                    <a:pt x="2073154" y="53888"/>
                    <a:pt x="2004023" y="-5558"/>
                    <a:pt x="1924719" y="414"/>
                  </a:cubicBezTo>
                  <a:lnTo>
                    <a:pt x="0" y="145386"/>
                  </a:lnTo>
                  <a:lnTo>
                    <a:pt x="36323" y="431466"/>
                  </a:lnTo>
                  <a:close/>
                </a:path>
              </a:pathLst>
            </a:cu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F9224F5C-29BF-E1F6-8119-BF02CCDA3237}"/>
                </a:ext>
              </a:extLst>
            </p:cNvPr>
            <p:cNvSpPr/>
            <p:nvPr/>
          </p:nvSpPr>
          <p:spPr>
            <a:xfrm rot="3853656">
              <a:off x="3736213" y="1735088"/>
              <a:ext cx="288000" cy="692553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B865E05F-DDAC-309A-CDAC-30CABA943185}"/>
                </a:ext>
              </a:extLst>
            </p:cNvPr>
            <p:cNvSpPr/>
            <p:nvPr/>
          </p:nvSpPr>
          <p:spPr>
            <a:xfrm rot="17746344" flipV="1">
              <a:off x="3733084" y="3879353"/>
              <a:ext cx="288000" cy="692553"/>
            </a:xfrm>
            <a:prstGeom prst="roundRect">
              <a:avLst>
                <a:gd name="adj" fmla="val 50000"/>
              </a:avLst>
            </a:prstGeom>
            <a:solidFill>
              <a:srgbClr val="C0B8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円/楕円 33">
            <a:extLst>
              <a:ext uri="{FF2B5EF4-FFF2-40B4-BE49-F238E27FC236}">
                <a16:creationId xmlns:a16="http://schemas.microsoft.com/office/drawing/2014/main" id="{4C8B166D-3DD2-2021-6E51-381525126C20}"/>
              </a:ext>
            </a:extLst>
          </p:cNvPr>
          <p:cNvSpPr/>
          <p:nvPr/>
        </p:nvSpPr>
        <p:spPr>
          <a:xfrm>
            <a:off x="6763914" y="519854"/>
            <a:ext cx="2016000" cy="2016000"/>
          </a:xfrm>
          <a:prstGeom prst="ellipse">
            <a:avLst/>
          </a:prstGeom>
          <a:solidFill>
            <a:srgbClr val="C0B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十字形 34">
            <a:extLst>
              <a:ext uri="{FF2B5EF4-FFF2-40B4-BE49-F238E27FC236}">
                <a16:creationId xmlns:a16="http://schemas.microsoft.com/office/drawing/2014/main" id="{EA1B1C67-C1CB-FCD2-0C24-4BFE7963A8D2}"/>
              </a:ext>
            </a:extLst>
          </p:cNvPr>
          <p:cNvSpPr/>
          <p:nvPr/>
        </p:nvSpPr>
        <p:spPr>
          <a:xfrm>
            <a:off x="7084728" y="843854"/>
            <a:ext cx="1368000" cy="1368000"/>
          </a:xfrm>
          <a:prstGeom prst="plus">
            <a:avLst>
              <a:gd name="adj" fmla="val 38436"/>
            </a:avLst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2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28</Words>
  <Application>Microsoft Macintosh PowerPoint</Application>
  <PresentationFormat>ワイド画面</PresentationFormat>
  <Paragraphs>12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Meiryo UI</vt:lpstr>
      <vt:lpstr>游ゴシック</vt:lpstr>
      <vt:lpstr>游ゴシック Light</vt:lpstr>
      <vt:lpstr>Arial</vt:lpstr>
      <vt:lpstr>Consolas</vt:lpstr>
      <vt:lpstr>Gill Sans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18</cp:revision>
  <dcterms:created xsi:type="dcterms:W3CDTF">2023-04-07T06:22:35Z</dcterms:created>
  <dcterms:modified xsi:type="dcterms:W3CDTF">2025-06-13T12:37:55Z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2025-01-14T01:38:07Z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a41ce9ed-8131-4b41-96b6-59555deb738c</vt:lpwstr>
  </property>
  <property fmtid="{D5CDD505-2E9C-101B-9397-08002B2CF9AE}" pid="8" name="MSIP_Label_ddc55989-3c9e-4466-8514-eac6f80f6373_ContentBits">
    <vt:lpwstr>0</vt:lpwstr>
  </property>
</Properties>
</file>