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8" r:id="rId5"/>
    <p:sldId id="264" r:id="rId6"/>
    <p:sldId id="266" r:id="rId7"/>
    <p:sldId id="267" r:id="rId8"/>
    <p:sldId id="268" r:id="rId9"/>
    <p:sldId id="269" r:id="rId10"/>
    <p:sldId id="271" r:id="rId11"/>
    <p:sldId id="270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826"/>
    <a:srgbClr val="E8E5E6"/>
    <a:srgbClr val="CBCBCA"/>
    <a:srgbClr val="C0B8B5"/>
    <a:srgbClr val="EFE4E4"/>
    <a:srgbClr val="A8A5A6"/>
    <a:srgbClr val="6D6766"/>
    <a:srgbClr val="A5A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/>
    <p:restoredTop sz="94694"/>
  </p:normalViewPr>
  <p:slideViewPr>
    <p:cSldViewPr snapToGrid="0">
      <p:cViewPr>
        <p:scale>
          <a:sx n="114" d="100"/>
          <a:sy n="114" d="100"/>
        </p:scale>
        <p:origin x="1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08A5E-1812-DF83-5833-94016CC3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FAAF6C-B036-FDC9-12E3-F7C2258E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C085-9118-600C-BAA1-75CAB692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387D-4B6F-6F12-B40E-4CB290A2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42AF8-1CF8-D067-2D54-C330B19B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64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78C3D-1F8D-B0A6-1E45-A1AE56E8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A21B8-6EAF-C9C5-3DAE-3545CC69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BB843-47C6-4FEA-4947-4157FFEF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FFD43-A8EB-3D06-0401-7C81A337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80C79-7B6B-8796-45A7-A387303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4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221686-BF4F-722E-8A80-238006079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5C4FE8-E75F-EEF6-AD37-5BA1C579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76DEE-EFBD-F572-2346-F0092B2B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B5C2C-748C-307C-A940-6BD97B8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A2B35-0AD5-8ECC-137B-8880156C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3CA97-CCBE-9743-E8F5-70D84D69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8B96BB-E294-0E35-97FD-1B16D1D9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52113-683E-C8EC-8578-82A0C887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5151E-3830-6476-9EA8-98D83F17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1FC06-0AA4-C5A2-3889-88BF8740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7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121E3-8269-9878-C893-B6FDF7C4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344D1D-8FC6-5501-6580-07BCFC23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CEAE8-0787-4263-5557-575BB54B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CEC0C-AF07-2BF0-5A3C-538C70F1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0D6E8-232E-ADF6-C57D-E474909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04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1FC27-CFC2-95B1-3A4B-8A6FB576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391BD-3B58-C548-68FF-59D3516C8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68A0BF-B46D-017A-1A16-53D7472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6D0C9-D5C6-C62E-7CB9-7CB23042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C27518-23D7-B999-9747-56E0CF4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E956F-40B3-4011-E568-8F5AA7D6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2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DAB0C-6D52-2B02-8D2B-91C2CE94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0326B-8EBF-7E17-C262-443C267B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40A76-5623-7E61-81CC-27C66263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815A03-7D84-A20C-C85D-289D96153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9DB28F-DEAD-BFDD-AD72-032A66DF5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E4028A-A9DA-0CAA-5BC5-B164C3C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6448A-ED82-F1F8-F77E-9AE99A1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9FA56A-5404-773E-E080-24AAF2EF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ABE30-F0B7-A69B-DF5C-53A5F46E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5037F0-A083-1902-8B79-CA7E902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E78FE-9812-9A3A-4C5B-0EAF2AF2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363591-3CED-F467-1D21-FBE98ED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4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191D9A-A445-C668-D854-71A2091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64629-DAA6-A336-D395-E3C11CE0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B0A0FD-07D9-97D3-9CFE-294591A2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8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C10E7-DE21-40E5-A46D-524F594B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08D646-DAE3-FF9B-29A3-1994BDB2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9EB74F-EA88-3E7D-350D-A2D0AD15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E5DC2-06CC-6392-7399-12BC83C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448AD-8A25-B02A-1615-F8A8D53D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3793FE-641C-C701-6A72-0EA87C43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5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EBA9F-E9DF-0FD6-7B91-BF74139F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E6910F-FA88-1BD1-0859-A2A83A306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FA2A65-ACA7-4A30-8F58-524873C7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7E2DA-2A62-EC1A-5F37-F0FB7919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1F3B9F-6926-F362-3E74-7526F31A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431A0-B588-2CE6-3B3F-5E13C227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1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10E19-13D2-72E8-17DA-60F82244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C9383-3617-E882-885F-C0800BC4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75F40-E8C4-880E-9CAB-400D0CE44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85304-FF9B-CA0A-876F-9A59275D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3586D-EBD3-6C3A-0DA7-715174C6F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9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332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23384" cy="5090985"/>
              <a:chOff x="4300151" y="1099751"/>
              <a:chExt cx="4223384" cy="5090985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645307" y="4312508"/>
                <a:ext cx="1878228" cy="1878228"/>
              </a:xfrm>
              <a:prstGeom prst="ellipse">
                <a:avLst/>
              </a:prstGeom>
              <a:solidFill>
                <a:srgbClr val="C0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203200">
                  <a:solidFill>
                    <a:srgbClr val="C0B8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966583" y="4604384"/>
                <a:ext cx="1235675" cy="1235675"/>
              </a:xfrm>
              <a:prstGeom prst="plus">
                <a:avLst>
                  <a:gd name="adj" fmla="val 39000"/>
                </a:avLst>
              </a:prstGeom>
              <a:solidFill>
                <a:srgbClr val="332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23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AB8F1-9764-A9AB-3BEA-56E188F26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43CCE3-39BD-4B5F-150D-60279E2BAAE2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332826"/>
          </a:solidFill>
          <a:ln>
            <a:solidFill>
              <a:srgbClr val="332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53505CE-6BEC-0AF4-C0D2-C0D32E558DDF}"/>
              </a:ext>
            </a:extLst>
          </p:cNvPr>
          <p:cNvGrpSpPr/>
          <p:nvPr/>
        </p:nvGrpSpPr>
        <p:grpSpPr>
          <a:xfrm>
            <a:off x="3825760" y="977538"/>
            <a:ext cx="4308981" cy="4633784"/>
            <a:chOff x="3773942" y="977538"/>
            <a:chExt cx="4308981" cy="463378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555488C-9297-6A7A-9456-05E26E224C9A}"/>
                </a:ext>
              </a:extLst>
            </p:cNvPr>
            <p:cNvGrpSpPr/>
            <p:nvPr/>
          </p:nvGrpSpPr>
          <p:grpSpPr>
            <a:xfrm>
              <a:off x="4499463" y="977538"/>
              <a:ext cx="3583460" cy="4633784"/>
              <a:chOff x="8335892" y="729777"/>
              <a:chExt cx="3583460" cy="4633784"/>
            </a:xfrm>
          </p:grpSpPr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3D8DBCFD-E9FE-EC16-87FD-1FE97EF0E3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21381" y="853487"/>
                <a:ext cx="1254170" cy="1254179"/>
              </a:xfrm>
              <a:custGeom>
                <a:avLst/>
                <a:gdLst>
                  <a:gd name="connsiteX0" fmla="*/ 1254170 w 1254170"/>
                  <a:gd name="connsiteY0" fmla="*/ 1254179 h 1254179"/>
                  <a:gd name="connsiteX1" fmla="*/ 0 w 1254170"/>
                  <a:gd name="connsiteY1" fmla="*/ 0 h 1254179"/>
                  <a:gd name="connsiteX2" fmla="*/ 1087826 w 1254170"/>
                  <a:gd name="connsiteY2" fmla="*/ 0 h 1254179"/>
                  <a:gd name="connsiteX3" fmla="*/ 1254170 w 1254170"/>
                  <a:gd name="connsiteY3" fmla="*/ 166344 h 1254179"/>
                  <a:gd name="connsiteX4" fmla="*/ 1254170 w 1254170"/>
                  <a:gd name="connsiteY4" fmla="*/ 1254179 h 125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170" h="1254179">
                    <a:moveTo>
                      <a:pt x="1254170" y="1254179"/>
                    </a:moveTo>
                    <a:lnTo>
                      <a:pt x="0" y="0"/>
                    </a:lnTo>
                    <a:lnTo>
                      <a:pt x="1087826" y="0"/>
                    </a:lnTo>
                    <a:cubicBezTo>
                      <a:pt x="1179695" y="0"/>
                      <a:pt x="1254170" y="74475"/>
                      <a:pt x="1254170" y="166344"/>
                    </a:cubicBezTo>
                    <a:lnTo>
                      <a:pt x="1254170" y="1254179"/>
                    </a:lnTo>
                    <a:close/>
                  </a:path>
                </a:pathLst>
              </a:custGeom>
              <a:solidFill>
                <a:srgbClr val="C0B8B5"/>
              </a:solidFill>
              <a:ln>
                <a:solidFill>
                  <a:srgbClr val="A8A5A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2EB95D43-C874-79A2-63CD-BFB6F4081C34}"/>
                  </a:ext>
                </a:extLst>
              </p:cNvPr>
              <p:cNvSpPr/>
              <p:nvPr/>
            </p:nvSpPr>
            <p:spPr>
              <a:xfrm>
                <a:off x="8335892" y="729777"/>
                <a:ext cx="3583460" cy="4633784"/>
              </a:xfrm>
              <a:custGeom>
                <a:avLst/>
                <a:gdLst>
                  <a:gd name="connsiteX0" fmla="*/ 166344 w 3583460"/>
                  <a:gd name="connsiteY0" fmla="*/ 0 h 4633784"/>
                  <a:gd name="connsiteX1" fmla="*/ 2270952 w 3583460"/>
                  <a:gd name="connsiteY1" fmla="*/ 0 h 4633784"/>
                  <a:gd name="connsiteX2" fmla="*/ 3583460 w 3583460"/>
                  <a:gd name="connsiteY2" fmla="*/ 1312517 h 4633784"/>
                  <a:gd name="connsiteX3" fmla="*/ 3583460 w 3583460"/>
                  <a:gd name="connsiteY3" fmla="*/ 4467440 h 4633784"/>
                  <a:gd name="connsiteX4" fmla="*/ 3417116 w 3583460"/>
                  <a:gd name="connsiteY4" fmla="*/ 4633784 h 4633784"/>
                  <a:gd name="connsiteX5" fmla="*/ 166344 w 3583460"/>
                  <a:gd name="connsiteY5" fmla="*/ 4633784 h 4633784"/>
                  <a:gd name="connsiteX6" fmla="*/ 0 w 3583460"/>
                  <a:gd name="connsiteY6" fmla="*/ 4467440 h 4633784"/>
                  <a:gd name="connsiteX7" fmla="*/ 0 w 3583460"/>
                  <a:gd name="connsiteY7" fmla="*/ 166344 h 4633784"/>
                  <a:gd name="connsiteX8" fmla="*/ 166344 w 3583460"/>
                  <a:gd name="connsiteY8" fmla="*/ 0 h 463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460" h="4633784">
                    <a:moveTo>
                      <a:pt x="166344" y="0"/>
                    </a:moveTo>
                    <a:lnTo>
                      <a:pt x="2270952" y="0"/>
                    </a:lnTo>
                    <a:lnTo>
                      <a:pt x="3583460" y="1312517"/>
                    </a:lnTo>
                    <a:lnTo>
                      <a:pt x="3583460" y="4467440"/>
                    </a:lnTo>
                    <a:cubicBezTo>
                      <a:pt x="3583460" y="4559309"/>
                      <a:pt x="3508985" y="4633784"/>
                      <a:pt x="3417116" y="4633784"/>
                    </a:cubicBezTo>
                    <a:lnTo>
                      <a:pt x="166344" y="4633784"/>
                    </a:lnTo>
                    <a:cubicBezTo>
                      <a:pt x="74475" y="4633784"/>
                      <a:pt x="0" y="4559309"/>
                      <a:pt x="0" y="4467440"/>
                    </a:cubicBezTo>
                    <a:lnTo>
                      <a:pt x="0" y="166344"/>
                    </a:lnTo>
                    <a:cubicBezTo>
                      <a:pt x="0" y="74475"/>
                      <a:pt x="74475" y="0"/>
                      <a:pt x="166344" y="0"/>
                    </a:cubicBezTo>
                    <a:close/>
                  </a:path>
                </a:pathLst>
              </a:custGeom>
              <a:noFill/>
              <a:ln w="355600">
                <a:solidFill>
                  <a:srgbClr val="C0B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B5D8463-5CA6-7DA9-1386-682D2812EE44}"/>
                </a:ext>
              </a:extLst>
            </p:cNvPr>
            <p:cNvSpPr txBox="1"/>
            <p:nvPr/>
          </p:nvSpPr>
          <p:spPr>
            <a:xfrm>
              <a:off x="3773942" y="2497976"/>
              <a:ext cx="3889270" cy="2215991"/>
            </a:xfrm>
            <a:prstGeom prst="rect">
              <a:avLst/>
            </a:prstGeom>
            <a:solidFill>
              <a:srgbClr val="C0B8B5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3800" b="1" dirty="0">
                  <a:solidFill>
                    <a:srgbClr val="332826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 ZIP </a:t>
              </a:r>
              <a:endParaRPr kumimoji="1" lang="ja-JP" altLang="en-US" sz="13800" b="1">
                <a:solidFill>
                  <a:srgbClr val="332826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69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871C1-15C5-07FE-20F1-B085C6B1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A8E4C2-75EC-FB58-1252-468D11369692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70C2E18-372B-2E66-C9EA-BCCE896E6C26}"/>
              </a:ext>
            </a:extLst>
          </p:cNvPr>
          <p:cNvGrpSpPr/>
          <p:nvPr/>
        </p:nvGrpSpPr>
        <p:grpSpPr>
          <a:xfrm>
            <a:off x="3825760" y="977538"/>
            <a:ext cx="4308981" cy="4633784"/>
            <a:chOff x="3773942" y="977538"/>
            <a:chExt cx="4308981" cy="463378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18B1391-BE0A-8F87-BC55-E76AA439888F}"/>
                </a:ext>
              </a:extLst>
            </p:cNvPr>
            <p:cNvGrpSpPr/>
            <p:nvPr/>
          </p:nvGrpSpPr>
          <p:grpSpPr>
            <a:xfrm>
              <a:off x="4499463" y="977538"/>
              <a:ext cx="3583460" cy="4633784"/>
              <a:chOff x="8335892" y="729777"/>
              <a:chExt cx="3583460" cy="4633784"/>
            </a:xfrm>
          </p:grpSpPr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EB3ECFFC-A3F9-1AA5-FC24-9AEE19C222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21381" y="853487"/>
                <a:ext cx="1254170" cy="1254179"/>
              </a:xfrm>
              <a:custGeom>
                <a:avLst/>
                <a:gdLst>
                  <a:gd name="connsiteX0" fmla="*/ 1254170 w 1254170"/>
                  <a:gd name="connsiteY0" fmla="*/ 1254179 h 1254179"/>
                  <a:gd name="connsiteX1" fmla="*/ 0 w 1254170"/>
                  <a:gd name="connsiteY1" fmla="*/ 0 h 1254179"/>
                  <a:gd name="connsiteX2" fmla="*/ 1087826 w 1254170"/>
                  <a:gd name="connsiteY2" fmla="*/ 0 h 1254179"/>
                  <a:gd name="connsiteX3" fmla="*/ 1254170 w 1254170"/>
                  <a:gd name="connsiteY3" fmla="*/ 166344 h 1254179"/>
                  <a:gd name="connsiteX4" fmla="*/ 1254170 w 1254170"/>
                  <a:gd name="connsiteY4" fmla="*/ 1254179 h 125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170" h="1254179">
                    <a:moveTo>
                      <a:pt x="1254170" y="1254179"/>
                    </a:moveTo>
                    <a:lnTo>
                      <a:pt x="0" y="0"/>
                    </a:lnTo>
                    <a:lnTo>
                      <a:pt x="1087826" y="0"/>
                    </a:lnTo>
                    <a:cubicBezTo>
                      <a:pt x="1179695" y="0"/>
                      <a:pt x="1254170" y="74475"/>
                      <a:pt x="1254170" y="166344"/>
                    </a:cubicBezTo>
                    <a:lnTo>
                      <a:pt x="1254170" y="1254179"/>
                    </a:lnTo>
                    <a:close/>
                  </a:path>
                </a:pathLst>
              </a:cu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52273957-88D9-5D89-9AB4-F7F238FF10AA}"/>
                  </a:ext>
                </a:extLst>
              </p:cNvPr>
              <p:cNvSpPr/>
              <p:nvPr/>
            </p:nvSpPr>
            <p:spPr>
              <a:xfrm>
                <a:off x="8335892" y="729777"/>
                <a:ext cx="3583460" cy="4633784"/>
              </a:xfrm>
              <a:custGeom>
                <a:avLst/>
                <a:gdLst>
                  <a:gd name="connsiteX0" fmla="*/ 166344 w 3583460"/>
                  <a:gd name="connsiteY0" fmla="*/ 0 h 4633784"/>
                  <a:gd name="connsiteX1" fmla="*/ 2270952 w 3583460"/>
                  <a:gd name="connsiteY1" fmla="*/ 0 h 4633784"/>
                  <a:gd name="connsiteX2" fmla="*/ 3583460 w 3583460"/>
                  <a:gd name="connsiteY2" fmla="*/ 1312517 h 4633784"/>
                  <a:gd name="connsiteX3" fmla="*/ 3583460 w 3583460"/>
                  <a:gd name="connsiteY3" fmla="*/ 4467440 h 4633784"/>
                  <a:gd name="connsiteX4" fmla="*/ 3417116 w 3583460"/>
                  <a:gd name="connsiteY4" fmla="*/ 4633784 h 4633784"/>
                  <a:gd name="connsiteX5" fmla="*/ 166344 w 3583460"/>
                  <a:gd name="connsiteY5" fmla="*/ 4633784 h 4633784"/>
                  <a:gd name="connsiteX6" fmla="*/ 0 w 3583460"/>
                  <a:gd name="connsiteY6" fmla="*/ 4467440 h 4633784"/>
                  <a:gd name="connsiteX7" fmla="*/ 0 w 3583460"/>
                  <a:gd name="connsiteY7" fmla="*/ 166344 h 4633784"/>
                  <a:gd name="connsiteX8" fmla="*/ 166344 w 3583460"/>
                  <a:gd name="connsiteY8" fmla="*/ 0 h 463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460" h="4633784">
                    <a:moveTo>
                      <a:pt x="166344" y="0"/>
                    </a:moveTo>
                    <a:lnTo>
                      <a:pt x="2270952" y="0"/>
                    </a:lnTo>
                    <a:lnTo>
                      <a:pt x="3583460" y="1312517"/>
                    </a:lnTo>
                    <a:lnTo>
                      <a:pt x="3583460" y="4467440"/>
                    </a:lnTo>
                    <a:cubicBezTo>
                      <a:pt x="3583460" y="4559309"/>
                      <a:pt x="3508985" y="4633784"/>
                      <a:pt x="3417116" y="4633784"/>
                    </a:cubicBezTo>
                    <a:lnTo>
                      <a:pt x="166344" y="4633784"/>
                    </a:lnTo>
                    <a:cubicBezTo>
                      <a:pt x="74475" y="4633784"/>
                      <a:pt x="0" y="4559309"/>
                      <a:pt x="0" y="4467440"/>
                    </a:cubicBezTo>
                    <a:lnTo>
                      <a:pt x="0" y="166344"/>
                    </a:lnTo>
                    <a:cubicBezTo>
                      <a:pt x="0" y="74475"/>
                      <a:pt x="74475" y="0"/>
                      <a:pt x="166344" y="0"/>
                    </a:cubicBezTo>
                    <a:close/>
                  </a:path>
                </a:pathLst>
              </a:custGeom>
              <a:noFill/>
              <a:ln w="355600">
                <a:solidFill>
                  <a:srgbClr val="6D67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BC96B3F-6D3A-3173-BF1B-BA120AA3CE17}"/>
                </a:ext>
              </a:extLst>
            </p:cNvPr>
            <p:cNvSpPr txBox="1"/>
            <p:nvPr/>
          </p:nvSpPr>
          <p:spPr>
            <a:xfrm>
              <a:off x="3773942" y="2497976"/>
              <a:ext cx="3889270" cy="2215991"/>
            </a:xfrm>
            <a:prstGeom prst="rect">
              <a:avLst/>
            </a:prstGeom>
            <a:solidFill>
              <a:srgbClr val="6D6766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3800" b="1" dirty="0">
                  <a:solidFill>
                    <a:srgbClr val="E8E5E6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 ZIP </a:t>
              </a:r>
              <a:endParaRPr kumimoji="1" lang="ja-JP" altLang="en-US" sz="13800" b="1">
                <a:solidFill>
                  <a:srgbClr val="E8E5E6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46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30255-0DC4-0D62-29A8-38448216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52F47-2682-7F5E-16CC-34CCBA76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14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A8BCB-B9AA-5FBA-F436-41D3590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E374483-2695-BA1C-55F9-3D0CFC1B4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66481"/>
            <a:ext cx="10515600" cy="669625"/>
          </a:xfrm>
        </p:spPr>
      </p:pic>
      <p:sp>
        <p:nvSpPr>
          <p:cNvPr id="6" name="下矢印 5">
            <a:extLst>
              <a:ext uri="{FF2B5EF4-FFF2-40B4-BE49-F238E27FC236}">
                <a16:creationId xmlns:a16="http://schemas.microsoft.com/office/drawing/2014/main" id="{149FDC35-E94B-093F-0731-58297BF0D913}"/>
              </a:ext>
            </a:extLst>
          </p:cNvPr>
          <p:cNvSpPr/>
          <p:nvPr/>
        </p:nvSpPr>
        <p:spPr>
          <a:xfrm flipV="1">
            <a:off x="7104993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12EF858E-F8DE-97D0-634A-890AD0ADA88B}"/>
              </a:ext>
            </a:extLst>
          </p:cNvPr>
          <p:cNvSpPr/>
          <p:nvPr/>
        </p:nvSpPr>
        <p:spPr>
          <a:xfrm flipV="1">
            <a:off x="8098222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E33FFC-20E0-384F-4E16-B897EFF659DD}"/>
              </a:ext>
            </a:extLst>
          </p:cNvPr>
          <p:cNvSpPr txBox="1"/>
          <p:nvPr/>
        </p:nvSpPr>
        <p:spPr>
          <a:xfrm>
            <a:off x="6096000" y="4508933"/>
            <a:ext cx="184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NewTerminal.app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Terminal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を開くボタン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6CB6F-53B9-A6C5-0232-F599BBB52837}"/>
              </a:ext>
            </a:extLst>
          </p:cNvPr>
          <p:cNvSpPr txBox="1"/>
          <p:nvPr/>
        </p:nvSpPr>
        <p:spPr>
          <a:xfrm>
            <a:off x="8098222" y="4508933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NewText.app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空テキストファイル作成ボタン</a:t>
            </a:r>
          </a:p>
        </p:txBody>
      </p:sp>
    </p:spTree>
    <p:extLst>
      <p:ext uri="{BB962C8B-B14F-4D97-AF65-F5344CB8AC3E}">
        <p14:creationId xmlns:p14="http://schemas.microsoft.com/office/powerpoint/2010/main" val="318261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C537510-9496-E2B0-7FEE-4CAC022A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08654"/>
            <a:ext cx="7772400" cy="1440692"/>
          </a:xfrm>
          <a:prstGeom prst="rect">
            <a:avLst/>
          </a:prstGeom>
        </p:spPr>
      </p:pic>
      <p:sp>
        <p:nvSpPr>
          <p:cNvPr id="5" name="曲折矢印 4">
            <a:extLst>
              <a:ext uri="{FF2B5EF4-FFF2-40B4-BE49-F238E27FC236}">
                <a16:creationId xmlns:a16="http://schemas.microsoft.com/office/drawing/2014/main" id="{EABE9FFD-674B-07F7-0F57-68573B5FFE76}"/>
              </a:ext>
            </a:extLst>
          </p:cNvPr>
          <p:cNvSpPr/>
          <p:nvPr/>
        </p:nvSpPr>
        <p:spPr>
          <a:xfrm rot="16200000" flipV="1">
            <a:off x="6599183" y="2735318"/>
            <a:ext cx="570186" cy="1303283"/>
          </a:xfrm>
          <a:prstGeom prst="bentArrow">
            <a:avLst/>
          </a:prstGeom>
          <a:solidFill>
            <a:srgbClr val="CBCBCA"/>
          </a:solidFill>
          <a:ln>
            <a:solidFill>
              <a:srgbClr val="CBC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4B2A54-F820-325C-2090-8A59AA57FA8F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D3BFFD-ACFB-55B7-57EF-DAD01400121E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</p:spTree>
    <p:extLst>
      <p:ext uri="{BB962C8B-B14F-4D97-AF65-F5344CB8AC3E}">
        <p14:creationId xmlns:p14="http://schemas.microsoft.com/office/powerpoint/2010/main" val="8953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332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C0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C0B8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332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79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44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203200">
            <a:solidFill>
              <a:srgbClr val="C0B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52505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00" b="1" dirty="0"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6600" b="1" dirty="0"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6600" b="1">
              <a:solidFill>
                <a:srgbClr val="C0B8B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0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C0B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C0B8B5"/>
                </a:solidFill>
              </a:ln>
              <a:solidFill>
                <a:srgbClr val="C0B8B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4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6D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6D6766"/>
                </a:solidFill>
              </a:ln>
              <a:solidFill>
                <a:srgbClr val="6D67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E252-931D-A0E3-77C1-3BCE1CCA7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769448-1891-55DB-621C-81024A9CC425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E11191B-2D63-6BAC-9B6B-A6C75B3B325E}"/>
              </a:ext>
            </a:extLst>
          </p:cNvPr>
          <p:cNvSpPr/>
          <p:nvPr/>
        </p:nvSpPr>
        <p:spPr>
          <a:xfrm>
            <a:off x="6233577" y="3992139"/>
            <a:ext cx="2016000" cy="2016000"/>
          </a:xfrm>
          <a:prstGeom prst="ellipse">
            <a:avLst/>
          </a:prstGeom>
          <a:solidFill>
            <a:srgbClr val="C0B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389713D-C7F1-169D-F558-F9B26E3DA11B}"/>
              </a:ext>
            </a:extLst>
          </p:cNvPr>
          <p:cNvGrpSpPr/>
          <p:nvPr/>
        </p:nvGrpSpPr>
        <p:grpSpPr>
          <a:xfrm>
            <a:off x="3993308" y="883507"/>
            <a:ext cx="3583460" cy="4633784"/>
            <a:chOff x="4300151" y="1099751"/>
            <a:chExt cx="3583460" cy="4633784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D32D008D-E9BE-FC59-E622-1C4ED972D7CF}"/>
                </a:ext>
              </a:extLst>
            </p:cNvPr>
            <p:cNvSpPr/>
            <p:nvPr/>
          </p:nvSpPr>
          <p:spPr>
            <a:xfrm>
              <a:off x="4300151" y="1099751"/>
              <a:ext cx="3583460" cy="4633784"/>
            </a:xfrm>
            <a:prstGeom prst="roundRect">
              <a:avLst/>
            </a:prstGeom>
            <a:noFill/>
            <a:ln w="355600">
              <a:solidFill>
                <a:srgbClr val="C0B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D22BE878-C9EF-91A6-DB4D-37DDF77F0319}"/>
                </a:ext>
              </a:extLst>
            </p:cNvPr>
            <p:cNvGrpSpPr/>
            <p:nvPr/>
          </p:nvGrpSpPr>
          <p:grpSpPr>
            <a:xfrm>
              <a:off x="5009351" y="2131541"/>
              <a:ext cx="2165060" cy="2570205"/>
              <a:chOff x="5002791" y="2298357"/>
              <a:chExt cx="2165060" cy="2570205"/>
            </a:xfrm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0465C31B-2512-15C7-5D7E-A5CA32B3F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2298357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826DAE3-ED8C-2F38-B4CD-F9E99A64C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4868562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十字形 9">
            <a:extLst>
              <a:ext uri="{FF2B5EF4-FFF2-40B4-BE49-F238E27FC236}">
                <a16:creationId xmlns:a16="http://schemas.microsoft.com/office/drawing/2014/main" id="{EFB28878-2FE3-E869-C848-CBF1C53CD29D}"/>
              </a:ext>
            </a:extLst>
          </p:cNvPr>
          <p:cNvSpPr/>
          <p:nvPr/>
        </p:nvSpPr>
        <p:spPr>
          <a:xfrm>
            <a:off x="6554391" y="4316139"/>
            <a:ext cx="1368000" cy="1368000"/>
          </a:xfrm>
          <a:prstGeom prst="plus">
            <a:avLst>
              <a:gd name="adj" fmla="val 38436"/>
            </a:avLst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AA6AFA07-38A6-2101-D3B5-60ABCF6D17B0}"/>
              </a:ext>
            </a:extLst>
          </p:cNvPr>
          <p:cNvSpPr/>
          <p:nvPr/>
        </p:nvSpPr>
        <p:spPr>
          <a:xfrm>
            <a:off x="6191922" y="2547279"/>
            <a:ext cx="879176" cy="1196948"/>
          </a:xfrm>
          <a:prstGeom prst="downArrow">
            <a:avLst/>
          </a:prstGeom>
          <a:solidFill>
            <a:srgbClr val="C0B8B5"/>
          </a:solidFill>
          <a:ln>
            <a:solidFill>
              <a:srgbClr val="C0B8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03A580-A56A-F4E4-D152-7DBD465BBA02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C0B8B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C0B8B5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6082-45CC-C7F9-79C0-DD8992025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17FF114-DFD9-EFE7-9301-06611FC777F7}"/>
              </a:ext>
            </a:extLst>
          </p:cNvPr>
          <p:cNvGrpSpPr/>
          <p:nvPr/>
        </p:nvGrpSpPr>
        <p:grpSpPr>
          <a:xfrm>
            <a:off x="2676000" y="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E8D57F-0B2C-86D4-98CF-D0C20D368693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E942060-011F-5698-A6B7-58E4114AB368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6A463877-CF12-EC4A-4102-D06D669184F3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B79EB0B6-8A3A-E663-D0A0-84E8DC5D0A91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971C3D6-9167-A355-E52F-D2B197F26130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D5B7F18E-0509-6928-6AD2-7BB045768A72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2B447944-E93D-D8E9-60FF-FC338DA7C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D7C08F0D-8431-8E97-F92F-F1FB5298C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E5FF31BD-4B70-AA32-8C47-40A3E67571B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" name="下矢印 1">
            <a:extLst>
              <a:ext uri="{FF2B5EF4-FFF2-40B4-BE49-F238E27FC236}">
                <a16:creationId xmlns:a16="http://schemas.microsoft.com/office/drawing/2014/main" id="{667353A2-8E2A-D325-21D8-8E6F2138CF80}"/>
              </a:ext>
            </a:extLst>
          </p:cNvPr>
          <p:cNvSpPr/>
          <p:nvPr/>
        </p:nvSpPr>
        <p:spPr>
          <a:xfrm>
            <a:off x="6191922" y="2547279"/>
            <a:ext cx="879176" cy="1224000"/>
          </a:xfrm>
          <a:prstGeom prst="downArrow">
            <a:avLst/>
          </a:prstGeom>
          <a:solidFill>
            <a:srgbClr val="6D6766"/>
          </a:solidFill>
          <a:ln>
            <a:solidFill>
              <a:srgbClr val="6D67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D6766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31004-D37A-53F3-7F14-EB24B7209AB6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6D6766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6D6766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9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320F2-B772-92E3-2BC7-B29F1765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AC49742-4B4A-7760-0001-56AD4A23E6D2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ACB8444-E0BD-FB6D-132F-CF79B30AC2D9}"/>
              </a:ext>
            </a:extLst>
          </p:cNvPr>
          <p:cNvGrpSpPr/>
          <p:nvPr/>
        </p:nvGrpSpPr>
        <p:grpSpPr>
          <a:xfrm>
            <a:off x="3993308" y="883507"/>
            <a:ext cx="3583460" cy="4633784"/>
            <a:chOff x="4300151" y="1099751"/>
            <a:chExt cx="3583460" cy="4633784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5F5B0C50-AB41-C33A-6380-1B802816505B}"/>
                </a:ext>
              </a:extLst>
            </p:cNvPr>
            <p:cNvSpPr/>
            <p:nvPr/>
          </p:nvSpPr>
          <p:spPr>
            <a:xfrm>
              <a:off x="4300151" y="1099751"/>
              <a:ext cx="3583460" cy="4633784"/>
            </a:xfrm>
            <a:prstGeom prst="roundRect">
              <a:avLst/>
            </a:prstGeom>
            <a:noFill/>
            <a:ln w="355600">
              <a:solidFill>
                <a:srgbClr val="C0B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B25F458-D719-8757-B25D-53C1DB0AC61B}"/>
                </a:ext>
              </a:extLst>
            </p:cNvPr>
            <p:cNvGrpSpPr/>
            <p:nvPr/>
          </p:nvGrpSpPr>
          <p:grpSpPr>
            <a:xfrm>
              <a:off x="5009351" y="2131541"/>
              <a:ext cx="2165060" cy="2570205"/>
              <a:chOff x="5002791" y="2298357"/>
              <a:chExt cx="2165060" cy="2570205"/>
            </a:xfrm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5AEC21C3-A51E-D43E-CA5C-167745C6C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2298357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DB068314-8CA4-9693-787B-D4011C2DF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4868562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下矢印 1">
            <a:extLst>
              <a:ext uri="{FF2B5EF4-FFF2-40B4-BE49-F238E27FC236}">
                <a16:creationId xmlns:a16="http://schemas.microsoft.com/office/drawing/2014/main" id="{871F6EAE-0EE3-F011-D8EB-B0165010B984}"/>
              </a:ext>
            </a:extLst>
          </p:cNvPr>
          <p:cNvSpPr/>
          <p:nvPr/>
        </p:nvSpPr>
        <p:spPr>
          <a:xfrm>
            <a:off x="6191922" y="2547279"/>
            <a:ext cx="879176" cy="1196948"/>
          </a:xfrm>
          <a:prstGeom prst="downArrow">
            <a:avLst/>
          </a:prstGeom>
          <a:solidFill>
            <a:srgbClr val="C0B8B5"/>
          </a:solidFill>
          <a:ln>
            <a:solidFill>
              <a:srgbClr val="C0B8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5AF267-167B-7D98-A97E-F5D054666E71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C0B8B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C0B8B5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2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30</Words>
  <Application>Microsoft Macintosh PowerPoint</Application>
  <PresentationFormat>ワイド画面</PresentationFormat>
  <Paragraphs>14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Meiryo UI</vt:lpstr>
      <vt:lpstr>游ゴシック</vt:lpstr>
      <vt:lpstr>游ゴシック Light</vt:lpstr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15</cp:revision>
  <dcterms:created xsi:type="dcterms:W3CDTF">2023-04-07T06:22:35Z</dcterms:created>
  <dcterms:modified xsi:type="dcterms:W3CDTF">2025-06-12T12:48:46Z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2025-01-14T01:38:07Z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a41ce9ed-8131-4b41-96b6-59555deb738c</vt:lpwstr>
  </property>
  <property fmtid="{D5CDD505-2E9C-101B-9397-08002B2CF9AE}" pid="8" name="MSIP_Label_ddc55989-3c9e-4466-8514-eac6f80f6373_ContentBits">
    <vt:lpwstr>0</vt:lpwstr>
  </property>
</Properties>
</file>