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4" r:id="rId4"/>
    <p:sldId id="266" r:id="rId5"/>
    <p:sldId id="267" r:id="rId6"/>
    <p:sldId id="268" r:id="rId7"/>
    <p:sldId id="271" r:id="rId8"/>
    <p:sldId id="270" r:id="rId9"/>
    <p:sldId id="274" r:id="rId10"/>
    <p:sldId id="273" r:id="rId11"/>
    <p:sldId id="272" r:id="rId12"/>
    <p:sldId id="260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766"/>
    <a:srgbClr val="E8E5E6"/>
    <a:srgbClr val="EFE4E4"/>
    <a:srgbClr val="CBCBCA"/>
    <a:srgbClr val="C0B8B5"/>
    <a:srgbClr val="332826"/>
    <a:srgbClr val="A8A5A6"/>
    <a:srgbClr val="A5A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0"/>
    <p:restoredTop sz="94702"/>
  </p:normalViewPr>
  <p:slideViewPr>
    <p:cSldViewPr snapToGrid="0">
      <p:cViewPr>
        <p:scale>
          <a:sx n="160" d="100"/>
          <a:sy n="160" d="100"/>
        </p:scale>
        <p:origin x="656" y="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08A5E-1812-DF83-5833-94016CC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AAF6C-B036-FDC9-12E3-F7C2258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C085-9118-600C-BAA1-75CAB6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387D-4B6F-6F12-B40E-4CB290A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2AF8-1CF8-D067-2D54-C330B19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78C3D-1F8D-B0A6-1E45-A1AE56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A21B8-6EAF-C9C5-3DAE-3545CC6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BB843-47C6-4FEA-4947-4157FFE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FD43-A8EB-3D06-0401-7C81A33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0C79-7B6B-8796-45A7-A38730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21686-BF4F-722E-8A80-23800607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C4FE8-E75F-EEF6-AD37-5BA1C57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76DEE-EFBD-F572-2346-F0092B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5C2C-748C-307C-A940-6BD97B8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A2B35-0AD5-8ECC-137B-8880156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3CA97-CCBE-9743-E8F5-70D84D6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B96BB-E294-0E35-97FD-1B16D1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2113-683E-C8EC-8578-82A0C887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151E-3830-6476-9EA8-98D83F1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FC06-0AA4-C5A2-3889-88BF874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21E3-8269-9878-C893-B6FDF7C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44D1D-8FC6-5501-6580-07BCFC23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CEAE8-0787-4263-5557-575BB5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CEC0C-AF07-2BF0-5A3C-538C70F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0D6E8-232E-ADF6-C57D-E474909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1FC27-CFC2-95B1-3A4B-8A6FB57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391BD-3B58-C548-68FF-59D3516C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8A0BF-B46D-017A-1A16-53D7472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6D0C9-D5C6-C62E-7CB9-7CB23042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27518-23D7-B999-9747-56E0CF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956F-40B3-4011-E568-8F5AA7D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AB0C-6D52-2B02-8D2B-91C2CE94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0326B-8EBF-7E17-C262-443C267B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40A76-5623-7E61-81CC-27C66263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15A03-7D84-A20C-C85D-289D96153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DB28F-DEAD-BFDD-AD72-032A66DF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4028A-A9DA-0CAA-5BC5-B164C3C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6448A-ED82-F1F8-F77E-9AE99A1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FA56A-5404-773E-E080-24AAF2E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BE30-F0B7-A69B-DF5C-53A5F46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5037F0-A083-1902-8B79-CA7E902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E78FE-9812-9A3A-4C5B-0EAF2AF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363591-3CED-F467-1D21-FBE98ED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91D9A-A445-C668-D854-71A2091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64629-DAA6-A336-D395-E3C11CE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0A0FD-07D9-97D3-9CFE-294591A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C10E7-DE21-40E5-A46D-524F594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8D646-DAE3-FF9B-29A3-1994BDB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EB74F-EA88-3E7D-350D-A2D0AD1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5DC2-06CC-6392-7399-12BC83C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448AD-8A25-B02A-1615-F8A8D53D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793FE-641C-C701-6A72-0EA87C4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BA9F-E9DF-0FD6-7B91-BF74139F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E6910F-FA88-1BD1-0859-A2A83A3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A2A65-ACA7-4A30-8F58-524873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7E2DA-2A62-EC1A-5F37-F0FB791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F3B9F-6926-F362-3E74-7526F31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31A0-B588-2CE6-3B3F-5E13C22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10E19-13D2-72E8-17DA-60F8224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9383-3617-E882-885F-C0800BC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75F40-E8C4-880E-9CAB-400D0CE44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5304-FF9B-CA0A-876F-9A59275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586D-EBD3-6C3A-0DA7-715174C6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7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F3F9-DCC9-1C5A-2E18-4BD592F5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8E3872-E510-985B-B2FA-C412D80852A8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1CB3E30-1AB7-C44D-7EC0-E634DDDB0F32}"/>
              </a:ext>
            </a:extLst>
          </p:cNvPr>
          <p:cNvGrpSpPr/>
          <p:nvPr/>
        </p:nvGrpSpPr>
        <p:grpSpPr>
          <a:xfrm>
            <a:off x="3571003" y="840960"/>
            <a:ext cx="5049992" cy="5194080"/>
            <a:chOff x="3385150" y="838900"/>
            <a:chExt cx="4219919" cy="4340324"/>
          </a:xfrm>
          <a:solidFill>
            <a:srgbClr val="6D6766"/>
          </a:solidFill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59B3D2D9-6E5C-34F1-F2D3-787614BE4C5C}"/>
                </a:ext>
              </a:extLst>
            </p:cNvPr>
            <p:cNvSpPr/>
            <p:nvPr/>
          </p:nvSpPr>
          <p:spPr>
            <a:xfrm>
              <a:off x="7227891" y="1683253"/>
              <a:ext cx="288000" cy="29238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586F505-DC2B-F0A6-AB36-D9039A2849D2}"/>
                </a:ext>
              </a:extLst>
            </p:cNvPr>
            <p:cNvSpPr/>
            <p:nvPr/>
          </p:nvSpPr>
          <p:spPr>
            <a:xfrm rot="18080590">
              <a:off x="6728130" y="794318"/>
              <a:ext cx="288000" cy="14453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8D3EC1C6-6B35-AF51-AD30-D1DC20688257}"/>
                </a:ext>
              </a:extLst>
            </p:cNvPr>
            <p:cNvSpPr/>
            <p:nvPr/>
          </p:nvSpPr>
          <p:spPr>
            <a:xfrm>
              <a:off x="6242213" y="1105896"/>
              <a:ext cx="288000" cy="40733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62F02C55-AC5D-1D0B-76F8-DC32664E3342}"/>
                </a:ext>
              </a:extLst>
            </p:cNvPr>
            <p:cNvSpPr/>
            <p:nvPr/>
          </p:nvSpPr>
          <p:spPr>
            <a:xfrm rot="3519410" flipV="1">
              <a:off x="6738401" y="4056009"/>
              <a:ext cx="288000" cy="14453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6ED927A1-97E1-050F-FBC1-271840F160A8}"/>
                </a:ext>
              </a:extLst>
            </p:cNvPr>
            <p:cNvSpPr/>
            <p:nvPr/>
          </p:nvSpPr>
          <p:spPr>
            <a:xfrm rot="2570777" flipV="1">
              <a:off x="4798349" y="2627439"/>
              <a:ext cx="288000" cy="289401"/>
            </a:xfrm>
            <a:custGeom>
              <a:avLst/>
              <a:gdLst>
                <a:gd name="connsiteX0" fmla="*/ 0 w 288000"/>
                <a:gd name="connsiteY0" fmla="*/ 288003 h 289401"/>
                <a:gd name="connsiteX1" fmla="*/ 288000 w 288000"/>
                <a:gd name="connsiteY1" fmla="*/ 289401 h 289401"/>
                <a:gd name="connsiteX2" fmla="*/ 288000 w 288000"/>
                <a:gd name="connsiteY2" fmla="*/ 1397 h 289401"/>
                <a:gd name="connsiteX3" fmla="*/ 0 w 288000"/>
                <a:gd name="connsiteY3" fmla="*/ 0 h 289401"/>
                <a:gd name="connsiteX4" fmla="*/ 0 w 288000"/>
                <a:gd name="connsiteY4" fmla="*/ 288003 h 28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289401">
                  <a:moveTo>
                    <a:pt x="0" y="288003"/>
                  </a:moveTo>
                  <a:lnTo>
                    <a:pt x="288000" y="289401"/>
                  </a:lnTo>
                  <a:lnTo>
                    <a:pt x="288000" y="1397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A558F02D-3ACA-68B3-511B-3DBC15FE7220}"/>
                </a:ext>
              </a:extLst>
            </p:cNvPr>
            <p:cNvSpPr/>
            <p:nvPr/>
          </p:nvSpPr>
          <p:spPr>
            <a:xfrm rot="2570777" flipV="1">
              <a:off x="4451202" y="2991162"/>
              <a:ext cx="288000" cy="310509"/>
            </a:xfrm>
            <a:custGeom>
              <a:avLst/>
              <a:gdLst>
                <a:gd name="connsiteX0" fmla="*/ 0 w 288000"/>
                <a:gd name="connsiteY0" fmla="*/ 310509 h 310509"/>
                <a:gd name="connsiteX1" fmla="*/ 288000 w 288000"/>
                <a:gd name="connsiteY1" fmla="*/ 288816 h 310509"/>
                <a:gd name="connsiteX2" fmla="*/ 288000 w 288000"/>
                <a:gd name="connsiteY2" fmla="*/ 0 h 310509"/>
                <a:gd name="connsiteX3" fmla="*/ 0 w 288000"/>
                <a:gd name="connsiteY3" fmla="*/ 21693 h 310509"/>
                <a:gd name="connsiteX4" fmla="*/ 0 w 288000"/>
                <a:gd name="connsiteY4" fmla="*/ 310509 h 31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10509">
                  <a:moveTo>
                    <a:pt x="0" y="310509"/>
                  </a:moveTo>
                  <a:lnTo>
                    <a:pt x="288000" y="288816"/>
                  </a:lnTo>
                  <a:lnTo>
                    <a:pt x="288000" y="0"/>
                  </a:lnTo>
                  <a:lnTo>
                    <a:pt x="0" y="21693"/>
                  </a:lnTo>
                  <a:lnTo>
                    <a:pt x="0" y="3105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D2A97D75-BC78-BB19-8CA0-B8323782F047}"/>
                </a:ext>
              </a:extLst>
            </p:cNvPr>
            <p:cNvSpPr/>
            <p:nvPr/>
          </p:nvSpPr>
          <p:spPr>
            <a:xfrm rot="2570777" flipV="1">
              <a:off x="5245072" y="3055619"/>
              <a:ext cx="327081" cy="289591"/>
            </a:xfrm>
            <a:custGeom>
              <a:avLst/>
              <a:gdLst>
                <a:gd name="connsiteX0" fmla="*/ 36590 w 327081"/>
                <a:gd name="connsiteY0" fmla="*/ 288181 h 289591"/>
                <a:gd name="connsiteX1" fmla="*/ 327081 w 327081"/>
                <a:gd name="connsiteY1" fmla="*/ 289591 h 289591"/>
                <a:gd name="connsiteX2" fmla="*/ 290491 w 327081"/>
                <a:gd name="connsiteY2" fmla="*/ 1410 h 289591"/>
                <a:gd name="connsiteX3" fmla="*/ 0 w 327081"/>
                <a:gd name="connsiteY3" fmla="*/ 0 h 289591"/>
                <a:gd name="connsiteX4" fmla="*/ 36590 w 327081"/>
                <a:gd name="connsiteY4" fmla="*/ 288181 h 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81" h="289591">
                  <a:moveTo>
                    <a:pt x="36590" y="288181"/>
                  </a:moveTo>
                  <a:lnTo>
                    <a:pt x="327081" y="289591"/>
                  </a:lnTo>
                  <a:lnTo>
                    <a:pt x="290491" y="1410"/>
                  </a:ln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1BA2F8DC-BE87-2152-BB01-7663E3CF09B9}"/>
                </a:ext>
              </a:extLst>
            </p:cNvPr>
            <p:cNvSpPr/>
            <p:nvPr/>
          </p:nvSpPr>
          <p:spPr>
            <a:xfrm rot="2570777" flipV="1">
              <a:off x="4816869" y="3406137"/>
              <a:ext cx="323885" cy="307739"/>
            </a:xfrm>
            <a:custGeom>
              <a:avLst/>
              <a:gdLst>
                <a:gd name="connsiteX0" fmla="*/ 36324 w 323885"/>
                <a:gd name="connsiteY0" fmla="*/ 307739 h 307739"/>
                <a:gd name="connsiteX1" fmla="*/ 323885 w 323885"/>
                <a:gd name="connsiteY1" fmla="*/ 286080 h 307739"/>
                <a:gd name="connsiteX2" fmla="*/ 287562 w 323885"/>
                <a:gd name="connsiteY2" fmla="*/ 0 h 307739"/>
                <a:gd name="connsiteX3" fmla="*/ 0 w 323885"/>
                <a:gd name="connsiteY3" fmla="*/ 21659 h 307739"/>
                <a:gd name="connsiteX4" fmla="*/ 36324 w 323885"/>
                <a:gd name="connsiteY4" fmla="*/ 307739 h 30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85" h="307739">
                  <a:moveTo>
                    <a:pt x="36324" y="307739"/>
                  </a:moveTo>
                  <a:lnTo>
                    <a:pt x="323885" y="286080"/>
                  </a:lnTo>
                  <a:lnTo>
                    <a:pt x="287562" y="0"/>
                  </a:lnTo>
                  <a:lnTo>
                    <a:pt x="0" y="21659"/>
                  </a:lnTo>
                  <a:lnTo>
                    <a:pt x="36324" y="307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8690334D-1477-280B-9BB4-F16C13412109}"/>
                </a:ext>
              </a:extLst>
            </p:cNvPr>
            <p:cNvSpPr/>
            <p:nvPr/>
          </p:nvSpPr>
          <p:spPr>
            <a:xfrm rot="2570777" flipV="1">
              <a:off x="5613104" y="838900"/>
              <a:ext cx="288000" cy="2109616"/>
            </a:xfrm>
            <a:custGeom>
              <a:avLst/>
              <a:gdLst>
                <a:gd name="connsiteX0" fmla="*/ 42177 w 288000"/>
                <a:gd name="connsiteY0" fmla="*/ 2067440 h 2109616"/>
                <a:gd name="connsiteX1" fmla="*/ 144000 w 288000"/>
                <a:gd name="connsiteY1" fmla="*/ 2109616 h 2109616"/>
                <a:gd name="connsiteX2" fmla="*/ 288000 w 288000"/>
                <a:gd name="connsiteY2" fmla="*/ 1965616 h 2109616"/>
                <a:gd name="connsiteX3" fmla="*/ 288000 w 288000"/>
                <a:gd name="connsiteY3" fmla="*/ 1398 h 2109616"/>
                <a:gd name="connsiteX4" fmla="*/ 0 w 288000"/>
                <a:gd name="connsiteY4" fmla="*/ 0 h 2109616"/>
                <a:gd name="connsiteX5" fmla="*/ 0 w 288000"/>
                <a:gd name="connsiteY5" fmla="*/ 1965616 h 2109616"/>
                <a:gd name="connsiteX6" fmla="*/ 42177 w 288000"/>
                <a:gd name="connsiteY6" fmla="*/ 2067440 h 21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" h="2109616">
                  <a:moveTo>
                    <a:pt x="42177" y="2067440"/>
                  </a:moveTo>
                  <a:cubicBezTo>
                    <a:pt x="68236" y="2093498"/>
                    <a:pt x="104236" y="2109616"/>
                    <a:pt x="144000" y="2109616"/>
                  </a:cubicBezTo>
                  <a:cubicBezTo>
                    <a:pt x="223529" y="2109616"/>
                    <a:pt x="288000" y="2045145"/>
                    <a:pt x="288000" y="1965616"/>
                  </a:cubicBezTo>
                  <a:lnTo>
                    <a:pt x="288000" y="1398"/>
                  </a:lnTo>
                  <a:lnTo>
                    <a:pt x="0" y="0"/>
                  </a:lnTo>
                  <a:lnTo>
                    <a:pt x="0" y="1965616"/>
                  </a:lnTo>
                  <a:cubicBezTo>
                    <a:pt x="0" y="2005381"/>
                    <a:pt x="16118" y="2041381"/>
                    <a:pt x="42177" y="20674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225C3B7C-2478-B3F7-4CCE-8F3C44E8A10C}"/>
                </a:ext>
              </a:extLst>
            </p:cNvPr>
            <p:cNvSpPr/>
            <p:nvPr/>
          </p:nvSpPr>
          <p:spPr>
            <a:xfrm rot="2570777" flipV="1">
              <a:off x="3826967" y="2134704"/>
              <a:ext cx="1162772" cy="292946"/>
            </a:xfrm>
            <a:custGeom>
              <a:avLst/>
              <a:gdLst>
                <a:gd name="connsiteX0" fmla="*/ 41683 w 1162772"/>
                <a:gd name="connsiteY0" fmla="*/ 245329 h 292946"/>
                <a:gd name="connsiteX1" fmla="*/ 143300 w 1162772"/>
                <a:gd name="connsiteY1" fmla="*/ 287999 h 292946"/>
                <a:gd name="connsiteX2" fmla="*/ 1162772 w 1162772"/>
                <a:gd name="connsiteY2" fmla="*/ 292946 h 292946"/>
                <a:gd name="connsiteX3" fmla="*/ 1162772 w 1162772"/>
                <a:gd name="connsiteY3" fmla="*/ 4943 h 292946"/>
                <a:gd name="connsiteX4" fmla="*/ 144698 w 1162772"/>
                <a:gd name="connsiteY4" fmla="*/ 2 h 292946"/>
                <a:gd name="connsiteX5" fmla="*/ 1 w 1162772"/>
                <a:gd name="connsiteY5" fmla="*/ 143301 h 292946"/>
                <a:gd name="connsiteX6" fmla="*/ 41683 w 1162772"/>
                <a:gd name="connsiteY6" fmla="*/ 245329 h 29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2772" h="292946">
                  <a:moveTo>
                    <a:pt x="41683" y="245329"/>
                  </a:moveTo>
                  <a:cubicBezTo>
                    <a:pt x="67615" y="271514"/>
                    <a:pt x="103536" y="287806"/>
                    <a:pt x="143300" y="287999"/>
                  </a:cubicBezTo>
                  <a:lnTo>
                    <a:pt x="1162772" y="292946"/>
                  </a:lnTo>
                  <a:lnTo>
                    <a:pt x="1162772" y="4943"/>
                  </a:lnTo>
                  <a:lnTo>
                    <a:pt x="144698" y="2"/>
                  </a:lnTo>
                  <a:cubicBezTo>
                    <a:pt x="65170" y="-383"/>
                    <a:pt x="387" y="63773"/>
                    <a:pt x="1" y="143301"/>
                  </a:cubicBezTo>
                  <a:cubicBezTo>
                    <a:pt x="-192" y="183066"/>
                    <a:pt x="15751" y="219144"/>
                    <a:pt x="41683" y="2453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CB33EF2D-42C3-F6CF-C287-A3FB108A173D}"/>
                </a:ext>
              </a:extLst>
            </p:cNvPr>
            <p:cNvSpPr/>
            <p:nvPr/>
          </p:nvSpPr>
          <p:spPr>
            <a:xfrm rot="2570777" flipV="1">
              <a:off x="3385150" y="2371894"/>
              <a:ext cx="1317541" cy="376806"/>
            </a:xfrm>
            <a:custGeom>
              <a:avLst/>
              <a:gdLst>
                <a:gd name="connsiteX0" fmla="*/ 50119 w 1317541"/>
                <a:gd name="connsiteY0" fmla="*/ 341983 h 376806"/>
                <a:gd name="connsiteX1" fmla="*/ 154822 w 1317541"/>
                <a:gd name="connsiteY1" fmla="*/ 376393 h 376806"/>
                <a:gd name="connsiteX2" fmla="*/ 1317541 w 1317541"/>
                <a:gd name="connsiteY2" fmla="*/ 288816 h 376806"/>
                <a:gd name="connsiteX3" fmla="*/ 1317541 w 1317541"/>
                <a:gd name="connsiteY3" fmla="*/ 0 h 376806"/>
                <a:gd name="connsiteX4" fmla="*/ 133191 w 1317541"/>
                <a:gd name="connsiteY4" fmla="*/ 89206 h 376806"/>
                <a:gd name="connsiteX5" fmla="*/ 413 w 1317541"/>
                <a:gd name="connsiteY5" fmla="*/ 243615 h 376806"/>
                <a:gd name="connsiteX6" fmla="*/ 50119 w 1317541"/>
                <a:gd name="connsiteY6" fmla="*/ 341983 h 37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7541" h="376806">
                  <a:moveTo>
                    <a:pt x="50119" y="341983"/>
                  </a:moveTo>
                  <a:cubicBezTo>
                    <a:pt x="78061" y="366011"/>
                    <a:pt x="115170" y="379380"/>
                    <a:pt x="154822" y="376393"/>
                  </a:cubicBezTo>
                  <a:lnTo>
                    <a:pt x="1317541" y="288816"/>
                  </a:lnTo>
                  <a:lnTo>
                    <a:pt x="1317541" y="0"/>
                  </a:lnTo>
                  <a:lnTo>
                    <a:pt x="133191" y="89206"/>
                  </a:lnTo>
                  <a:cubicBezTo>
                    <a:pt x="53886" y="95179"/>
                    <a:pt x="-5560" y="164310"/>
                    <a:pt x="413" y="243615"/>
                  </a:cubicBezTo>
                  <a:cubicBezTo>
                    <a:pt x="3399" y="283267"/>
                    <a:pt x="22176" y="317955"/>
                    <a:pt x="50119" y="3419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71E441A5-31DA-98E3-8845-D7BBFA71F7C0}"/>
                </a:ext>
              </a:extLst>
            </p:cNvPr>
            <p:cNvSpPr/>
            <p:nvPr/>
          </p:nvSpPr>
          <p:spPr>
            <a:xfrm rot="2570777" flipV="1">
              <a:off x="5785340" y="2060089"/>
              <a:ext cx="431401" cy="1264208"/>
            </a:xfrm>
            <a:custGeom>
              <a:avLst/>
              <a:gdLst>
                <a:gd name="connsiteX0" fmla="*/ 199199 w 431401"/>
                <a:gd name="connsiteY0" fmla="*/ 1234032 h 1264208"/>
                <a:gd name="connsiteX1" fmla="*/ 305525 w 431401"/>
                <a:gd name="connsiteY1" fmla="*/ 1263046 h 1264208"/>
                <a:gd name="connsiteX2" fmla="*/ 430239 w 431401"/>
                <a:gd name="connsiteY2" fmla="*/ 1102055 h 1264208"/>
                <a:gd name="connsiteX3" fmla="*/ 290491 w 431401"/>
                <a:gd name="connsiteY3" fmla="*/ 1410 h 1264208"/>
                <a:gd name="connsiteX4" fmla="*/ 0 w 431401"/>
                <a:gd name="connsiteY4" fmla="*/ 0 h 1264208"/>
                <a:gd name="connsiteX5" fmla="*/ 144533 w 431401"/>
                <a:gd name="connsiteY5" fmla="*/ 1138332 h 1264208"/>
                <a:gd name="connsiteX6" fmla="*/ 199199 w 431401"/>
                <a:gd name="connsiteY6" fmla="*/ 1234032 h 12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401" h="1264208">
                  <a:moveTo>
                    <a:pt x="199199" y="1234032"/>
                  </a:moveTo>
                  <a:cubicBezTo>
                    <a:pt x="228333" y="1256601"/>
                    <a:pt x="266076" y="1268055"/>
                    <a:pt x="305525" y="1263046"/>
                  </a:cubicBezTo>
                  <a:cubicBezTo>
                    <a:pt x="384420" y="1253029"/>
                    <a:pt x="440256" y="1180951"/>
                    <a:pt x="430239" y="1102055"/>
                  </a:cubicBezTo>
                  <a:lnTo>
                    <a:pt x="290491" y="1410"/>
                  </a:lnTo>
                  <a:lnTo>
                    <a:pt x="0" y="0"/>
                  </a:lnTo>
                  <a:lnTo>
                    <a:pt x="144533" y="1138332"/>
                  </a:lnTo>
                  <a:cubicBezTo>
                    <a:pt x="149542" y="1177780"/>
                    <a:pt x="170065" y="1211462"/>
                    <a:pt x="199199" y="12340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B7D0BD3-4102-69F2-FA2D-589CEA65D61F}"/>
                </a:ext>
              </a:extLst>
            </p:cNvPr>
            <p:cNvSpPr/>
            <p:nvPr/>
          </p:nvSpPr>
          <p:spPr>
            <a:xfrm rot="2570777" flipV="1">
              <a:off x="5000685" y="2847163"/>
              <a:ext cx="362146" cy="289761"/>
            </a:xfrm>
            <a:custGeom>
              <a:avLst/>
              <a:gdLst>
                <a:gd name="connsiteX0" fmla="*/ 0 w 362146"/>
                <a:gd name="connsiteY0" fmla="*/ 288004 h 289761"/>
                <a:gd name="connsiteX1" fmla="*/ 362146 w 362146"/>
                <a:gd name="connsiteY1" fmla="*/ 289761 h 289761"/>
                <a:gd name="connsiteX2" fmla="*/ 325556 w 362146"/>
                <a:gd name="connsiteY2" fmla="*/ 1580 h 289761"/>
                <a:gd name="connsiteX3" fmla="*/ 0 w 362146"/>
                <a:gd name="connsiteY3" fmla="*/ 0 h 289761"/>
                <a:gd name="connsiteX4" fmla="*/ 0 w 362146"/>
                <a:gd name="connsiteY4" fmla="*/ 288004 h 2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146" h="289761">
                  <a:moveTo>
                    <a:pt x="0" y="288004"/>
                  </a:moveTo>
                  <a:lnTo>
                    <a:pt x="362146" y="289761"/>
                  </a:lnTo>
                  <a:lnTo>
                    <a:pt x="325556" y="158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7AE4E4CA-ADCE-8FC4-1464-5FDCA49A76D7}"/>
                </a:ext>
              </a:extLst>
            </p:cNvPr>
            <p:cNvSpPr/>
            <p:nvPr/>
          </p:nvSpPr>
          <p:spPr>
            <a:xfrm rot="2570777" flipV="1">
              <a:off x="3903598" y="3065119"/>
              <a:ext cx="288000" cy="1343399"/>
            </a:xfrm>
            <a:custGeom>
              <a:avLst/>
              <a:gdLst>
                <a:gd name="connsiteX0" fmla="*/ 0 w 288000"/>
                <a:gd name="connsiteY0" fmla="*/ 1343399 h 1343399"/>
                <a:gd name="connsiteX1" fmla="*/ 288000 w 288000"/>
                <a:gd name="connsiteY1" fmla="*/ 1321706 h 1343399"/>
                <a:gd name="connsiteX2" fmla="*/ 288000 w 288000"/>
                <a:gd name="connsiteY2" fmla="*/ 144000 h 1343399"/>
                <a:gd name="connsiteX3" fmla="*/ 144000 w 288000"/>
                <a:gd name="connsiteY3" fmla="*/ 0 h 1343399"/>
                <a:gd name="connsiteX4" fmla="*/ 0 w 288000"/>
                <a:gd name="connsiteY4" fmla="*/ 144000 h 1343399"/>
                <a:gd name="connsiteX5" fmla="*/ 0 w 288000"/>
                <a:gd name="connsiteY5" fmla="*/ 1343399 h 134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343399">
                  <a:moveTo>
                    <a:pt x="0" y="1343399"/>
                  </a:moveTo>
                  <a:lnTo>
                    <a:pt x="288000" y="1321706"/>
                  </a:lnTo>
                  <a:lnTo>
                    <a:pt x="288000" y="144000"/>
                  </a:lnTo>
                  <a:cubicBezTo>
                    <a:pt x="288001" y="64471"/>
                    <a:pt x="223529" y="0"/>
                    <a:pt x="144000" y="0"/>
                  </a:cubicBezTo>
                  <a:cubicBezTo>
                    <a:pt x="64472" y="0"/>
                    <a:pt x="0" y="64471"/>
                    <a:pt x="0" y="144000"/>
                  </a:cubicBezTo>
                  <a:lnTo>
                    <a:pt x="0" y="1343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F8CD1A75-691F-C3FE-7668-7B991E684B78}"/>
                </a:ext>
              </a:extLst>
            </p:cNvPr>
            <p:cNvSpPr/>
            <p:nvPr/>
          </p:nvSpPr>
          <p:spPr>
            <a:xfrm rot="2570777" flipV="1">
              <a:off x="4647758" y="3204897"/>
              <a:ext cx="292892" cy="308141"/>
            </a:xfrm>
            <a:custGeom>
              <a:avLst/>
              <a:gdLst>
                <a:gd name="connsiteX0" fmla="*/ 0 w 292892"/>
                <a:gd name="connsiteY0" fmla="*/ 308141 h 308141"/>
                <a:gd name="connsiteX1" fmla="*/ 292892 w 292892"/>
                <a:gd name="connsiteY1" fmla="*/ 286080 h 308141"/>
                <a:gd name="connsiteX2" fmla="*/ 256568 w 292892"/>
                <a:gd name="connsiteY2" fmla="*/ 0 h 308141"/>
                <a:gd name="connsiteX3" fmla="*/ 0 w 292892"/>
                <a:gd name="connsiteY3" fmla="*/ 19325 h 308141"/>
                <a:gd name="connsiteX4" fmla="*/ 0 w 292892"/>
                <a:gd name="connsiteY4" fmla="*/ 308141 h 30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92" h="308141">
                  <a:moveTo>
                    <a:pt x="0" y="308141"/>
                  </a:moveTo>
                  <a:lnTo>
                    <a:pt x="292892" y="286080"/>
                  </a:lnTo>
                  <a:lnTo>
                    <a:pt x="256568" y="0"/>
                  </a:lnTo>
                  <a:lnTo>
                    <a:pt x="0" y="19325"/>
                  </a:lnTo>
                  <a:lnTo>
                    <a:pt x="0" y="30814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5273872-3A3F-9167-EE23-42737E8C5813}"/>
                </a:ext>
              </a:extLst>
            </p:cNvPr>
            <p:cNvSpPr/>
            <p:nvPr/>
          </p:nvSpPr>
          <p:spPr>
            <a:xfrm rot="2570777" flipV="1">
              <a:off x="5338887" y="3558290"/>
              <a:ext cx="1236976" cy="293305"/>
            </a:xfrm>
            <a:custGeom>
              <a:avLst/>
              <a:gdLst>
                <a:gd name="connsiteX0" fmla="*/ 36590 w 1236976"/>
                <a:gd name="connsiteY0" fmla="*/ 288181 h 293305"/>
                <a:gd name="connsiteX1" fmla="*/ 1092278 w 1236976"/>
                <a:gd name="connsiteY1" fmla="*/ 293304 h 293305"/>
                <a:gd name="connsiteX2" fmla="*/ 1236975 w 1236976"/>
                <a:gd name="connsiteY2" fmla="*/ 150004 h 293305"/>
                <a:gd name="connsiteX3" fmla="*/ 1093676 w 1236976"/>
                <a:gd name="connsiteY3" fmla="*/ 5307 h 293305"/>
                <a:gd name="connsiteX4" fmla="*/ 0 w 1236976"/>
                <a:gd name="connsiteY4" fmla="*/ 0 h 293305"/>
                <a:gd name="connsiteX5" fmla="*/ 36590 w 1236976"/>
                <a:gd name="connsiteY5" fmla="*/ 288181 h 29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76" h="293305">
                  <a:moveTo>
                    <a:pt x="36590" y="288181"/>
                  </a:moveTo>
                  <a:lnTo>
                    <a:pt x="1092278" y="293304"/>
                  </a:lnTo>
                  <a:cubicBezTo>
                    <a:pt x="1171806" y="293689"/>
                    <a:pt x="1236589" y="229532"/>
                    <a:pt x="1236975" y="150004"/>
                  </a:cubicBezTo>
                  <a:cubicBezTo>
                    <a:pt x="1237360" y="70476"/>
                    <a:pt x="1173204" y="5693"/>
                    <a:pt x="1093676" y="5307"/>
                  </a:cubicBez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E4F67FBE-B399-19B8-D231-2B337EF7B8C1}"/>
                </a:ext>
              </a:extLst>
            </p:cNvPr>
            <p:cNvSpPr/>
            <p:nvPr/>
          </p:nvSpPr>
          <p:spPr>
            <a:xfrm rot="2570777" flipV="1">
              <a:off x="4215733" y="3442103"/>
              <a:ext cx="418483" cy="1184114"/>
            </a:xfrm>
            <a:custGeom>
              <a:avLst/>
              <a:gdLst>
                <a:gd name="connsiteX0" fmla="*/ 130921 w 418483"/>
                <a:gd name="connsiteY0" fmla="*/ 1184114 h 1184114"/>
                <a:gd name="connsiteX1" fmla="*/ 418483 w 418483"/>
                <a:gd name="connsiteY1" fmla="*/ 1162455 h 1184114"/>
                <a:gd name="connsiteX2" fmla="*/ 286869 w 418483"/>
                <a:gd name="connsiteY2" fmla="*/ 125878 h 1184114"/>
                <a:gd name="connsiteX3" fmla="*/ 125879 w 418483"/>
                <a:gd name="connsiteY3" fmla="*/ 1163 h 1184114"/>
                <a:gd name="connsiteX4" fmla="*/ 1163 w 418483"/>
                <a:gd name="connsiteY4" fmla="*/ 162153 h 1184114"/>
                <a:gd name="connsiteX5" fmla="*/ 130921 w 418483"/>
                <a:gd name="connsiteY5" fmla="*/ 1184114 h 1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483" h="1184114">
                  <a:moveTo>
                    <a:pt x="130921" y="1184114"/>
                  </a:moveTo>
                  <a:lnTo>
                    <a:pt x="418483" y="1162455"/>
                  </a:lnTo>
                  <a:lnTo>
                    <a:pt x="286869" y="125878"/>
                  </a:lnTo>
                  <a:cubicBezTo>
                    <a:pt x="276852" y="46982"/>
                    <a:pt x="204774" y="-8855"/>
                    <a:pt x="125879" y="1163"/>
                  </a:cubicBezTo>
                  <a:cubicBezTo>
                    <a:pt x="46983" y="11180"/>
                    <a:pt x="-8855" y="83258"/>
                    <a:pt x="1163" y="162153"/>
                  </a:cubicBezTo>
                  <a:lnTo>
                    <a:pt x="130921" y="11841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3CC3C4A6-A169-DE5D-BD40-5B4A5195FDAC}"/>
                </a:ext>
              </a:extLst>
            </p:cNvPr>
            <p:cNvSpPr/>
            <p:nvPr/>
          </p:nvSpPr>
          <p:spPr>
            <a:xfrm rot="2570777" flipV="1">
              <a:off x="4736684" y="4198015"/>
              <a:ext cx="2079541" cy="431466"/>
            </a:xfrm>
            <a:custGeom>
              <a:avLst/>
              <a:gdLst>
                <a:gd name="connsiteX0" fmla="*/ 36323 w 2079541"/>
                <a:gd name="connsiteY0" fmla="*/ 431466 h 431466"/>
                <a:gd name="connsiteX1" fmla="*/ 1946350 w 2079541"/>
                <a:gd name="connsiteY1" fmla="*/ 287601 h 431466"/>
                <a:gd name="connsiteX2" fmla="*/ 2079128 w 2079541"/>
                <a:gd name="connsiteY2" fmla="*/ 133192 h 431466"/>
                <a:gd name="connsiteX3" fmla="*/ 1924719 w 2079541"/>
                <a:gd name="connsiteY3" fmla="*/ 414 h 431466"/>
                <a:gd name="connsiteX4" fmla="*/ 0 w 2079541"/>
                <a:gd name="connsiteY4" fmla="*/ 145386 h 431466"/>
                <a:gd name="connsiteX5" fmla="*/ 36323 w 2079541"/>
                <a:gd name="connsiteY5" fmla="*/ 431466 h 43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541" h="431466">
                  <a:moveTo>
                    <a:pt x="36323" y="431466"/>
                  </a:moveTo>
                  <a:lnTo>
                    <a:pt x="1946350" y="287601"/>
                  </a:lnTo>
                  <a:cubicBezTo>
                    <a:pt x="2025654" y="281628"/>
                    <a:pt x="2085101" y="212496"/>
                    <a:pt x="2079128" y="133192"/>
                  </a:cubicBezTo>
                  <a:cubicBezTo>
                    <a:pt x="2073154" y="53888"/>
                    <a:pt x="2004023" y="-5558"/>
                    <a:pt x="1924719" y="414"/>
                  </a:cubicBezTo>
                  <a:lnTo>
                    <a:pt x="0" y="145386"/>
                  </a:lnTo>
                  <a:lnTo>
                    <a:pt x="36323" y="4314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31DAC182-9012-952B-B458-DFF33A4B0F9D}"/>
                </a:ext>
              </a:extLst>
            </p:cNvPr>
            <p:cNvSpPr/>
            <p:nvPr/>
          </p:nvSpPr>
          <p:spPr>
            <a:xfrm rot="3853656">
              <a:off x="3736213" y="1735088"/>
              <a:ext cx="288000" cy="6925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66EFAB96-D59B-6344-ED1C-437E5D22F4B7}"/>
                </a:ext>
              </a:extLst>
            </p:cNvPr>
            <p:cNvSpPr/>
            <p:nvPr/>
          </p:nvSpPr>
          <p:spPr>
            <a:xfrm rot="17746344" flipV="1">
              <a:off x="3733084" y="3879353"/>
              <a:ext cx="288000" cy="6925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EE634D4D-6A5A-9833-D4E5-CABF739079FE}"/>
              </a:ext>
            </a:extLst>
          </p:cNvPr>
          <p:cNvSpPr/>
          <p:nvPr/>
        </p:nvSpPr>
        <p:spPr>
          <a:xfrm>
            <a:off x="6773951" y="518275"/>
            <a:ext cx="2016000" cy="2016000"/>
          </a:xfrm>
          <a:prstGeom prst="ellipse">
            <a:avLst/>
          </a:prstGeom>
          <a:solidFill>
            <a:srgbClr val="6D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十字形 26">
            <a:extLst>
              <a:ext uri="{FF2B5EF4-FFF2-40B4-BE49-F238E27FC236}">
                <a16:creationId xmlns:a16="http://schemas.microsoft.com/office/drawing/2014/main" id="{C3FAB819-2645-E6D2-1647-2E4851810395}"/>
              </a:ext>
            </a:extLst>
          </p:cNvPr>
          <p:cNvSpPr/>
          <p:nvPr/>
        </p:nvSpPr>
        <p:spPr>
          <a:xfrm>
            <a:off x="7094765" y="842275"/>
            <a:ext cx="1368000" cy="1368000"/>
          </a:xfrm>
          <a:prstGeom prst="plus">
            <a:avLst>
              <a:gd name="adj" fmla="val 38436"/>
            </a:avLst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E8E5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9F194-5055-0A19-E190-11E09DDC5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FBA440-ABEF-8D19-D69F-FD88E0178E7F}"/>
              </a:ext>
            </a:extLst>
          </p:cNvPr>
          <p:cNvSpPr/>
          <p:nvPr/>
        </p:nvSpPr>
        <p:spPr>
          <a:xfrm>
            <a:off x="2675999" y="1800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C5F4ADAF-8370-67F7-76F1-A6E2A5CF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4658" y="97035"/>
            <a:ext cx="5095773" cy="5095773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DAEE0B3-4657-B08C-DBBB-28B2469D9390}"/>
              </a:ext>
            </a:extLst>
          </p:cNvPr>
          <p:cNvGrpSpPr/>
          <p:nvPr/>
        </p:nvGrpSpPr>
        <p:grpSpPr>
          <a:xfrm>
            <a:off x="4132080" y="841934"/>
            <a:ext cx="4074262" cy="5192131"/>
            <a:chOff x="4025363" y="817687"/>
            <a:chExt cx="4074262" cy="5192131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50D5E7C8-5713-965F-D31F-B9DE77A0E3DD}"/>
                </a:ext>
              </a:extLst>
            </p:cNvPr>
            <p:cNvSpPr/>
            <p:nvPr/>
          </p:nvSpPr>
          <p:spPr>
            <a:xfrm>
              <a:off x="7722447" y="1946302"/>
              <a:ext cx="288000" cy="292382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9CFA15EC-EF25-27F2-E99C-0EA50297A718}"/>
                </a:ext>
              </a:extLst>
            </p:cNvPr>
            <p:cNvSpPr/>
            <p:nvPr/>
          </p:nvSpPr>
          <p:spPr>
            <a:xfrm rot="18080590">
              <a:off x="7222686" y="1057367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D58481C-6477-4900-8CC1-FA641B24AD4A}"/>
                </a:ext>
              </a:extLst>
            </p:cNvPr>
            <p:cNvSpPr/>
            <p:nvPr/>
          </p:nvSpPr>
          <p:spPr>
            <a:xfrm>
              <a:off x="6736769" y="1368945"/>
              <a:ext cx="288000" cy="4073328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825ED96D-29AB-CA3E-C2AD-4B393F44E1EC}"/>
                </a:ext>
              </a:extLst>
            </p:cNvPr>
            <p:cNvSpPr/>
            <p:nvPr/>
          </p:nvSpPr>
          <p:spPr>
            <a:xfrm rot="3519410" flipV="1">
              <a:off x="7232957" y="4319058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AA90DA82-F37C-A59D-1BCF-1AB36CF874C2}"/>
                </a:ext>
              </a:extLst>
            </p:cNvPr>
            <p:cNvSpPr/>
            <p:nvPr/>
          </p:nvSpPr>
          <p:spPr>
            <a:xfrm rot="2570777" flipV="1">
              <a:off x="5383170" y="817687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DF8566DF-83C0-28A5-8552-7BCE48F4CBA8}"/>
                </a:ext>
              </a:extLst>
            </p:cNvPr>
            <p:cNvSpPr/>
            <p:nvPr/>
          </p:nvSpPr>
          <p:spPr>
            <a:xfrm rot="19029223">
              <a:off x="5391122" y="1769455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BA88EF3E-BDFC-DFFE-6839-9CF5FE895F63}"/>
                </a:ext>
              </a:extLst>
            </p:cNvPr>
            <p:cNvSpPr/>
            <p:nvPr/>
          </p:nvSpPr>
          <p:spPr>
            <a:xfrm rot="18754095">
              <a:off x="5547082" y="1616742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1F4D87A2-514F-44B9-4366-D91783A56AAC}"/>
                </a:ext>
              </a:extLst>
            </p:cNvPr>
            <p:cNvSpPr/>
            <p:nvPr/>
          </p:nvSpPr>
          <p:spPr>
            <a:xfrm rot="3004943" flipV="1">
              <a:off x="5579549" y="1961825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FFB8CCE1-F171-3A1B-CBBC-06D7C174DA41}"/>
                </a:ext>
              </a:extLst>
            </p:cNvPr>
            <p:cNvSpPr/>
            <p:nvPr/>
          </p:nvSpPr>
          <p:spPr>
            <a:xfrm rot="3853656">
              <a:off x="4230769" y="1998137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76FDDF47-7E59-41A3-88B1-B8A935BB8D98}"/>
                </a:ext>
              </a:extLst>
            </p:cNvPr>
            <p:cNvSpPr/>
            <p:nvPr/>
          </p:nvSpPr>
          <p:spPr>
            <a:xfrm rot="17746344" flipV="1">
              <a:off x="4227640" y="4142402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4475547-CC2F-E4DA-51E9-CFCDBF8FDAC8}"/>
              </a:ext>
            </a:extLst>
          </p:cNvPr>
          <p:cNvGrpSpPr/>
          <p:nvPr/>
        </p:nvGrpSpPr>
        <p:grpSpPr>
          <a:xfrm>
            <a:off x="8237979" y="832934"/>
            <a:ext cx="4074262" cy="5192131"/>
            <a:chOff x="4025363" y="817687"/>
            <a:chExt cx="4074262" cy="5192131"/>
          </a:xfrm>
        </p:grpSpPr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BA2CDD41-DF22-97A7-BA69-146EFBE59EBB}"/>
                </a:ext>
              </a:extLst>
            </p:cNvPr>
            <p:cNvSpPr/>
            <p:nvPr/>
          </p:nvSpPr>
          <p:spPr>
            <a:xfrm>
              <a:off x="7722447" y="1946302"/>
              <a:ext cx="288000" cy="292382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角丸四角形 26">
              <a:extLst>
                <a:ext uri="{FF2B5EF4-FFF2-40B4-BE49-F238E27FC236}">
                  <a16:creationId xmlns:a16="http://schemas.microsoft.com/office/drawing/2014/main" id="{9AC734FA-7F9F-B5AD-D50C-964823943B3E}"/>
                </a:ext>
              </a:extLst>
            </p:cNvPr>
            <p:cNvSpPr/>
            <p:nvPr/>
          </p:nvSpPr>
          <p:spPr>
            <a:xfrm rot="18080590">
              <a:off x="7222686" y="1057367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角丸四角形 27">
              <a:extLst>
                <a:ext uri="{FF2B5EF4-FFF2-40B4-BE49-F238E27FC236}">
                  <a16:creationId xmlns:a16="http://schemas.microsoft.com/office/drawing/2014/main" id="{91B8AEEC-82A4-7CA0-A5C0-236ADD724B32}"/>
                </a:ext>
              </a:extLst>
            </p:cNvPr>
            <p:cNvSpPr/>
            <p:nvPr/>
          </p:nvSpPr>
          <p:spPr>
            <a:xfrm>
              <a:off x="6736769" y="1368945"/>
              <a:ext cx="288000" cy="4073328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角丸四角形 28">
              <a:extLst>
                <a:ext uri="{FF2B5EF4-FFF2-40B4-BE49-F238E27FC236}">
                  <a16:creationId xmlns:a16="http://schemas.microsoft.com/office/drawing/2014/main" id="{CEAD7F40-B4E4-80AB-30D8-864816309FFC}"/>
                </a:ext>
              </a:extLst>
            </p:cNvPr>
            <p:cNvSpPr/>
            <p:nvPr/>
          </p:nvSpPr>
          <p:spPr>
            <a:xfrm rot="3519410" flipV="1">
              <a:off x="7232957" y="4319058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角丸四角形 29">
              <a:extLst>
                <a:ext uri="{FF2B5EF4-FFF2-40B4-BE49-F238E27FC236}">
                  <a16:creationId xmlns:a16="http://schemas.microsoft.com/office/drawing/2014/main" id="{C05F325D-65B1-52FB-59A4-2EDEC8B3FDE3}"/>
                </a:ext>
              </a:extLst>
            </p:cNvPr>
            <p:cNvSpPr/>
            <p:nvPr/>
          </p:nvSpPr>
          <p:spPr>
            <a:xfrm rot="2570777" flipV="1">
              <a:off x="5383170" y="817687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角丸四角形 30">
              <a:extLst>
                <a:ext uri="{FF2B5EF4-FFF2-40B4-BE49-F238E27FC236}">
                  <a16:creationId xmlns:a16="http://schemas.microsoft.com/office/drawing/2014/main" id="{99716628-9D9D-CC81-51B8-FE56C7707A77}"/>
                </a:ext>
              </a:extLst>
            </p:cNvPr>
            <p:cNvSpPr/>
            <p:nvPr/>
          </p:nvSpPr>
          <p:spPr>
            <a:xfrm rot="19029223">
              <a:off x="5391122" y="1769455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角丸四角形 31">
              <a:extLst>
                <a:ext uri="{FF2B5EF4-FFF2-40B4-BE49-F238E27FC236}">
                  <a16:creationId xmlns:a16="http://schemas.microsoft.com/office/drawing/2014/main" id="{34843040-38F0-DD87-32B1-EEC92015019D}"/>
                </a:ext>
              </a:extLst>
            </p:cNvPr>
            <p:cNvSpPr/>
            <p:nvPr/>
          </p:nvSpPr>
          <p:spPr>
            <a:xfrm rot="18754095">
              <a:off x="5547082" y="1616742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909E8888-F7FE-1D90-B8F4-F14737D9C544}"/>
                </a:ext>
              </a:extLst>
            </p:cNvPr>
            <p:cNvSpPr/>
            <p:nvPr/>
          </p:nvSpPr>
          <p:spPr>
            <a:xfrm rot="3004943" flipV="1">
              <a:off x="5579549" y="1961825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角丸四角形 34">
              <a:extLst>
                <a:ext uri="{FF2B5EF4-FFF2-40B4-BE49-F238E27FC236}">
                  <a16:creationId xmlns:a16="http://schemas.microsoft.com/office/drawing/2014/main" id="{79630CAD-4B2E-C533-1377-25F4286A1BBE}"/>
                </a:ext>
              </a:extLst>
            </p:cNvPr>
            <p:cNvSpPr/>
            <p:nvPr/>
          </p:nvSpPr>
          <p:spPr>
            <a:xfrm rot="3853656">
              <a:off x="4230769" y="1998137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id="{4A52C074-A573-0F89-A463-F9EA655DC777}"/>
                </a:ext>
              </a:extLst>
            </p:cNvPr>
            <p:cNvSpPr/>
            <p:nvPr/>
          </p:nvSpPr>
          <p:spPr>
            <a:xfrm rot="17746344" flipV="1">
              <a:off x="4227640" y="4142402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5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A8BCB-B9AA-5FBA-F436-41D3590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74483-2695-BA1C-55F9-3D0CFC1B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6481"/>
            <a:ext cx="10515600" cy="669625"/>
          </a:xfr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149FDC35-E94B-093F-0731-58297BF0D913}"/>
              </a:ext>
            </a:extLst>
          </p:cNvPr>
          <p:cNvSpPr/>
          <p:nvPr/>
        </p:nvSpPr>
        <p:spPr>
          <a:xfrm flipV="1">
            <a:off x="7104993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12EF858E-F8DE-97D0-634A-890AD0ADA88B}"/>
              </a:ext>
            </a:extLst>
          </p:cNvPr>
          <p:cNvSpPr/>
          <p:nvPr/>
        </p:nvSpPr>
        <p:spPr>
          <a:xfrm flipV="1">
            <a:off x="8098222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E33FFC-20E0-384F-4E16-B897EFF659DD}"/>
              </a:ext>
            </a:extLst>
          </p:cNvPr>
          <p:cNvSpPr txBox="1"/>
          <p:nvPr/>
        </p:nvSpPr>
        <p:spPr>
          <a:xfrm>
            <a:off x="6096000" y="4508933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NewTerminal.app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Terminal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を開くボタン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6CB6F-53B9-A6C5-0232-F599BBB52837}"/>
              </a:ext>
            </a:extLst>
          </p:cNvPr>
          <p:cNvSpPr txBox="1"/>
          <p:nvPr/>
        </p:nvSpPr>
        <p:spPr>
          <a:xfrm>
            <a:off x="8098222" y="4508933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NewText.app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空テキストファイル作成ボタン</a:t>
            </a:r>
          </a:p>
        </p:txBody>
      </p:sp>
    </p:spTree>
    <p:extLst>
      <p:ext uri="{BB962C8B-B14F-4D97-AF65-F5344CB8AC3E}">
        <p14:creationId xmlns:p14="http://schemas.microsoft.com/office/powerpoint/2010/main" val="318261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537510-9496-E2B0-7FEE-4CAC022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8654"/>
            <a:ext cx="7772400" cy="1440692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EABE9FFD-674B-07F7-0F57-68573B5FFE76}"/>
              </a:ext>
            </a:extLst>
          </p:cNvPr>
          <p:cNvSpPr/>
          <p:nvPr/>
        </p:nvSpPr>
        <p:spPr>
          <a:xfrm rot="16200000" flipV="1">
            <a:off x="6599183" y="2735318"/>
            <a:ext cx="570186" cy="1303283"/>
          </a:xfrm>
          <a:prstGeom prst="bentArrow">
            <a:avLst/>
          </a:prstGeom>
          <a:solidFill>
            <a:srgbClr val="CBCBCA"/>
          </a:solidFill>
          <a:ln>
            <a:solidFill>
              <a:srgbClr val="CB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4B2A54-F820-325C-2090-8A59AA57FA8F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D3BFFD-ACFB-55B7-57EF-DAD01400121E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</p:spTree>
    <p:extLst>
      <p:ext uri="{BB962C8B-B14F-4D97-AF65-F5344CB8AC3E}">
        <p14:creationId xmlns:p14="http://schemas.microsoft.com/office/powerpoint/2010/main" val="8953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4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C0B8B5"/>
                </a:solidFill>
              </a:ln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6D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6D6766"/>
                </a:solidFill>
              </a:ln>
              <a:solidFill>
                <a:srgbClr val="6D67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E252-931D-A0E3-77C1-3BCE1CC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9448-1891-55DB-621C-81024A9CC425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E11191B-2D63-6BAC-9B6B-A6C75B3B325E}"/>
              </a:ext>
            </a:extLst>
          </p:cNvPr>
          <p:cNvSpPr/>
          <p:nvPr/>
        </p:nvSpPr>
        <p:spPr>
          <a:xfrm>
            <a:off x="6233577" y="3992139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89713D-C7F1-169D-F558-F9B26E3DA11B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D32D008D-E9BE-FC59-E622-1C4ED972D7CF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D22BE878-C9EF-91A6-DB4D-37DDF77F0319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465C31B-2512-15C7-5D7E-A5CA32B3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826DAE3-ED8C-2F38-B4CD-F9E99A64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十字形 9">
            <a:extLst>
              <a:ext uri="{FF2B5EF4-FFF2-40B4-BE49-F238E27FC236}">
                <a16:creationId xmlns:a16="http://schemas.microsoft.com/office/drawing/2014/main" id="{EFB28878-2FE3-E869-C848-CBF1C53CD29D}"/>
              </a:ext>
            </a:extLst>
          </p:cNvPr>
          <p:cNvSpPr/>
          <p:nvPr/>
        </p:nvSpPr>
        <p:spPr>
          <a:xfrm>
            <a:off x="6554391" y="4316139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AA6AFA07-38A6-2101-D3B5-60ABCF6D17B0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3A580-A56A-F4E4-D152-7DBD465BBA02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082-45CC-C7F9-79C0-DD89920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17FF114-DFD9-EFE7-9301-06611FC777F7}"/>
              </a:ext>
            </a:extLst>
          </p:cNvPr>
          <p:cNvGrpSpPr/>
          <p:nvPr/>
        </p:nvGrpSpPr>
        <p:grpSpPr>
          <a:xfrm>
            <a:off x="2676000" y="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E8D57F-0B2C-86D4-98CF-D0C20D368693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E942060-011F-5698-A6B7-58E4114AB368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A463877-CF12-EC4A-4102-D06D669184F3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B79EB0B6-8A3A-E663-D0A0-84E8DC5D0A91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971C3D6-9167-A355-E52F-D2B197F26130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D5B7F18E-0509-6928-6AD2-7BB045768A72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2B447944-E93D-D8E9-60FF-FC338DA7C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D7C08F0D-8431-8E97-F92F-F1FB5298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E5FF31BD-4B70-AA32-8C47-40A3E67571B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667353A2-8E2A-D325-21D8-8E6F2138CF80}"/>
              </a:ext>
            </a:extLst>
          </p:cNvPr>
          <p:cNvSpPr/>
          <p:nvPr/>
        </p:nvSpPr>
        <p:spPr>
          <a:xfrm>
            <a:off x="6191922" y="2547279"/>
            <a:ext cx="879176" cy="1224000"/>
          </a:xfrm>
          <a:prstGeom prst="downArrow">
            <a:avLst/>
          </a:prstGeom>
          <a:solidFill>
            <a:srgbClr val="6D6766"/>
          </a:solidFill>
          <a:ln>
            <a:solidFill>
              <a:srgbClr val="6D67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D67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31004-D37A-53F3-7F14-EB24B7209AB6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6D6766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6D6766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9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B8F1-9764-A9AB-3BEA-56E188F2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3CCE3-39BD-4B5F-150D-60279E2BAAE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53505CE-6BEC-0AF4-C0D2-C0D32E558DDF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555488C-9297-6A7A-9456-05E26E224C9A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3D8DBCFD-E9FE-EC16-87FD-1FE97EF0E3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C0B8B5"/>
              </a:solidFill>
              <a:ln>
                <a:solidFill>
                  <a:srgbClr val="A8A5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2EB95D43-C874-79A2-63CD-BFB6F4081C34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C0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B5D8463-5CA6-7DA9-1386-682D2812EE44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C0B8B5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33282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33282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71C1-15C5-07FE-20F1-B085C6B1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A8E4C2-75EC-FB58-1252-468D1136969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70C2E18-372B-2E66-C9EA-BCCE896E6C26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18B1391-BE0A-8F87-BC55-E76AA439888F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EB3ECFFC-A3F9-1AA5-FC24-9AEE19C2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52273957-88D9-5D89-9AB4-F7F238FF10AA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6D67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BC96B3F-6D3A-3173-BF1B-BA120AA3CE17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6D6766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E8E5E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E8E5E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6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C9170E7-E3C1-CD69-DF19-0F276EBED67A}"/>
              </a:ext>
            </a:extLst>
          </p:cNvPr>
          <p:cNvSpPr/>
          <p:nvPr/>
        </p:nvSpPr>
        <p:spPr>
          <a:xfrm>
            <a:off x="2675999" y="1800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780189-EE92-1EFC-1A7A-35D34D606A0C}"/>
              </a:ext>
            </a:extLst>
          </p:cNvPr>
          <p:cNvGrpSpPr/>
          <p:nvPr/>
        </p:nvGrpSpPr>
        <p:grpSpPr>
          <a:xfrm>
            <a:off x="3577944" y="848099"/>
            <a:ext cx="5036110" cy="5179802"/>
            <a:chOff x="3385150" y="838900"/>
            <a:chExt cx="4219919" cy="4340324"/>
          </a:xfrm>
        </p:grpSpPr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AC565989-52BB-3D15-E665-4CC221F9339E}"/>
                </a:ext>
              </a:extLst>
            </p:cNvPr>
            <p:cNvSpPr/>
            <p:nvPr/>
          </p:nvSpPr>
          <p:spPr>
            <a:xfrm>
              <a:off x="7227891" y="1683253"/>
              <a:ext cx="288000" cy="292382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F19BD22A-BCCB-2CAA-B99D-1D594EB83AF0}"/>
                </a:ext>
              </a:extLst>
            </p:cNvPr>
            <p:cNvSpPr/>
            <p:nvPr/>
          </p:nvSpPr>
          <p:spPr>
            <a:xfrm rot="18080590">
              <a:off x="6728130" y="794318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B667D26-1227-5C6F-2C0B-073E3D91FC95}"/>
                </a:ext>
              </a:extLst>
            </p:cNvPr>
            <p:cNvSpPr/>
            <p:nvPr/>
          </p:nvSpPr>
          <p:spPr>
            <a:xfrm>
              <a:off x="6242213" y="1105896"/>
              <a:ext cx="288000" cy="4073328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44B7B46D-66D8-A149-ED5F-9394A227B67B}"/>
                </a:ext>
              </a:extLst>
            </p:cNvPr>
            <p:cNvSpPr/>
            <p:nvPr/>
          </p:nvSpPr>
          <p:spPr>
            <a:xfrm rot="3519410" flipV="1">
              <a:off x="6738401" y="4056009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98C9942B-6BB1-C824-B746-25229CD4EB6B}"/>
                </a:ext>
              </a:extLst>
            </p:cNvPr>
            <p:cNvSpPr/>
            <p:nvPr/>
          </p:nvSpPr>
          <p:spPr>
            <a:xfrm rot="2570777" flipV="1">
              <a:off x="4798349" y="2627439"/>
              <a:ext cx="288000" cy="289401"/>
            </a:xfrm>
            <a:custGeom>
              <a:avLst/>
              <a:gdLst>
                <a:gd name="connsiteX0" fmla="*/ 0 w 288000"/>
                <a:gd name="connsiteY0" fmla="*/ 288003 h 289401"/>
                <a:gd name="connsiteX1" fmla="*/ 288000 w 288000"/>
                <a:gd name="connsiteY1" fmla="*/ 289401 h 289401"/>
                <a:gd name="connsiteX2" fmla="*/ 288000 w 288000"/>
                <a:gd name="connsiteY2" fmla="*/ 1397 h 289401"/>
                <a:gd name="connsiteX3" fmla="*/ 0 w 288000"/>
                <a:gd name="connsiteY3" fmla="*/ 0 h 289401"/>
                <a:gd name="connsiteX4" fmla="*/ 0 w 288000"/>
                <a:gd name="connsiteY4" fmla="*/ 288003 h 28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289401">
                  <a:moveTo>
                    <a:pt x="0" y="288003"/>
                  </a:moveTo>
                  <a:lnTo>
                    <a:pt x="288000" y="289401"/>
                  </a:lnTo>
                  <a:lnTo>
                    <a:pt x="288000" y="1397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8C0D660-EA0D-2354-3F85-841E8A95B7C9}"/>
                </a:ext>
              </a:extLst>
            </p:cNvPr>
            <p:cNvSpPr/>
            <p:nvPr/>
          </p:nvSpPr>
          <p:spPr>
            <a:xfrm rot="2570777" flipV="1">
              <a:off x="4451202" y="2991162"/>
              <a:ext cx="288000" cy="310509"/>
            </a:xfrm>
            <a:custGeom>
              <a:avLst/>
              <a:gdLst>
                <a:gd name="connsiteX0" fmla="*/ 0 w 288000"/>
                <a:gd name="connsiteY0" fmla="*/ 310509 h 310509"/>
                <a:gd name="connsiteX1" fmla="*/ 288000 w 288000"/>
                <a:gd name="connsiteY1" fmla="*/ 288816 h 310509"/>
                <a:gd name="connsiteX2" fmla="*/ 288000 w 288000"/>
                <a:gd name="connsiteY2" fmla="*/ 0 h 310509"/>
                <a:gd name="connsiteX3" fmla="*/ 0 w 288000"/>
                <a:gd name="connsiteY3" fmla="*/ 21693 h 310509"/>
                <a:gd name="connsiteX4" fmla="*/ 0 w 288000"/>
                <a:gd name="connsiteY4" fmla="*/ 310509 h 31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10509">
                  <a:moveTo>
                    <a:pt x="0" y="310509"/>
                  </a:moveTo>
                  <a:lnTo>
                    <a:pt x="288000" y="288816"/>
                  </a:lnTo>
                  <a:lnTo>
                    <a:pt x="288000" y="0"/>
                  </a:lnTo>
                  <a:lnTo>
                    <a:pt x="0" y="21693"/>
                  </a:lnTo>
                  <a:lnTo>
                    <a:pt x="0" y="31050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E50FF74F-DF63-C0C4-8A63-5EF9FAEEE51F}"/>
                </a:ext>
              </a:extLst>
            </p:cNvPr>
            <p:cNvSpPr/>
            <p:nvPr/>
          </p:nvSpPr>
          <p:spPr>
            <a:xfrm rot="2570777" flipV="1">
              <a:off x="5245072" y="3055619"/>
              <a:ext cx="327081" cy="289591"/>
            </a:xfrm>
            <a:custGeom>
              <a:avLst/>
              <a:gdLst>
                <a:gd name="connsiteX0" fmla="*/ 36590 w 327081"/>
                <a:gd name="connsiteY0" fmla="*/ 288181 h 289591"/>
                <a:gd name="connsiteX1" fmla="*/ 327081 w 327081"/>
                <a:gd name="connsiteY1" fmla="*/ 289591 h 289591"/>
                <a:gd name="connsiteX2" fmla="*/ 290491 w 327081"/>
                <a:gd name="connsiteY2" fmla="*/ 1410 h 289591"/>
                <a:gd name="connsiteX3" fmla="*/ 0 w 327081"/>
                <a:gd name="connsiteY3" fmla="*/ 0 h 289591"/>
                <a:gd name="connsiteX4" fmla="*/ 36590 w 327081"/>
                <a:gd name="connsiteY4" fmla="*/ 288181 h 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81" h="289591">
                  <a:moveTo>
                    <a:pt x="36590" y="288181"/>
                  </a:moveTo>
                  <a:lnTo>
                    <a:pt x="327081" y="289591"/>
                  </a:lnTo>
                  <a:lnTo>
                    <a:pt x="290491" y="1410"/>
                  </a:ln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B3CC1DF5-C005-AB01-CF31-226C94ABE5C3}"/>
                </a:ext>
              </a:extLst>
            </p:cNvPr>
            <p:cNvSpPr/>
            <p:nvPr/>
          </p:nvSpPr>
          <p:spPr>
            <a:xfrm rot="2570777" flipV="1">
              <a:off x="4816869" y="3406137"/>
              <a:ext cx="323885" cy="307739"/>
            </a:xfrm>
            <a:custGeom>
              <a:avLst/>
              <a:gdLst>
                <a:gd name="connsiteX0" fmla="*/ 36324 w 323885"/>
                <a:gd name="connsiteY0" fmla="*/ 307739 h 307739"/>
                <a:gd name="connsiteX1" fmla="*/ 323885 w 323885"/>
                <a:gd name="connsiteY1" fmla="*/ 286080 h 307739"/>
                <a:gd name="connsiteX2" fmla="*/ 287562 w 323885"/>
                <a:gd name="connsiteY2" fmla="*/ 0 h 307739"/>
                <a:gd name="connsiteX3" fmla="*/ 0 w 323885"/>
                <a:gd name="connsiteY3" fmla="*/ 21659 h 307739"/>
                <a:gd name="connsiteX4" fmla="*/ 36324 w 323885"/>
                <a:gd name="connsiteY4" fmla="*/ 307739 h 30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85" h="307739">
                  <a:moveTo>
                    <a:pt x="36324" y="307739"/>
                  </a:moveTo>
                  <a:lnTo>
                    <a:pt x="323885" y="286080"/>
                  </a:lnTo>
                  <a:lnTo>
                    <a:pt x="287562" y="0"/>
                  </a:lnTo>
                  <a:lnTo>
                    <a:pt x="0" y="21659"/>
                  </a:lnTo>
                  <a:lnTo>
                    <a:pt x="36324" y="30773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42BAAE61-CEEA-8D8D-57C6-1D3D7EFA8A7E}"/>
                </a:ext>
              </a:extLst>
            </p:cNvPr>
            <p:cNvSpPr/>
            <p:nvPr/>
          </p:nvSpPr>
          <p:spPr>
            <a:xfrm rot="2570777" flipV="1">
              <a:off x="5613104" y="838900"/>
              <a:ext cx="288000" cy="2109616"/>
            </a:xfrm>
            <a:custGeom>
              <a:avLst/>
              <a:gdLst>
                <a:gd name="connsiteX0" fmla="*/ 42177 w 288000"/>
                <a:gd name="connsiteY0" fmla="*/ 2067440 h 2109616"/>
                <a:gd name="connsiteX1" fmla="*/ 144000 w 288000"/>
                <a:gd name="connsiteY1" fmla="*/ 2109616 h 2109616"/>
                <a:gd name="connsiteX2" fmla="*/ 288000 w 288000"/>
                <a:gd name="connsiteY2" fmla="*/ 1965616 h 2109616"/>
                <a:gd name="connsiteX3" fmla="*/ 288000 w 288000"/>
                <a:gd name="connsiteY3" fmla="*/ 1398 h 2109616"/>
                <a:gd name="connsiteX4" fmla="*/ 0 w 288000"/>
                <a:gd name="connsiteY4" fmla="*/ 0 h 2109616"/>
                <a:gd name="connsiteX5" fmla="*/ 0 w 288000"/>
                <a:gd name="connsiteY5" fmla="*/ 1965616 h 2109616"/>
                <a:gd name="connsiteX6" fmla="*/ 42177 w 288000"/>
                <a:gd name="connsiteY6" fmla="*/ 2067440 h 21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" h="2109616">
                  <a:moveTo>
                    <a:pt x="42177" y="2067440"/>
                  </a:moveTo>
                  <a:cubicBezTo>
                    <a:pt x="68236" y="2093498"/>
                    <a:pt x="104236" y="2109616"/>
                    <a:pt x="144000" y="2109616"/>
                  </a:cubicBezTo>
                  <a:cubicBezTo>
                    <a:pt x="223529" y="2109616"/>
                    <a:pt x="288000" y="2045145"/>
                    <a:pt x="288000" y="1965616"/>
                  </a:cubicBezTo>
                  <a:lnTo>
                    <a:pt x="288000" y="1398"/>
                  </a:lnTo>
                  <a:lnTo>
                    <a:pt x="0" y="0"/>
                  </a:lnTo>
                  <a:lnTo>
                    <a:pt x="0" y="1965616"/>
                  </a:lnTo>
                  <a:cubicBezTo>
                    <a:pt x="0" y="2005381"/>
                    <a:pt x="16118" y="2041381"/>
                    <a:pt x="42177" y="2067440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5B930926-3C9B-D82C-6184-DD87881E0DF7}"/>
                </a:ext>
              </a:extLst>
            </p:cNvPr>
            <p:cNvSpPr/>
            <p:nvPr/>
          </p:nvSpPr>
          <p:spPr>
            <a:xfrm rot="2570777" flipV="1">
              <a:off x="3826967" y="2134704"/>
              <a:ext cx="1162772" cy="292946"/>
            </a:xfrm>
            <a:custGeom>
              <a:avLst/>
              <a:gdLst>
                <a:gd name="connsiteX0" fmla="*/ 41683 w 1162772"/>
                <a:gd name="connsiteY0" fmla="*/ 245329 h 292946"/>
                <a:gd name="connsiteX1" fmla="*/ 143300 w 1162772"/>
                <a:gd name="connsiteY1" fmla="*/ 287999 h 292946"/>
                <a:gd name="connsiteX2" fmla="*/ 1162772 w 1162772"/>
                <a:gd name="connsiteY2" fmla="*/ 292946 h 292946"/>
                <a:gd name="connsiteX3" fmla="*/ 1162772 w 1162772"/>
                <a:gd name="connsiteY3" fmla="*/ 4943 h 292946"/>
                <a:gd name="connsiteX4" fmla="*/ 144698 w 1162772"/>
                <a:gd name="connsiteY4" fmla="*/ 2 h 292946"/>
                <a:gd name="connsiteX5" fmla="*/ 1 w 1162772"/>
                <a:gd name="connsiteY5" fmla="*/ 143301 h 292946"/>
                <a:gd name="connsiteX6" fmla="*/ 41683 w 1162772"/>
                <a:gd name="connsiteY6" fmla="*/ 245329 h 29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2772" h="292946">
                  <a:moveTo>
                    <a:pt x="41683" y="245329"/>
                  </a:moveTo>
                  <a:cubicBezTo>
                    <a:pt x="67615" y="271514"/>
                    <a:pt x="103536" y="287806"/>
                    <a:pt x="143300" y="287999"/>
                  </a:cubicBezTo>
                  <a:lnTo>
                    <a:pt x="1162772" y="292946"/>
                  </a:lnTo>
                  <a:lnTo>
                    <a:pt x="1162772" y="4943"/>
                  </a:lnTo>
                  <a:lnTo>
                    <a:pt x="144698" y="2"/>
                  </a:lnTo>
                  <a:cubicBezTo>
                    <a:pt x="65170" y="-383"/>
                    <a:pt x="387" y="63773"/>
                    <a:pt x="1" y="143301"/>
                  </a:cubicBezTo>
                  <a:cubicBezTo>
                    <a:pt x="-192" y="183066"/>
                    <a:pt x="15751" y="219144"/>
                    <a:pt x="41683" y="245329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6EDAFCC9-486D-FB6D-C98F-EA640804121D}"/>
                </a:ext>
              </a:extLst>
            </p:cNvPr>
            <p:cNvSpPr/>
            <p:nvPr/>
          </p:nvSpPr>
          <p:spPr>
            <a:xfrm rot="2570777" flipV="1">
              <a:off x="3385150" y="2371894"/>
              <a:ext cx="1317541" cy="376806"/>
            </a:xfrm>
            <a:custGeom>
              <a:avLst/>
              <a:gdLst>
                <a:gd name="connsiteX0" fmla="*/ 50119 w 1317541"/>
                <a:gd name="connsiteY0" fmla="*/ 341983 h 376806"/>
                <a:gd name="connsiteX1" fmla="*/ 154822 w 1317541"/>
                <a:gd name="connsiteY1" fmla="*/ 376393 h 376806"/>
                <a:gd name="connsiteX2" fmla="*/ 1317541 w 1317541"/>
                <a:gd name="connsiteY2" fmla="*/ 288816 h 376806"/>
                <a:gd name="connsiteX3" fmla="*/ 1317541 w 1317541"/>
                <a:gd name="connsiteY3" fmla="*/ 0 h 376806"/>
                <a:gd name="connsiteX4" fmla="*/ 133191 w 1317541"/>
                <a:gd name="connsiteY4" fmla="*/ 89206 h 376806"/>
                <a:gd name="connsiteX5" fmla="*/ 413 w 1317541"/>
                <a:gd name="connsiteY5" fmla="*/ 243615 h 376806"/>
                <a:gd name="connsiteX6" fmla="*/ 50119 w 1317541"/>
                <a:gd name="connsiteY6" fmla="*/ 341983 h 37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7541" h="376806">
                  <a:moveTo>
                    <a:pt x="50119" y="341983"/>
                  </a:moveTo>
                  <a:cubicBezTo>
                    <a:pt x="78061" y="366011"/>
                    <a:pt x="115170" y="379380"/>
                    <a:pt x="154822" y="376393"/>
                  </a:cubicBezTo>
                  <a:lnTo>
                    <a:pt x="1317541" y="288816"/>
                  </a:lnTo>
                  <a:lnTo>
                    <a:pt x="1317541" y="0"/>
                  </a:lnTo>
                  <a:lnTo>
                    <a:pt x="133191" y="89206"/>
                  </a:lnTo>
                  <a:cubicBezTo>
                    <a:pt x="53886" y="95179"/>
                    <a:pt x="-5560" y="164310"/>
                    <a:pt x="413" y="243615"/>
                  </a:cubicBezTo>
                  <a:cubicBezTo>
                    <a:pt x="3399" y="283267"/>
                    <a:pt x="22176" y="317955"/>
                    <a:pt x="50119" y="341983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0D279D8D-BAD9-02BA-6D04-5C5E8451B785}"/>
                </a:ext>
              </a:extLst>
            </p:cNvPr>
            <p:cNvSpPr/>
            <p:nvPr/>
          </p:nvSpPr>
          <p:spPr>
            <a:xfrm rot="2570777" flipV="1">
              <a:off x="5785340" y="2060089"/>
              <a:ext cx="431401" cy="1264208"/>
            </a:xfrm>
            <a:custGeom>
              <a:avLst/>
              <a:gdLst>
                <a:gd name="connsiteX0" fmla="*/ 199199 w 431401"/>
                <a:gd name="connsiteY0" fmla="*/ 1234032 h 1264208"/>
                <a:gd name="connsiteX1" fmla="*/ 305525 w 431401"/>
                <a:gd name="connsiteY1" fmla="*/ 1263046 h 1264208"/>
                <a:gd name="connsiteX2" fmla="*/ 430239 w 431401"/>
                <a:gd name="connsiteY2" fmla="*/ 1102055 h 1264208"/>
                <a:gd name="connsiteX3" fmla="*/ 290491 w 431401"/>
                <a:gd name="connsiteY3" fmla="*/ 1410 h 1264208"/>
                <a:gd name="connsiteX4" fmla="*/ 0 w 431401"/>
                <a:gd name="connsiteY4" fmla="*/ 0 h 1264208"/>
                <a:gd name="connsiteX5" fmla="*/ 144533 w 431401"/>
                <a:gd name="connsiteY5" fmla="*/ 1138332 h 1264208"/>
                <a:gd name="connsiteX6" fmla="*/ 199199 w 431401"/>
                <a:gd name="connsiteY6" fmla="*/ 1234032 h 12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401" h="1264208">
                  <a:moveTo>
                    <a:pt x="199199" y="1234032"/>
                  </a:moveTo>
                  <a:cubicBezTo>
                    <a:pt x="228333" y="1256601"/>
                    <a:pt x="266076" y="1268055"/>
                    <a:pt x="305525" y="1263046"/>
                  </a:cubicBezTo>
                  <a:cubicBezTo>
                    <a:pt x="384420" y="1253029"/>
                    <a:pt x="440256" y="1180951"/>
                    <a:pt x="430239" y="1102055"/>
                  </a:cubicBezTo>
                  <a:lnTo>
                    <a:pt x="290491" y="1410"/>
                  </a:lnTo>
                  <a:lnTo>
                    <a:pt x="0" y="0"/>
                  </a:lnTo>
                  <a:lnTo>
                    <a:pt x="144533" y="1138332"/>
                  </a:lnTo>
                  <a:cubicBezTo>
                    <a:pt x="149542" y="1177780"/>
                    <a:pt x="170065" y="1211462"/>
                    <a:pt x="199199" y="1234032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FD0E36A6-CACA-6D08-F183-540673015C47}"/>
                </a:ext>
              </a:extLst>
            </p:cNvPr>
            <p:cNvSpPr/>
            <p:nvPr/>
          </p:nvSpPr>
          <p:spPr>
            <a:xfrm rot="2570777" flipV="1">
              <a:off x="5000685" y="2847163"/>
              <a:ext cx="362146" cy="289761"/>
            </a:xfrm>
            <a:custGeom>
              <a:avLst/>
              <a:gdLst>
                <a:gd name="connsiteX0" fmla="*/ 0 w 362146"/>
                <a:gd name="connsiteY0" fmla="*/ 288004 h 289761"/>
                <a:gd name="connsiteX1" fmla="*/ 362146 w 362146"/>
                <a:gd name="connsiteY1" fmla="*/ 289761 h 289761"/>
                <a:gd name="connsiteX2" fmla="*/ 325556 w 362146"/>
                <a:gd name="connsiteY2" fmla="*/ 1580 h 289761"/>
                <a:gd name="connsiteX3" fmla="*/ 0 w 362146"/>
                <a:gd name="connsiteY3" fmla="*/ 0 h 289761"/>
                <a:gd name="connsiteX4" fmla="*/ 0 w 362146"/>
                <a:gd name="connsiteY4" fmla="*/ 288004 h 2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146" h="289761">
                  <a:moveTo>
                    <a:pt x="0" y="288004"/>
                  </a:moveTo>
                  <a:lnTo>
                    <a:pt x="362146" y="289761"/>
                  </a:lnTo>
                  <a:lnTo>
                    <a:pt x="325556" y="158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4A869BB7-4BE2-A449-6875-9E85E42132BA}"/>
                </a:ext>
              </a:extLst>
            </p:cNvPr>
            <p:cNvSpPr/>
            <p:nvPr/>
          </p:nvSpPr>
          <p:spPr>
            <a:xfrm rot="2570777" flipV="1">
              <a:off x="3903598" y="3065119"/>
              <a:ext cx="288000" cy="1343399"/>
            </a:xfrm>
            <a:custGeom>
              <a:avLst/>
              <a:gdLst>
                <a:gd name="connsiteX0" fmla="*/ 0 w 288000"/>
                <a:gd name="connsiteY0" fmla="*/ 1343399 h 1343399"/>
                <a:gd name="connsiteX1" fmla="*/ 288000 w 288000"/>
                <a:gd name="connsiteY1" fmla="*/ 1321706 h 1343399"/>
                <a:gd name="connsiteX2" fmla="*/ 288000 w 288000"/>
                <a:gd name="connsiteY2" fmla="*/ 144000 h 1343399"/>
                <a:gd name="connsiteX3" fmla="*/ 144000 w 288000"/>
                <a:gd name="connsiteY3" fmla="*/ 0 h 1343399"/>
                <a:gd name="connsiteX4" fmla="*/ 0 w 288000"/>
                <a:gd name="connsiteY4" fmla="*/ 144000 h 1343399"/>
                <a:gd name="connsiteX5" fmla="*/ 0 w 288000"/>
                <a:gd name="connsiteY5" fmla="*/ 1343399 h 134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343399">
                  <a:moveTo>
                    <a:pt x="0" y="1343399"/>
                  </a:moveTo>
                  <a:lnTo>
                    <a:pt x="288000" y="1321706"/>
                  </a:lnTo>
                  <a:lnTo>
                    <a:pt x="288000" y="144000"/>
                  </a:lnTo>
                  <a:cubicBezTo>
                    <a:pt x="288001" y="64471"/>
                    <a:pt x="223529" y="0"/>
                    <a:pt x="144000" y="0"/>
                  </a:cubicBezTo>
                  <a:cubicBezTo>
                    <a:pt x="64472" y="0"/>
                    <a:pt x="0" y="64471"/>
                    <a:pt x="0" y="144000"/>
                  </a:cubicBezTo>
                  <a:lnTo>
                    <a:pt x="0" y="134339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1E0CE85D-DA6A-67C8-823B-48A96A08F114}"/>
                </a:ext>
              </a:extLst>
            </p:cNvPr>
            <p:cNvSpPr/>
            <p:nvPr/>
          </p:nvSpPr>
          <p:spPr>
            <a:xfrm rot="2570777" flipV="1">
              <a:off x="4647758" y="3204897"/>
              <a:ext cx="292892" cy="308141"/>
            </a:xfrm>
            <a:custGeom>
              <a:avLst/>
              <a:gdLst>
                <a:gd name="connsiteX0" fmla="*/ 0 w 292892"/>
                <a:gd name="connsiteY0" fmla="*/ 308141 h 308141"/>
                <a:gd name="connsiteX1" fmla="*/ 292892 w 292892"/>
                <a:gd name="connsiteY1" fmla="*/ 286080 h 308141"/>
                <a:gd name="connsiteX2" fmla="*/ 256568 w 292892"/>
                <a:gd name="connsiteY2" fmla="*/ 0 h 308141"/>
                <a:gd name="connsiteX3" fmla="*/ 0 w 292892"/>
                <a:gd name="connsiteY3" fmla="*/ 19325 h 308141"/>
                <a:gd name="connsiteX4" fmla="*/ 0 w 292892"/>
                <a:gd name="connsiteY4" fmla="*/ 308141 h 30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92" h="308141">
                  <a:moveTo>
                    <a:pt x="0" y="308141"/>
                  </a:moveTo>
                  <a:lnTo>
                    <a:pt x="292892" y="286080"/>
                  </a:lnTo>
                  <a:lnTo>
                    <a:pt x="256568" y="0"/>
                  </a:lnTo>
                  <a:lnTo>
                    <a:pt x="0" y="19325"/>
                  </a:lnTo>
                  <a:lnTo>
                    <a:pt x="0" y="30814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1E24AF3E-F380-6FAD-8216-3FF45E940345}"/>
                </a:ext>
              </a:extLst>
            </p:cNvPr>
            <p:cNvSpPr/>
            <p:nvPr/>
          </p:nvSpPr>
          <p:spPr>
            <a:xfrm rot="2570777" flipV="1">
              <a:off x="5338887" y="3558290"/>
              <a:ext cx="1236976" cy="293305"/>
            </a:xfrm>
            <a:custGeom>
              <a:avLst/>
              <a:gdLst>
                <a:gd name="connsiteX0" fmla="*/ 36590 w 1236976"/>
                <a:gd name="connsiteY0" fmla="*/ 288181 h 293305"/>
                <a:gd name="connsiteX1" fmla="*/ 1092278 w 1236976"/>
                <a:gd name="connsiteY1" fmla="*/ 293304 h 293305"/>
                <a:gd name="connsiteX2" fmla="*/ 1236975 w 1236976"/>
                <a:gd name="connsiteY2" fmla="*/ 150004 h 293305"/>
                <a:gd name="connsiteX3" fmla="*/ 1093676 w 1236976"/>
                <a:gd name="connsiteY3" fmla="*/ 5307 h 293305"/>
                <a:gd name="connsiteX4" fmla="*/ 0 w 1236976"/>
                <a:gd name="connsiteY4" fmla="*/ 0 h 293305"/>
                <a:gd name="connsiteX5" fmla="*/ 36590 w 1236976"/>
                <a:gd name="connsiteY5" fmla="*/ 288181 h 29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76" h="293305">
                  <a:moveTo>
                    <a:pt x="36590" y="288181"/>
                  </a:moveTo>
                  <a:lnTo>
                    <a:pt x="1092278" y="293304"/>
                  </a:lnTo>
                  <a:cubicBezTo>
                    <a:pt x="1171806" y="293689"/>
                    <a:pt x="1236589" y="229532"/>
                    <a:pt x="1236975" y="150004"/>
                  </a:cubicBezTo>
                  <a:cubicBezTo>
                    <a:pt x="1237360" y="70476"/>
                    <a:pt x="1173204" y="5693"/>
                    <a:pt x="1093676" y="5307"/>
                  </a:cubicBez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5531095E-AE3F-D1D8-7A26-618345E06524}"/>
                </a:ext>
              </a:extLst>
            </p:cNvPr>
            <p:cNvSpPr/>
            <p:nvPr/>
          </p:nvSpPr>
          <p:spPr>
            <a:xfrm rot="2570777" flipV="1">
              <a:off x="4215733" y="3442103"/>
              <a:ext cx="418483" cy="1184114"/>
            </a:xfrm>
            <a:custGeom>
              <a:avLst/>
              <a:gdLst>
                <a:gd name="connsiteX0" fmla="*/ 130921 w 418483"/>
                <a:gd name="connsiteY0" fmla="*/ 1184114 h 1184114"/>
                <a:gd name="connsiteX1" fmla="*/ 418483 w 418483"/>
                <a:gd name="connsiteY1" fmla="*/ 1162455 h 1184114"/>
                <a:gd name="connsiteX2" fmla="*/ 286869 w 418483"/>
                <a:gd name="connsiteY2" fmla="*/ 125878 h 1184114"/>
                <a:gd name="connsiteX3" fmla="*/ 125879 w 418483"/>
                <a:gd name="connsiteY3" fmla="*/ 1163 h 1184114"/>
                <a:gd name="connsiteX4" fmla="*/ 1163 w 418483"/>
                <a:gd name="connsiteY4" fmla="*/ 162153 h 1184114"/>
                <a:gd name="connsiteX5" fmla="*/ 130921 w 418483"/>
                <a:gd name="connsiteY5" fmla="*/ 1184114 h 1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483" h="1184114">
                  <a:moveTo>
                    <a:pt x="130921" y="1184114"/>
                  </a:moveTo>
                  <a:lnTo>
                    <a:pt x="418483" y="1162455"/>
                  </a:lnTo>
                  <a:lnTo>
                    <a:pt x="286869" y="125878"/>
                  </a:lnTo>
                  <a:cubicBezTo>
                    <a:pt x="276852" y="46982"/>
                    <a:pt x="204774" y="-8855"/>
                    <a:pt x="125879" y="1163"/>
                  </a:cubicBezTo>
                  <a:cubicBezTo>
                    <a:pt x="46983" y="11180"/>
                    <a:pt x="-8855" y="83258"/>
                    <a:pt x="1163" y="162153"/>
                  </a:cubicBezTo>
                  <a:lnTo>
                    <a:pt x="130921" y="1184114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72ADED87-F29F-DD5A-230A-5600D8A0C239}"/>
                </a:ext>
              </a:extLst>
            </p:cNvPr>
            <p:cNvSpPr/>
            <p:nvPr/>
          </p:nvSpPr>
          <p:spPr>
            <a:xfrm rot="2570777" flipV="1">
              <a:off x="4736684" y="4198015"/>
              <a:ext cx="2079541" cy="431466"/>
            </a:xfrm>
            <a:custGeom>
              <a:avLst/>
              <a:gdLst>
                <a:gd name="connsiteX0" fmla="*/ 36323 w 2079541"/>
                <a:gd name="connsiteY0" fmla="*/ 431466 h 431466"/>
                <a:gd name="connsiteX1" fmla="*/ 1946350 w 2079541"/>
                <a:gd name="connsiteY1" fmla="*/ 287601 h 431466"/>
                <a:gd name="connsiteX2" fmla="*/ 2079128 w 2079541"/>
                <a:gd name="connsiteY2" fmla="*/ 133192 h 431466"/>
                <a:gd name="connsiteX3" fmla="*/ 1924719 w 2079541"/>
                <a:gd name="connsiteY3" fmla="*/ 414 h 431466"/>
                <a:gd name="connsiteX4" fmla="*/ 0 w 2079541"/>
                <a:gd name="connsiteY4" fmla="*/ 145386 h 431466"/>
                <a:gd name="connsiteX5" fmla="*/ 36323 w 2079541"/>
                <a:gd name="connsiteY5" fmla="*/ 431466 h 43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541" h="431466">
                  <a:moveTo>
                    <a:pt x="36323" y="431466"/>
                  </a:moveTo>
                  <a:lnTo>
                    <a:pt x="1946350" y="287601"/>
                  </a:lnTo>
                  <a:cubicBezTo>
                    <a:pt x="2025654" y="281628"/>
                    <a:pt x="2085101" y="212496"/>
                    <a:pt x="2079128" y="133192"/>
                  </a:cubicBezTo>
                  <a:cubicBezTo>
                    <a:pt x="2073154" y="53888"/>
                    <a:pt x="2004023" y="-5558"/>
                    <a:pt x="1924719" y="414"/>
                  </a:cubicBezTo>
                  <a:lnTo>
                    <a:pt x="0" y="145386"/>
                  </a:lnTo>
                  <a:lnTo>
                    <a:pt x="36323" y="431466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F9224F5C-29BF-E1F6-8119-BF02CCDA3237}"/>
                </a:ext>
              </a:extLst>
            </p:cNvPr>
            <p:cNvSpPr/>
            <p:nvPr/>
          </p:nvSpPr>
          <p:spPr>
            <a:xfrm rot="3853656">
              <a:off x="3736213" y="1735088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865E05F-DDAC-309A-CDAC-30CABA943185}"/>
                </a:ext>
              </a:extLst>
            </p:cNvPr>
            <p:cNvSpPr/>
            <p:nvPr/>
          </p:nvSpPr>
          <p:spPr>
            <a:xfrm rot="17746344" flipV="1">
              <a:off x="3733084" y="3879353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円/楕円 33">
            <a:extLst>
              <a:ext uri="{FF2B5EF4-FFF2-40B4-BE49-F238E27FC236}">
                <a16:creationId xmlns:a16="http://schemas.microsoft.com/office/drawing/2014/main" id="{4C8B166D-3DD2-2021-6E51-381525126C20}"/>
              </a:ext>
            </a:extLst>
          </p:cNvPr>
          <p:cNvSpPr/>
          <p:nvPr/>
        </p:nvSpPr>
        <p:spPr>
          <a:xfrm>
            <a:off x="6763914" y="519854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EA1B1C67-C1CB-FCD2-0C24-4BFE7963A8D2}"/>
              </a:ext>
            </a:extLst>
          </p:cNvPr>
          <p:cNvSpPr/>
          <p:nvPr/>
        </p:nvSpPr>
        <p:spPr>
          <a:xfrm>
            <a:off x="7084728" y="843854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28</Words>
  <Application>Microsoft Macintosh PowerPoint</Application>
  <PresentationFormat>ワイド画面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17</cp:revision>
  <dcterms:created xsi:type="dcterms:W3CDTF">2023-04-07T06:22:35Z</dcterms:created>
  <dcterms:modified xsi:type="dcterms:W3CDTF">2025-06-13T12:23:13Z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2025-01-14T01:38:07Z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a41ce9ed-8131-4b41-96b6-59555deb738c</vt:lpwstr>
  </property>
  <property fmtid="{D5CDD505-2E9C-101B-9397-08002B2CF9AE}" pid="8" name="MSIP_Label_ddc55989-3c9e-4466-8514-eac6f80f6373_ContentBits">
    <vt:lpwstr>0</vt:lpwstr>
  </property>
</Properties>
</file>