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ED2D-3C01-4922-8EE5-F23B4F62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85F7B5-529D-434F-A6E2-93CEE16E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43430-4336-4367-BBC4-9FB8A99F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61623-B284-4812-8DD8-836B6982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F7D00-23F5-46AF-B9F3-443973FF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75556-14B7-4B56-8D47-74B1FCC8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6288B3-5644-41A2-8E0F-BDD7B5C0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B83C-5F33-4FF4-A3D2-33FA303E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B5399-9401-4DA1-AB3D-4718639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E2BA7-58DB-4DB3-A725-92C9F74B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F5881D-DA18-4563-97D9-DEBF1D89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DF1FD9-7A76-4F85-A75C-4EDFB1B2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0086C-B400-453A-832D-71BFA85B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3E5777-5AEE-4649-B9A8-445D1BFC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7CC9-4BE8-4DB2-BAC1-2400CA93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5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17C40-E0ED-4B51-A10E-030C1B00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2BF355-19A0-456F-9E7A-69DF9CD5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D10D5-6DB0-4026-8804-3677498D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23383-91CA-4EB5-921C-B1AC159B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813A7-1124-476E-B774-EF09989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CC02F-5888-43AE-90D5-7514FD42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0CA50-F994-40FD-A7E7-890EADFE6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FAA71-4F5C-4617-93F3-4F0A669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27389-603D-451A-8CAE-E6010ECD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58FEDA-AA84-4FED-9A5A-97270DFB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6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47BDC-3DC7-4785-BA75-B4578AFB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6E45A-E75B-47DB-8C28-5F54066A9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9E5B7C-5D8B-4EEC-A4CF-A364B006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4A3C0A-70AC-4A0D-9B44-66802ABC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F4B67-5F59-4ADF-B1AC-88F4C7A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E0D42-604D-44CB-B9EA-88A0C45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1C33A-DF5D-470F-B87B-8DE4095F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65BD0-A8CA-4059-B796-0885A54D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3A8C5C-EE35-41A0-B261-3A201FA3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D2CCA5-7D95-48B9-AB79-8CDEBC1A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3E6545-4378-4A40-8A40-A531D53D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CA935C-A6F0-4D1F-B828-D063A53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638728-A1A4-4586-8452-885CB274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305A62-E6EB-4CB3-BB41-4011E28F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7E386-A04A-492F-982A-EBB769B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4B46B9-C394-48F1-892C-B7DE956C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804D02-0D29-42A9-9293-4CE3627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EF8D7B-FF7C-4DF6-811A-EC4B0EEB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5AAA1D-2E9D-42E9-ADCE-AA75CA81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FEBDAD-BBCD-4BEF-B540-37720651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B6A3BF-B2F7-46DC-ACE2-B1F3B53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BF340-678B-43A5-9D80-44414A6E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AAD4F-EB91-4130-8A80-1F5BE52D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926D94-9979-4F35-A419-82DB9C24A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586D4-F382-409F-9440-5BC9123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3C619E-10A2-47D9-AC0E-5C3454A3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681214-075D-4879-A50A-ECF31BFE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6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E95CC-8828-420E-860C-0CA18B0E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42B5BC-17D4-4004-AA61-F4D65B374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ABC35D-FC41-46B4-84C2-E0C9F4EFD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13110-9E81-41A0-8DA9-6F9E35C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BE5F5-8505-4854-9966-8C6AD02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E506E-2F2A-4BB6-BAF9-C268F0E1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6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567D10-7287-4473-ABC1-BF1EFD2B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034500-2214-489A-BD20-0C805FCC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30381-5BFC-4C92-8FBA-8B3294D63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8DE8-26D7-394B-8007-91BED42051E5}" type="datetimeFigureOut">
              <a:rPr kumimoji="1" lang="ja-JP" altLang="en-US" smtClean="0"/>
              <a:t>2020/10/25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38D6C-FC07-4E3E-9C03-45CF92F68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693C-077F-465C-BA7C-BE47C44B3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16D3-CA04-1E40-835D-40DA098E3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2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20E7B95-5D32-4F24-A262-994737A5FC50}"/>
              </a:ext>
            </a:extLst>
          </p:cNvPr>
          <p:cNvSpPr/>
          <p:nvPr/>
        </p:nvSpPr>
        <p:spPr>
          <a:xfrm>
            <a:off x="334411" y="549000"/>
            <a:ext cx="11520000" cy="576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10F39FD-667B-45F7-B692-9E781488FDC4}"/>
              </a:ext>
            </a:extLst>
          </p:cNvPr>
          <p:cNvGrpSpPr/>
          <p:nvPr/>
        </p:nvGrpSpPr>
        <p:grpSpPr>
          <a:xfrm>
            <a:off x="584105" y="784225"/>
            <a:ext cx="3262337" cy="1899340"/>
            <a:chOff x="1639888" y="1804988"/>
            <a:chExt cx="5861050" cy="3251200"/>
          </a:xfr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90BF031-2286-4BE1-901E-214DE397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1804988"/>
              <a:ext cx="2332038" cy="385763"/>
            </a:xfrm>
            <a:custGeom>
              <a:avLst/>
              <a:gdLst>
                <a:gd name="T0" fmla="*/ 110 w 1469"/>
                <a:gd name="T1" fmla="*/ 0 h 243"/>
                <a:gd name="T2" fmla="*/ 86 w 1469"/>
                <a:gd name="T3" fmla="*/ 5 h 243"/>
                <a:gd name="T4" fmla="*/ 65 w 1469"/>
                <a:gd name="T5" fmla="*/ 14 h 243"/>
                <a:gd name="T6" fmla="*/ 46 w 1469"/>
                <a:gd name="T7" fmla="*/ 25 h 243"/>
                <a:gd name="T8" fmla="*/ 29 w 1469"/>
                <a:gd name="T9" fmla="*/ 43 h 243"/>
                <a:gd name="T10" fmla="*/ 16 w 1469"/>
                <a:gd name="T11" fmla="*/ 62 h 243"/>
                <a:gd name="T12" fmla="*/ 6 w 1469"/>
                <a:gd name="T13" fmla="*/ 86 h 243"/>
                <a:gd name="T14" fmla="*/ 1 w 1469"/>
                <a:gd name="T15" fmla="*/ 109 h 243"/>
                <a:gd name="T16" fmla="*/ 1 w 1469"/>
                <a:gd name="T17" fmla="*/ 134 h 243"/>
                <a:gd name="T18" fmla="*/ 6 w 1469"/>
                <a:gd name="T19" fmla="*/ 157 h 243"/>
                <a:gd name="T20" fmla="*/ 16 w 1469"/>
                <a:gd name="T21" fmla="*/ 179 h 243"/>
                <a:gd name="T22" fmla="*/ 29 w 1469"/>
                <a:gd name="T23" fmla="*/ 199 h 243"/>
                <a:gd name="T24" fmla="*/ 46 w 1469"/>
                <a:gd name="T25" fmla="*/ 216 h 243"/>
                <a:gd name="T26" fmla="*/ 65 w 1469"/>
                <a:gd name="T27" fmla="*/ 227 h 243"/>
                <a:gd name="T28" fmla="*/ 86 w 1469"/>
                <a:gd name="T29" fmla="*/ 237 h 243"/>
                <a:gd name="T30" fmla="*/ 110 w 1469"/>
                <a:gd name="T31" fmla="*/ 243 h 243"/>
                <a:gd name="T32" fmla="*/ 1347 w 1469"/>
                <a:gd name="T33" fmla="*/ 243 h 243"/>
                <a:gd name="T34" fmla="*/ 1371 w 1469"/>
                <a:gd name="T35" fmla="*/ 242 h 243"/>
                <a:gd name="T36" fmla="*/ 1395 w 1469"/>
                <a:gd name="T37" fmla="*/ 234 h 243"/>
                <a:gd name="T38" fmla="*/ 1416 w 1469"/>
                <a:gd name="T39" fmla="*/ 223 h 243"/>
                <a:gd name="T40" fmla="*/ 1433 w 1469"/>
                <a:gd name="T41" fmla="*/ 207 h 243"/>
                <a:gd name="T42" fmla="*/ 1448 w 1469"/>
                <a:gd name="T43" fmla="*/ 189 h 243"/>
                <a:gd name="T44" fmla="*/ 1459 w 1469"/>
                <a:gd name="T45" fmla="*/ 168 h 243"/>
                <a:gd name="T46" fmla="*/ 1465 w 1469"/>
                <a:gd name="T47" fmla="*/ 146 h 243"/>
                <a:gd name="T48" fmla="*/ 1469 w 1469"/>
                <a:gd name="T49" fmla="*/ 122 h 243"/>
                <a:gd name="T50" fmla="*/ 1465 w 1469"/>
                <a:gd name="T51" fmla="*/ 98 h 243"/>
                <a:gd name="T52" fmla="*/ 1459 w 1469"/>
                <a:gd name="T53" fmla="*/ 74 h 243"/>
                <a:gd name="T54" fmla="*/ 1448 w 1469"/>
                <a:gd name="T55" fmla="*/ 53 h 243"/>
                <a:gd name="T56" fmla="*/ 1433 w 1469"/>
                <a:gd name="T57" fmla="*/ 35 h 243"/>
                <a:gd name="T58" fmla="*/ 1416 w 1469"/>
                <a:gd name="T59" fmla="*/ 21 h 243"/>
                <a:gd name="T60" fmla="*/ 1395 w 1469"/>
                <a:gd name="T61" fmla="*/ 9 h 243"/>
                <a:gd name="T62" fmla="*/ 1371 w 1469"/>
                <a:gd name="T63" fmla="*/ 1 h 243"/>
                <a:gd name="T64" fmla="*/ 1347 w 1469"/>
                <a:gd name="T6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9" h="243">
                  <a:moveTo>
                    <a:pt x="123" y="0"/>
                  </a:moveTo>
                  <a:lnTo>
                    <a:pt x="110" y="0"/>
                  </a:lnTo>
                  <a:lnTo>
                    <a:pt x="98" y="1"/>
                  </a:lnTo>
                  <a:lnTo>
                    <a:pt x="86" y="5"/>
                  </a:lnTo>
                  <a:lnTo>
                    <a:pt x="75" y="9"/>
                  </a:lnTo>
                  <a:lnTo>
                    <a:pt x="65" y="14"/>
                  </a:lnTo>
                  <a:lnTo>
                    <a:pt x="54" y="21"/>
                  </a:lnTo>
                  <a:lnTo>
                    <a:pt x="46" y="25"/>
                  </a:lnTo>
                  <a:lnTo>
                    <a:pt x="37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6" y="62"/>
                  </a:lnTo>
                  <a:lnTo>
                    <a:pt x="9" y="74"/>
                  </a:lnTo>
                  <a:lnTo>
                    <a:pt x="6" y="86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4" y="146"/>
                  </a:lnTo>
                  <a:lnTo>
                    <a:pt x="6" y="157"/>
                  </a:lnTo>
                  <a:lnTo>
                    <a:pt x="9" y="168"/>
                  </a:lnTo>
                  <a:lnTo>
                    <a:pt x="16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7" y="207"/>
                  </a:lnTo>
                  <a:lnTo>
                    <a:pt x="46" y="216"/>
                  </a:lnTo>
                  <a:lnTo>
                    <a:pt x="54" y="223"/>
                  </a:lnTo>
                  <a:lnTo>
                    <a:pt x="65" y="227"/>
                  </a:lnTo>
                  <a:lnTo>
                    <a:pt x="75" y="234"/>
                  </a:lnTo>
                  <a:lnTo>
                    <a:pt x="86" y="237"/>
                  </a:lnTo>
                  <a:lnTo>
                    <a:pt x="98" y="242"/>
                  </a:lnTo>
                  <a:lnTo>
                    <a:pt x="110" y="243"/>
                  </a:lnTo>
                  <a:lnTo>
                    <a:pt x="123" y="243"/>
                  </a:lnTo>
                  <a:lnTo>
                    <a:pt x="1347" y="243"/>
                  </a:lnTo>
                  <a:lnTo>
                    <a:pt x="1359" y="243"/>
                  </a:lnTo>
                  <a:lnTo>
                    <a:pt x="1371" y="242"/>
                  </a:lnTo>
                  <a:lnTo>
                    <a:pt x="1382" y="237"/>
                  </a:lnTo>
                  <a:lnTo>
                    <a:pt x="1395" y="234"/>
                  </a:lnTo>
                  <a:lnTo>
                    <a:pt x="1404" y="227"/>
                  </a:lnTo>
                  <a:lnTo>
                    <a:pt x="1416" y="223"/>
                  </a:lnTo>
                  <a:lnTo>
                    <a:pt x="1424" y="216"/>
                  </a:lnTo>
                  <a:lnTo>
                    <a:pt x="1433" y="207"/>
                  </a:lnTo>
                  <a:lnTo>
                    <a:pt x="1440" y="199"/>
                  </a:lnTo>
                  <a:lnTo>
                    <a:pt x="1448" y="189"/>
                  </a:lnTo>
                  <a:lnTo>
                    <a:pt x="1454" y="179"/>
                  </a:lnTo>
                  <a:lnTo>
                    <a:pt x="1459" y="168"/>
                  </a:lnTo>
                  <a:lnTo>
                    <a:pt x="1464" y="157"/>
                  </a:lnTo>
                  <a:lnTo>
                    <a:pt x="1465" y="146"/>
                  </a:lnTo>
                  <a:lnTo>
                    <a:pt x="1467" y="134"/>
                  </a:lnTo>
                  <a:lnTo>
                    <a:pt x="1469" y="122"/>
                  </a:lnTo>
                  <a:lnTo>
                    <a:pt x="1467" y="109"/>
                  </a:lnTo>
                  <a:lnTo>
                    <a:pt x="1465" y="98"/>
                  </a:lnTo>
                  <a:lnTo>
                    <a:pt x="1464" y="86"/>
                  </a:lnTo>
                  <a:lnTo>
                    <a:pt x="1459" y="74"/>
                  </a:lnTo>
                  <a:lnTo>
                    <a:pt x="1454" y="62"/>
                  </a:lnTo>
                  <a:lnTo>
                    <a:pt x="1448" y="53"/>
                  </a:lnTo>
                  <a:lnTo>
                    <a:pt x="1440" y="43"/>
                  </a:lnTo>
                  <a:lnTo>
                    <a:pt x="1433" y="35"/>
                  </a:lnTo>
                  <a:lnTo>
                    <a:pt x="1424" y="25"/>
                  </a:lnTo>
                  <a:lnTo>
                    <a:pt x="1416" y="21"/>
                  </a:lnTo>
                  <a:lnTo>
                    <a:pt x="1404" y="14"/>
                  </a:lnTo>
                  <a:lnTo>
                    <a:pt x="1395" y="9"/>
                  </a:lnTo>
                  <a:lnTo>
                    <a:pt x="1382" y="5"/>
                  </a:lnTo>
                  <a:lnTo>
                    <a:pt x="1371" y="1"/>
                  </a:lnTo>
                  <a:lnTo>
                    <a:pt x="1359" y="0"/>
                  </a:lnTo>
                  <a:lnTo>
                    <a:pt x="1347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8529BD3-D6A9-4D01-8626-D03956E16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163" y="3046413"/>
              <a:ext cx="1136650" cy="1279525"/>
            </a:xfrm>
            <a:custGeom>
              <a:avLst/>
              <a:gdLst>
                <a:gd name="T0" fmla="*/ 21 w 716"/>
                <a:gd name="T1" fmla="*/ 191 h 806"/>
                <a:gd name="T2" fmla="*/ 10 w 716"/>
                <a:gd name="T3" fmla="*/ 170 h 806"/>
                <a:gd name="T4" fmla="*/ 2 w 716"/>
                <a:gd name="T5" fmla="*/ 146 h 806"/>
                <a:gd name="T6" fmla="*/ 0 w 716"/>
                <a:gd name="T7" fmla="*/ 123 h 806"/>
                <a:gd name="T8" fmla="*/ 2 w 716"/>
                <a:gd name="T9" fmla="*/ 101 h 806"/>
                <a:gd name="T10" fmla="*/ 8 w 716"/>
                <a:gd name="T11" fmla="*/ 77 h 806"/>
                <a:gd name="T12" fmla="*/ 19 w 716"/>
                <a:gd name="T13" fmla="*/ 56 h 806"/>
                <a:gd name="T14" fmla="*/ 36 w 716"/>
                <a:gd name="T15" fmla="*/ 37 h 806"/>
                <a:gd name="T16" fmla="*/ 55 w 716"/>
                <a:gd name="T17" fmla="*/ 21 h 806"/>
                <a:gd name="T18" fmla="*/ 76 w 716"/>
                <a:gd name="T19" fmla="*/ 9 h 806"/>
                <a:gd name="T20" fmla="*/ 97 w 716"/>
                <a:gd name="T21" fmla="*/ 1 h 806"/>
                <a:gd name="T22" fmla="*/ 122 w 716"/>
                <a:gd name="T23" fmla="*/ 0 h 806"/>
                <a:gd name="T24" fmla="*/ 145 w 716"/>
                <a:gd name="T25" fmla="*/ 1 h 806"/>
                <a:gd name="T26" fmla="*/ 166 w 716"/>
                <a:gd name="T27" fmla="*/ 8 h 806"/>
                <a:gd name="T28" fmla="*/ 188 w 716"/>
                <a:gd name="T29" fmla="*/ 19 h 806"/>
                <a:gd name="T30" fmla="*/ 206 w 716"/>
                <a:gd name="T31" fmla="*/ 35 h 806"/>
                <a:gd name="T32" fmla="*/ 687 w 716"/>
                <a:gd name="T33" fmla="*/ 606 h 806"/>
                <a:gd name="T34" fmla="*/ 702 w 716"/>
                <a:gd name="T35" fmla="*/ 625 h 806"/>
                <a:gd name="T36" fmla="*/ 711 w 716"/>
                <a:gd name="T37" fmla="*/ 649 h 806"/>
                <a:gd name="T38" fmla="*/ 715 w 716"/>
                <a:gd name="T39" fmla="*/ 671 h 806"/>
                <a:gd name="T40" fmla="*/ 715 w 716"/>
                <a:gd name="T41" fmla="*/ 695 h 806"/>
                <a:gd name="T42" fmla="*/ 711 w 716"/>
                <a:gd name="T43" fmla="*/ 718 h 806"/>
                <a:gd name="T44" fmla="*/ 703 w 716"/>
                <a:gd name="T45" fmla="*/ 739 h 806"/>
                <a:gd name="T46" fmla="*/ 691 w 716"/>
                <a:gd name="T47" fmla="*/ 759 h 806"/>
                <a:gd name="T48" fmla="*/ 673 w 716"/>
                <a:gd name="T49" fmla="*/ 777 h 806"/>
                <a:gd name="T50" fmla="*/ 652 w 716"/>
                <a:gd name="T51" fmla="*/ 791 h 806"/>
                <a:gd name="T52" fmla="*/ 630 w 716"/>
                <a:gd name="T53" fmla="*/ 801 h 806"/>
                <a:gd name="T54" fmla="*/ 607 w 716"/>
                <a:gd name="T55" fmla="*/ 806 h 806"/>
                <a:gd name="T56" fmla="*/ 585 w 716"/>
                <a:gd name="T57" fmla="*/ 806 h 806"/>
                <a:gd name="T58" fmla="*/ 561 w 716"/>
                <a:gd name="T59" fmla="*/ 801 h 806"/>
                <a:gd name="T60" fmla="*/ 538 w 716"/>
                <a:gd name="T61" fmla="*/ 793 h 806"/>
                <a:gd name="T62" fmla="*/ 519 w 716"/>
                <a:gd name="T63" fmla="*/ 780 h 806"/>
                <a:gd name="T64" fmla="*/ 500 w 716"/>
                <a:gd name="T65" fmla="*/ 76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6" h="806">
                  <a:moveTo>
                    <a:pt x="29" y="200"/>
                  </a:moveTo>
                  <a:lnTo>
                    <a:pt x="21" y="191"/>
                  </a:lnTo>
                  <a:lnTo>
                    <a:pt x="15" y="181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2" y="146"/>
                  </a:lnTo>
                  <a:lnTo>
                    <a:pt x="0" y="134"/>
                  </a:lnTo>
                  <a:lnTo>
                    <a:pt x="0" y="123"/>
                  </a:lnTo>
                  <a:lnTo>
                    <a:pt x="0" y="112"/>
                  </a:lnTo>
                  <a:lnTo>
                    <a:pt x="2" y="101"/>
                  </a:lnTo>
                  <a:lnTo>
                    <a:pt x="5" y="88"/>
                  </a:lnTo>
                  <a:lnTo>
                    <a:pt x="8" y="77"/>
                  </a:lnTo>
                  <a:lnTo>
                    <a:pt x="15" y="67"/>
                  </a:lnTo>
                  <a:lnTo>
                    <a:pt x="19" y="56"/>
                  </a:lnTo>
                  <a:lnTo>
                    <a:pt x="26" y="46"/>
                  </a:lnTo>
                  <a:lnTo>
                    <a:pt x="36" y="37"/>
                  </a:lnTo>
                  <a:lnTo>
                    <a:pt x="44" y="29"/>
                  </a:lnTo>
                  <a:lnTo>
                    <a:pt x="55" y="21"/>
                  </a:lnTo>
                  <a:lnTo>
                    <a:pt x="64" y="16"/>
                  </a:lnTo>
                  <a:lnTo>
                    <a:pt x="76" y="9"/>
                  </a:lnTo>
                  <a:lnTo>
                    <a:pt x="85" y="6"/>
                  </a:lnTo>
                  <a:lnTo>
                    <a:pt x="97" y="1"/>
                  </a:lnTo>
                  <a:lnTo>
                    <a:pt x="111" y="0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6" y="5"/>
                  </a:lnTo>
                  <a:lnTo>
                    <a:pt x="166" y="8"/>
                  </a:lnTo>
                  <a:lnTo>
                    <a:pt x="178" y="14"/>
                  </a:lnTo>
                  <a:lnTo>
                    <a:pt x="188" y="19"/>
                  </a:lnTo>
                  <a:lnTo>
                    <a:pt x="199" y="27"/>
                  </a:lnTo>
                  <a:lnTo>
                    <a:pt x="206" y="35"/>
                  </a:lnTo>
                  <a:lnTo>
                    <a:pt x="215" y="45"/>
                  </a:lnTo>
                  <a:lnTo>
                    <a:pt x="687" y="606"/>
                  </a:lnTo>
                  <a:lnTo>
                    <a:pt x="695" y="615"/>
                  </a:lnTo>
                  <a:lnTo>
                    <a:pt x="702" y="625"/>
                  </a:lnTo>
                  <a:lnTo>
                    <a:pt x="707" y="638"/>
                  </a:lnTo>
                  <a:lnTo>
                    <a:pt x="711" y="649"/>
                  </a:lnTo>
                  <a:lnTo>
                    <a:pt x="713" y="660"/>
                  </a:lnTo>
                  <a:lnTo>
                    <a:pt x="715" y="671"/>
                  </a:lnTo>
                  <a:lnTo>
                    <a:pt x="716" y="682"/>
                  </a:lnTo>
                  <a:lnTo>
                    <a:pt x="715" y="695"/>
                  </a:lnTo>
                  <a:lnTo>
                    <a:pt x="715" y="707"/>
                  </a:lnTo>
                  <a:lnTo>
                    <a:pt x="711" y="718"/>
                  </a:lnTo>
                  <a:lnTo>
                    <a:pt x="707" y="729"/>
                  </a:lnTo>
                  <a:lnTo>
                    <a:pt x="703" y="739"/>
                  </a:lnTo>
                  <a:lnTo>
                    <a:pt x="697" y="750"/>
                  </a:lnTo>
                  <a:lnTo>
                    <a:pt x="691" y="759"/>
                  </a:lnTo>
                  <a:lnTo>
                    <a:pt x="683" y="769"/>
                  </a:lnTo>
                  <a:lnTo>
                    <a:pt x="673" y="777"/>
                  </a:lnTo>
                  <a:lnTo>
                    <a:pt x="663" y="785"/>
                  </a:lnTo>
                  <a:lnTo>
                    <a:pt x="652" y="791"/>
                  </a:lnTo>
                  <a:lnTo>
                    <a:pt x="642" y="796"/>
                  </a:lnTo>
                  <a:lnTo>
                    <a:pt x="630" y="801"/>
                  </a:lnTo>
                  <a:lnTo>
                    <a:pt x="618" y="804"/>
                  </a:lnTo>
                  <a:lnTo>
                    <a:pt x="607" y="806"/>
                  </a:lnTo>
                  <a:lnTo>
                    <a:pt x="596" y="806"/>
                  </a:lnTo>
                  <a:lnTo>
                    <a:pt x="585" y="806"/>
                  </a:lnTo>
                  <a:lnTo>
                    <a:pt x="572" y="804"/>
                  </a:lnTo>
                  <a:lnTo>
                    <a:pt x="561" y="801"/>
                  </a:lnTo>
                  <a:lnTo>
                    <a:pt x="549" y="796"/>
                  </a:lnTo>
                  <a:lnTo>
                    <a:pt x="538" y="793"/>
                  </a:lnTo>
                  <a:lnTo>
                    <a:pt x="528" y="787"/>
                  </a:lnTo>
                  <a:lnTo>
                    <a:pt x="519" y="780"/>
                  </a:lnTo>
                  <a:lnTo>
                    <a:pt x="509" y="772"/>
                  </a:lnTo>
                  <a:lnTo>
                    <a:pt x="500" y="763"/>
                  </a:lnTo>
                  <a:lnTo>
                    <a:pt x="2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2B70384-1214-4046-AD15-507B43AB4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3" y="2387600"/>
              <a:ext cx="387350" cy="1938338"/>
            </a:xfrm>
            <a:custGeom>
              <a:avLst/>
              <a:gdLst>
                <a:gd name="T0" fmla="*/ 244 w 244"/>
                <a:gd name="T1" fmla="*/ 109 h 1221"/>
                <a:gd name="T2" fmla="*/ 238 w 244"/>
                <a:gd name="T3" fmla="*/ 85 h 1221"/>
                <a:gd name="T4" fmla="*/ 228 w 244"/>
                <a:gd name="T5" fmla="*/ 62 h 1221"/>
                <a:gd name="T6" fmla="*/ 215 w 244"/>
                <a:gd name="T7" fmla="*/ 43 h 1221"/>
                <a:gd name="T8" fmla="*/ 199 w 244"/>
                <a:gd name="T9" fmla="*/ 27 h 1221"/>
                <a:gd name="T10" fmla="*/ 180 w 244"/>
                <a:gd name="T11" fmla="*/ 13 h 1221"/>
                <a:gd name="T12" fmla="*/ 157 w 244"/>
                <a:gd name="T13" fmla="*/ 3 h 1221"/>
                <a:gd name="T14" fmla="*/ 135 w 244"/>
                <a:gd name="T15" fmla="*/ 0 h 1221"/>
                <a:gd name="T16" fmla="*/ 109 w 244"/>
                <a:gd name="T17" fmla="*/ 0 h 1221"/>
                <a:gd name="T18" fmla="*/ 87 w 244"/>
                <a:gd name="T19" fmla="*/ 3 h 1221"/>
                <a:gd name="T20" fmla="*/ 63 w 244"/>
                <a:gd name="T21" fmla="*/ 13 h 1221"/>
                <a:gd name="T22" fmla="*/ 43 w 244"/>
                <a:gd name="T23" fmla="*/ 27 h 1221"/>
                <a:gd name="T24" fmla="*/ 26 w 244"/>
                <a:gd name="T25" fmla="*/ 43 h 1221"/>
                <a:gd name="T26" fmla="*/ 14 w 244"/>
                <a:gd name="T27" fmla="*/ 62 h 1221"/>
                <a:gd name="T28" fmla="*/ 5 w 244"/>
                <a:gd name="T29" fmla="*/ 85 h 1221"/>
                <a:gd name="T30" fmla="*/ 0 w 244"/>
                <a:gd name="T31" fmla="*/ 109 h 1221"/>
                <a:gd name="T32" fmla="*/ 0 w 244"/>
                <a:gd name="T33" fmla="*/ 1097 h 1221"/>
                <a:gd name="T34" fmla="*/ 2 w 244"/>
                <a:gd name="T35" fmla="*/ 1123 h 1221"/>
                <a:gd name="T36" fmla="*/ 10 w 244"/>
                <a:gd name="T37" fmla="*/ 1147 h 1221"/>
                <a:gd name="T38" fmla="*/ 21 w 244"/>
                <a:gd name="T39" fmla="*/ 1168 h 1221"/>
                <a:gd name="T40" fmla="*/ 35 w 244"/>
                <a:gd name="T41" fmla="*/ 1184 h 1221"/>
                <a:gd name="T42" fmla="*/ 53 w 244"/>
                <a:gd name="T43" fmla="*/ 1200 h 1221"/>
                <a:gd name="T44" fmla="*/ 74 w 244"/>
                <a:gd name="T45" fmla="*/ 1211 h 1221"/>
                <a:gd name="T46" fmla="*/ 98 w 244"/>
                <a:gd name="T47" fmla="*/ 1218 h 1221"/>
                <a:gd name="T48" fmla="*/ 120 w 244"/>
                <a:gd name="T49" fmla="*/ 1221 h 1221"/>
                <a:gd name="T50" fmla="*/ 146 w 244"/>
                <a:gd name="T51" fmla="*/ 1218 h 1221"/>
                <a:gd name="T52" fmla="*/ 168 w 244"/>
                <a:gd name="T53" fmla="*/ 1211 h 1221"/>
                <a:gd name="T54" fmla="*/ 189 w 244"/>
                <a:gd name="T55" fmla="*/ 1200 h 1221"/>
                <a:gd name="T56" fmla="*/ 207 w 244"/>
                <a:gd name="T57" fmla="*/ 1184 h 1221"/>
                <a:gd name="T58" fmla="*/ 223 w 244"/>
                <a:gd name="T59" fmla="*/ 1168 h 1221"/>
                <a:gd name="T60" fmla="*/ 234 w 244"/>
                <a:gd name="T61" fmla="*/ 1147 h 1221"/>
                <a:gd name="T62" fmla="*/ 242 w 244"/>
                <a:gd name="T63" fmla="*/ 1123 h 1221"/>
                <a:gd name="T64" fmla="*/ 244 w 244"/>
                <a:gd name="T65" fmla="*/ 109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221">
                  <a:moveTo>
                    <a:pt x="244" y="120"/>
                  </a:moveTo>
                  <a:lnTo>
                    <a:pt x="244" y="109"/>
                  </a:lnTo>
                  <a:lnTo>
                    <a:pt x="242" y="96"/>
                  </a:lnTo>
                  <a:lnTo>
                    <a:pt x="238" y="85"/>
                  </a:lnTo>
                  <a:lnTo>
                    <a:pt x="234" y="74"/>
                  </a:lnTo>
                  <a:lnTo>
                    <a:pt x="228" y="62"/>
                  </a:lnTo>
                  <a:lnTo>
                    <a:pt x="223" y="53"/>
                  </a:lnTo>
                  <a:lnTo>
                    <a:pt x="215" y="43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89" y="19"/>
                  </a:lnTo>
                  <a:lnTo>
                    <a:pt x="180" y="13"/>
                  </a:lnTo>
                  <a:lnTo>
                    <a:pt x="168" y="9"/>
                  </a:lnTo>
                  <a:lnTo>
                    <a:pt x="157" y="3"/>
                  </a:lnTo>
                  <a:lnTo>
                    <a:pt x="146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7" y="3"/>
                  </a:lnTo>
                  <a:lnTo>
                    <a:pt x="74" y="9"/>
                  </a:lnTo>
                  <a:lnTo>
                    <a:pt x="63" y="13"/>
                  </a:lnTo>
                  <a:lnTo>
                    <a:pt x="53" y="19"/>
                  </a:lnTo>
                  <a:lnTo>
                    <a:pt x="43" y="27"/>
                  </a:lnTo>
                  <a:lnTo>
                    <a:pt x="35" y="35"/>
                  </a:lnTo>
                  <a:lnTo>
                    <a:pt x="26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097"/>
                  </a:lnTo>
                  <a:lnTo>
                    <a:pt x="0" y="1112"/>
                  </a:lnTo>
                  <a:lnTo>
                    <a:pt x="2" y="1123"/>
                  </a:lnTo>
                  <a:lnTo>
                    <a:pt x="5" y="1134"/>
                  </a:lnTo>
                  <a:lnTo>
                    <a:pt x="10" y="1147"/>
                  </a:lnTo>
                  <a:lnTo>
                    <a:pt x="14" y="1155"/>
                  </a:lnTo>
                  <a:lnTo>
                    <a:pt x="21" y="1168"/>
                  </a:lnTo>
                  <a:lnTo>
                    <a:pt x="26" y="1178"/>
                  </a:lnTo>
                  <a:lnTo>
                    <a:pt x="35" y="1184"/>
                  </a:lnTo>
                  <a:lnTo>
                    <a:pt x="43" y="1192"/>
                  </a:lnTo>
                  <a:lnTo>
                    <a:pt x="53" y="1200"/>
                  </a:lnTo>
                  <a:lnTo>
                    <a:pt x="63" y="1206"/>
                  </a:lnTo>
                  <a:lnTo>
                    <a:pt x="74" y="1211"/>
                  </a:lnTo>
                  <a:lnTo>
                    <a:pt x="87" y="1216"/>
                  </a:lnTo>
                  <a:lnTo>
                    <a:pt x="98" y="1218"/>
                  </a:lnTo>
                  <a:lnTo>
                    <a:pt x="109" y="1219"/>
                  </a:lnTo>
                  <a:lnTo>
                    <a:pt x="120" y="1221"/>
                  </a:lnTo>
                  <a:lnTo>
                    <a:pt x="135" y="1219"/>
                  </a:lnTo>
                  <a:lnTo>
                    <a:pt x="146" y="1218"/>
                  </a:lnTo>
                  <a:lnTo>
                    <a:pt x="157" y="1216"/>
                  </a:lnTo>
                  <a:lnTo>
                    <a:pt x="168" y="1211"/>
                  </a:lnTo>
                  <a:lnTo>
                    <a:pt x="180" y="1206"/>
                  </a:lnTo>
                  <a:lnTo>
                    <a:pt x="189" y="1200"/>
                  </a:lnTo>
                  <a:lnTo>
                    <a:pt x="199" y="1192"/>
                  </a:lnTo>
                  <a:lnTo>
                    <a:pt x="207" y="1184"/>
                  </a:lnTo>
                  <a:lnTo>
                    <a:pt x="215" y="1178"/>
                  </a:lnTo>
                  <a:lnTo>
                    <a:pt x="223" y="1168"/>
                  </a:lnTo>
                  <a:lnTo>
                    <a:pt x="228" y="1155"/>
                  </a:lnTo>
                  <a:lnTo>
                    <a:pt x="234" y="1147"/>
                  </a:lnTo>
                  <a:lnTo>
                    <a:pt x="238" y="1134"/>
                  </a:lnTo>
                  <a:lnTo>
                    <a:pt x="242" y="1123"/>
                  </a:lnTo>
                  <a:lnTo>
                    <a:pt x="244" y="1112"/>
                  </a:lnTo>
                  <a:lnTo>
                    <a:pt x="244" y="1097"/>
                  </a:lnTo>
                  <a:lnTo>
                    <a:pt x="244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D2A56BA-311C-4DC8-910B-A2203D10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" y="1804988"/>
              <a:ext cx="2135188" cy="2520950"/>
            </a:xfrm>
            <a:custGeom>
              <a:avLst/>
              <a:gdLst>
                <a:gd name="T0" fmla="*/ 122 w 1345"/>
                <a:gd name="T1" fmla="*/ 0 h 1588"/>
                <a:gd name="T2" fmla="*/ 98 w 1345"/>
                <a:gd name="T3" fmla="*/ 1 h 1588"/>
                <a:gd name="T4" fmla="*/ 74 w 1345"/>
                <a:gd name="T5" fmla="*/ 9 h 1588"/>
                <a:gd name="T6" fmla="*/ 53 w 1345"/>
                <a:gd name="T7" fmla="*/ 21 h 1588"/>
                <a:gd name="T8" fmla="*/ 35 w 1345"/>
                <a:gd name="T9" fmla="*/ 35 h 1588"/>
                <a:gd name="T10" fmla="*/ 21 w 1345"/>
                <a:gd name="T11" fmla="*/ 53 h 1588"/>
                <a:gd name="T12" fmla="*/ 10 w 1345"/>
                <a:gd name="T13" fmla="*/ 74 h 1588"/>
                <a:gd name="T14" fmla="*/ 2 w 1345"/>
                <a:gd name="T15" fmla="*/ 98 h 1588"/>
                <a:gd name="T16" fmla="*/ 0 w 1345"/>
                <a:gd name="T17" fmla="*/ 122 h 1588"/>
                <a:gd name="T18" fmla="*/ 2 w 1345"/>
                <a:gd name="T19" fmla="*/ 146 h 1588"/>
                <a:gd name="T20" fmla="*/ 10 w 1345"/>
                <a:gd name="T21" fmla="*/ 168 h 1588"/>
                <a:gd name="T22" fmla="*/ 21 w 1345"/>
                <a:gd name="T23" fmla="*/ 189 h 1588"/>
                <a:gd name="T24" fmla="*/ 35 w 1345"/>
                <a:gd name="T25" fmla="*/ 207 h 1588"/>
                <a:gd name="T26" fmla="*/ 53 w 1345"/>
                <a:gd name="T27" fmla="*/ 223 h 1588"/>
                <a:gd name="T28" fmla="*/ 74 w 1345"/>
                <a:gd name="T29" fmla="*/ 234 h 1588"/>
                <a:gd name="T30" fmla="*/ 98 w 1345"/>
                <a:gd name="T31" fmla="*/ 242 h 1588"/>
                <a:gd name="T32" fmla="*/ 122 w 1345"/>
                <a:gd name="T33" fmla="*/ 243 h 1588"/>
                <a:gd name="T34" fmla="*/ 181 w 1345"/>
                <a:gd name="T35" fmla="*/ 772 h 1588"/>
                <a:gd name="T36" fmla="*/ 157 w 1345"/>
                <a:gd name="T37" fmla="*/ 791 h 1588"/>
                <a:gd name="T38" fmla="*/ 138 w 1345"/>
                <a:gd name="T39" fmla="*/ 817 h 1588"/>
                <a:gd name="T40" fmla="*/ 127 w 1345"/>
                <a:gd name="T41" fmla="*/ 846 h 1588"/>
                <a:gd name="T42" fmla="*/ 122 w 1345"/>
                <a:gd name="T43" fmla="*/ 878 h 1588"/>
                <a:gd name="T44" fmla="*/ 122 w 1345"/>
                <a:gd name="T45" fmla="*/ 1479 h 1588"/>
                <a:gd name="T46" fmla="*/ 127 w 1345"/>
                <a:gd name="T47" fmla="*/ 1501 h 1588"/>
                <a:gd name="T48" fmla="*/ 137 w 1345"/>
                <a:gd name="T49" fmla="*/ 1522 h 1588"/>
                <a:gd name="T50" fmla="*/ 149 w 1345"/>
                <a:gd name="T51" fmla="*/ 1545 h 1588"/>
                <a:gd name="T52" fmla="*/ 167 w 1345"/>
                <a:gd name="T53" fmla="*/ 1559 h 1588"/>
                <a:gd name="T54" fmla="*/ 186 w 1345"/>
                <a:gd name="T55" fmla="*/ 1573 h 1588"/>
                <a:gd name="T56" fmla="*/ 207 w 1345"/>
                <a:gd name="T57" fmla="*/ 1583 h 1588"/>
                <a:gd name="T58" fmla="*/ 233 w 1345"/>
                <a:gd name="T59" fmla="*/ 1586 h 1588"/>
                <a:gd name="T60" fmla="*/ 257 w 1345"/>
                <a:gd name="T61" fmla="*/ 1586 h 1588"/>
                <a:gd name="T62" fmla="*/ 281 w 1345"/>
                <a:gd name="T63" fmla="*/ 1583 h 1588"/>
                <a:gd name="T64" fmla="*/ 302 w 1345"/>
                <a:gd name="T65" fmla="*/ 1573 h 1588"/>
                <a:gd name="T66" fmla="*/ 323 w 1345"/>
                <a:gd name="T67" fmla="*/ 1559 h 1588"/>
                <a:gd name="T68" fmla="*/ 339 w 1345"/>
                <a:gd name="T69" fmla="*/ 1545 h 1588"/>
                <a:gd name="T70" fmla="*/ 352 w 1345"/>
                <a:gd name="T71" fmla="*/ 1522 h 1588"/>
                <a:gd name="T72" fmla="*/ 361 w 1345"/>
                <a:gd name="T73" fmla="*/ 1501 h 1588"/>
                <a:gd name="T74" fmla="*/ 364 w 1345"/>
                <a:gd name="T75" fmla="*/ 1479 h 1588"/>
                <a:gd name="T76" fmla="*/ 368 w 1345"/>
                <a:gd name="T77" fmla="*/ 950 h 1588"/>
                <a:gd name="T78" fmla="*/ 1236 w 1345"/>
                <a:gd name="T79" fmla="*/ 447 h 1588"/>
                <a:gd name="T80" fmla="*/ 1260 w 1345"/>
                <a:gd name="T81" fmla="*/ 428 h 1588"/>
                <a:gd name="T82" fmla="*/ 1284 w 1345"/>
                <a:gd name="T83" fmla="*/ 405 h 1588"/>
                <a:gd name="T84" fmla="*/ 1304 w 1345"/>
                <a:gd name="T85" fmla="*/ 380 h 1588"/>
                <a:gd name="T86" fmla="*/ 1318 w 1345"/>
                <a:gd name="T87" fmla="*/ 352 h 1588"/>
                <a:gd name="T88" fmla="*/ 1333 w 1345"/>
                <a:gd name="T89" fmla="*/ 324 h 1588"/>
                <a:gd name="T90" fmla="*/ 1339 w 1345"/>
                <a:gd name="T91" fmla="*/ 293 h 1588"/>
                <a:gd name="T92" fmla="*/ 1344 w 1345"/>
                <a:gd name="T93" fmla="*/ 261 h 1588"/>
                <a:gd name="T94" fmla="*/ 1344 w 1345"/>
                <a:gd name="T95" fmla="*/ 218 h 1588"/>
                <a:gd name="T96" fmla="*/ 1334 w 1345"/>
                <a:gd name="T97" fmla="*/ 170 h 1588"/>
                <a:gd name="T98" fmla="*/ 1315 w 1345"/>
                <a:gd name="T99" fmla="*/ 126 h 1588"/>
                <a:gd name="T100" fmla="*/ 1289 w 1345"/>
                <a:gd name="T101" fmla="*/ 88 h 1588"/>
                <a:gd name="T102" fmla="*/ 1257 w 1345"/>
                <a:gd name="T103" fmla="*/ 54 h 1588"/>
                <a:gd name="T104" fmla="*/ 1217 w 1345"/>
                <a:gd name="T105" fmla="*/ 29 h 1588"/>
                <a:gd name="T106" fmla="*/ 1174 w 1345"/>
                <a:gd name="T107" fmla="*/ 11 h 1588"/>
                <a:gd name="T108" fmla="*/ 1125 w 1345"/>
                <a:gd name="T109" fmla="*/ 1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45" h="1588">
                  <a:moveTo>
                    <a:pt x="1101" y="0"/>
                  </a:moveTo>
                  <a:lnTo>
                    <a:pt x="122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5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6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6"/>
                  </a:lnTo>
                  <a:lnTo>
                    <a:pt x="5" y="157"/>
                  </a:lnTo>
                  <a:lnTo>
                    <a:pt x="10" y="168"/>
                  </a:lnTo>
                  <a:lnTo>
                    <a:pt x="14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5" y="207"/>
                  </a:lnTo>
                  <a:lnTo>
                    <a:pt x="43" y="216"/>
                  </a:lnTo>
                  <a:lnTo>
                    <a:pt x="53" y="223"/>
                  </a:lnTo>
                  <a:lnTo>
                    <a:pt x="63" y="227"/>
                  </a:lnTo>
                  <a:lnTo>
                    <a:pt x="74" y="234"/>
                  </a:lnTo>
                  <a:lnTo>
                    <a:pt x="85" y="237"/>
                  </a:lnTo>
                  <a:lnTo>
                    <a:pt x="98" y="242"/>
                  </a:lnTo>
                  <a:lnTo>
                    <a:pt x="109" y="243"/>
                  </a:lnTo>
                  <a:lnTo>
                    <a:pt x="122" y="243"/>
                  </a:lnTo>
                  <a:lnTo>
                    <a:pt x="1101" y="243"/>
                  </a:lnTo>
                  <a:lnTo>
                    <a:pt x="181" y="772"/>
                  </a:lnTo>
                  <a:lnTo>
                    <a:pt x="170" y="782"/>
                  </a:lnTo>
                  <a:lnTo>
                    <a:pt x="157" y="791"/>
                  </a:lnTo>
                  <a:lnTo>
                    <a:pt x="148" y="803"/>
                  </a:lnTo>
                  <a:lnTo>
                    <a:pt x="138" y="817"/>
                  </a:lnTo>
                  <a:lnTo>
                    <a:pt x="132" y="830"/>
                  </a:lnTo>
                  <a:lnTo>
                    <a:pt x="127" y="846"/>
                  </a:lnTo>
                  <a:lnTo>
                    <a:pt x="122" y="860"/>
                  </a:lnTo>
                  <a:lnTo>
                    <a:pt x="122" y="878"/>
                  </a:lnTo>
                  <a:lnTo>
                    <a:pt x="122" y="1464"/>
                  </a:lnTo>
                  <a:lnTo>
                    <a:pt x="122" y="1479"/>
                  </a:lnTo>
                  <a:lnTo>
                    <a:pt x="125" y="1490"/>
                  </a:lnTo>
                  <a:lnTo>
                    <a:pt x="127" y="1501"/>
                  </a:lnTo>
                  <a:lnTo>
                    <a:pt x="132" y="1514"/>
                  </a:lnTo>
                  <a:lnTo>
                    <a:pt x="137" y="1522"/>
                  </a:lnTo>
                  <a:lnTo>
                    <a:pt x="141" y="1535"/>
                  </a:lnTo>
                  <a:lnTo>
                    <a:pt x="149" y="1545"/>
                  </a:lnTo>
                  <a:lnTo>
                    <a:pt x="157" y="1551"/>
                  </a:lnTo>
                  <a:lnTo>
                    <a:pt x="167" y="1559"/>
                  </a:lnTo>
                  <a:lnTo>
                    <a:pt x="177" y="1567"/>
                  </a:lnTo>
                  <a:lnTo>
                    <a:pt x="186" y="1573"/>
                  </a:lnTo>
                  <a:lnTo>
                    <a:pt x="196" y="1578"/>
                  </a:lnTo>
                  <a:lnTo>
                    <a:pt x="207" y="1583"/>
                  </a:lnTo>
                  <a:lnTo>
                    <a:pt x="218" y="1585"/>
                  </a:lnTo>
                  <a:lnTo>
                    <a:pt x="233" y="1586"/>
                  </a:lnTo>
                  <a:lnTo>
                    <a:pt x="244" y="1588"/>
                  </a:lnTo>
                  <a:lnTo>
                    <a:pt x="257" y="1586"/>
                  </a:lnTo>
                  <a:lnTo>
                    <a:pt x="270" y="1585"/>
                  </a:lnTo>
                  <a:lnTo>
                    <a:pt x="281" y="1583"/>
                  </a:lnTo>
                  <a:lnTo>
                    <a:pt x="292" y="1578"/>
                  </a:lnTo>
                  <a:lnTo>
                    <a:pt x="302" y="1573"/>
                  </a:lnTo>
                  <a:lnTo>
                    <a:pt x="313" y="1567"/>
                  </a:lnTo>
                  <a:lnTo>
                    <a:pt x="323" y="1559"/>
                  </a:lnTo>
                  <a:lnTo>
                    <a:pt x="331" y="1551"/>
                  </a:lnTo>
                  <a:lnTo>
                    <a:pt x="339" y="1545"/>
                  </a:lnTo>
                  <a:lnTo>
                    <a:pt x="345" y="1535"/>
                  </a:lnTo>
                  <a:lnTo>
                    <a:pt x="352" y="1522"/>
                  </a:lnTo>
                  <a:lnTo>
                    <a:pt x="358" y="1514"/>
                  </a:lnTo>
                  <a:lnTo>
                    <a:pt x="361" y="1501"/>
                  </a:lnTo>
                  <a:lnTo>
                    <a:pt x="363" y="1490"/>
                  </a:lnTo>
                  <a:lnTo>
                    <a:pt x="364" y="1479"/>
                  </a:lnTo>
                  <a:lnTo>
                    <a:pt x="368" y="1464"/>
                  </a:lnTo>
                  <a:lnTo>
                    <a:pt x="368" y="950"/>
                  </a:lnTo>
                  <a:lnTo>
                    <a:pt x="1222" y="455"/>
                  </a:lnTo>
                  <a:lnTo>
                    <a:pt x="1236" y="447"/>
                  </a:lnTo>
                  <a:lnTo>
                    <a:pt x="1249" y="437"/>
                  </a:lnTo>
                  <a:lnTo>
                    <a:pt x="1260" y="428"/>
                  </a:lnTo>
                  <a:lnTo>
                    <a:pt x="1272" y="416"/>
                  </a:lnTo>
                  <a:lnTo>
                    <a:pt x="1284" y="405"/>
                  </a:lnTo>
                  <a:lnTo>
                    <a:pt x="1294" y="394"/>
                  </a:lnTo>
                  <a:lnTo>
                    <a:pt x="1304" y="380"/>
                  </a:lnTo>
                  <a:lnTo>
                    <a:pt x="1310" y="367"/>
                  </a:lnTo>
                  <a:lnTo>
                    <a:pt x="1318" y="352"/>
                  </a:lnTo>
                  <a:lnTo>
                    <a:pt x="1326" y="340"/>
                  </a:lnTo>
                  <a:lnTo>
                    <a:pt x="1333" y="324"/>
                  </a:lnTo>
                  <a:lnTo>
                    <a:pt x="1336" y="309"/>
                  </a:lnTo>
                  <a:lnTo>
                    <a:pt x="1339" y="293"/>
                  </a:lnTo>
                  <a:lnTo>
                    <a:pt x="1344" y="277"/>
                  </a:lnTo>
                  <a:lnTo>
                    <a:pt x="1344" y="261"/>
                  </a:lnTo>
                  <a:lnTo>
                    <a:pt x="1345" y="243"/>
                  </a:lnTo>
                  <a:lnTo>
                    <a:pt x="1344" y="218"/>
                  </a:lnTo>
                  <a:lnTo>
                    <a:pt x="1339" y="194"/>
                  </a:lnTo>
                  <a:lnTo>
                    <a:pt x="1334" y="170"/>
                  </a:lnTo>
                  <a:lnTo>
                    <a:pt x="1326" y="149"/>
                  </a:lnTo>
                  <a:lnTo>
                    <a:pt x="1315" y="126"/>
                  </a:lnTo>
                  <a:lnTo>
                    <a:pt x="1304" y="107"/>
                  </a:lnTo>
                  <a:lnTo>
                    <a:pt x="1289" y="88"/>
                  </a:lnTo>
                  <a:lnTo>
                    <a:pt x="1275" y="70"/>
                  </a:lnTo>
                  <a:lnTo>
                    <a:pt x="1257" y="54"/>
                  </a:lnTo>
                  <a:lnTo>
                    <a:pt x="1238" y="42"/>
                  </a:lnTo>
                  <a:lnTo>
                    <a:pt x="1217" y="29"/>
                  </a:lnTo>
                  <a:lnTo>
                    <a:pt x="1194" y="19"/>
                  </a:lnTo>
                  <a:lnTo>
                    <a:pt x="1174" y="11"/>
                  </a:lnTo>
                  <a:lnTo>
                    <a:pt x="1150" y="5"/>
                  </a:lnTo>
                  <a:lnTo>
                    <a:pt x="1125" y="1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E88B9A4-DFFC-43D1-A815-5CB7B4261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4635500"/>
              <a:ext cx="639763" cy="403225"/>
            </a:xfrm>
            <a:custGeom>
              <a:avLst/>
              <a:gdLst>
                <a:gd name="T0" fmla="*/ 196 w 403"/>
                <a:gd name="T1" fmla="*/ 254 h 254"/>
                <a:gd name="T2" fmla="*/ 80 w 403"/>
                <a:gd name="T3" fmla="*/ 79 h 254"/>
                <a:gd name="T4" fmla="*/ 80 w 403"/>
                <a:gd name="T5" fmla="*/ 234 h 254"/>
                <a:gd name="T6" fmla="*/ 80 w 403"/>
                <a:gd name="T7" fmla="*/ 238 h 254"/>
                <a:gd name="T8" fmla="*/ 82 w 403"/>
                <a:gd name="T9" fmla="*/ 242 h 254"/>
                <a:gd name="T10" fmla="*/ 87 w 403"/>
                <a:gd name="T11" fmla="*/ 246 h 254"/>
                <a:gd name="T12" fmla="*/ 95 w 403"/>
                <a:gd name="T13" fmla="*/ 247 h 254"/>
                <a:gd name="T14" fmla="*/ 95 w 403"/>
                <a:gd name="T15" fmla="*/ 254 h 254"/>
                <a:gd name="T16" fmla="*/ 0 w 403"/>
                <a:gd name="T17" fmla="*/ 254 h 254"/>
                <a:gd name="T18" fmla="*/ 0 w 403"/>
                <a:gd name="T19" fmla="*/ 247 h 254"/>
                <a:gd name="T20" fmla="*/ 8 w 403"/>
                <a:gd name="T21" fmla="*/ 246 h 254"/>
                <a:gd name="T22" fmla="*/ 13 w 403"/>
                <a:gd name="T23" fmla="*/ 242 h 254"/>
                <a:gd name="T24" fmla="*/ 16 w 403"/>
                <a:gd name="T25" fmla="*/ 238 h 254"/>
                <a:gd name="T26" fmla="*/ 16 w 403"/>
                <a:gd name="T27" fmla="*/ 234 h 254"/>
                <a:gd name="T28" fmla="*/ 16 w 403"/>
                <a:gd name="T29" fmla="*/ 20 h 254"/>
                <a:gd name="T30" fmla="*/ 16 w 403"/>
                <a:gd name="T31" fmla="*/ 15 h 254"/>
                <a:gd name="T32" fmla="*/ 13 w 403"/>
                <a:gd name="T33" fmla="*/ 12 h 254"/>
                <a:gd name="T34" fmla="*/ 8 w 403"/>
                <a:gd name="T35" fmla="*/ 7 h 254"/>
                <a:gd name="T36" fmla="*/ 0 w 403"/>
                <a:gd name="T37" fmla="*/ 5 h 254"/>
                <a:gd name="T38" fmla="*/ 0 w 403"/>
                <a:gd name="T39" fmla="*/ 0 h 254"/>
                <a:gd name="T40" fmla="*/ 124 w 403"/>
                <a:gd name="T41" fmla="*/ 0 h 254"/>
                <a:gd name="T42" fmla="*/ 124 w 403"/>
                <a:gd name="T43" fmla="*/ 5 h 254"/>
                <a:gd name="T44" fmla="*/ 119 w 403"/>
                <a:gd name="T45" fmla="*/ 7 h 254"/>
                <a:gd name="T46" fmla="*/ 114 w 403"/>
                <a:gd name="T47" fmla="*/ 10 h 254"/>
                <a:gd name="T48" fmla="*/ 112 w 403"/>
                <a:gd name="T49" fmla="*/ 13 h 254"/>
                <a:gd name="T50" fmla="*/ 112 w 403"/>
                <a:gd name="T51" fmla="*/ 16 h 254"/>
                <a:gd name="T52" fmla="*/ 112 w 403"/>
                <a:gd name="T53" fmla="*/ 21 h 254"/>
                <a:gd name="T54" fmla="*/ 116 w 403"/>
                <a:gd name="T55" fmla="*/ 24 h 254"/>
                <a:gd name="T56" fmla="*/ 201 w 403"/>
                <a:gd name="T57" fmla="*/ 156 h 254"/>
                <a:gd name="T58" fmla="*/ 289 w 403"/>
                <a:gd name="T59" fmla="*/ 26 h 254"/>
                <a:gd name="T60" fmla="*/ 294 w 403"/>
                <a:gd name="T61" fmla="*/ 20 h 254"/>
                <a:gd name="T62" fmla="*/ 295 w 403"/>
                <a:gd name="T63" fmla="*/ 15 h 254"/>
                <a:gd name="T64" fmla="*/ 294 w 403"/>
                <a:gd name="T65" fmla="*/ 12 h 254"/>
                <a:gd name="T66" fmla="*/ 292 w 403"/>
                <a:gd name="T67" fmla="*/ 10 h 254"/>
                <a:gd name="T68" fmla="*/ 287 w 403"/>
                <a:gd name="T69" fmla="*/ 7 h 254"/>
                <a:gd name="T70" fmla="*/ 284 w 403"/>
                <a:gd name="T71" fmla="*/ 5 h 254"/>
                <a:gd name="T72" fmla="*/ 284 w 403"/>
                <a:gd name="T73" fmla="*/ 0 h 254"/>
                <a:gd name="T74" fmla="*/ 403 w 403"/>
                <a:gd name="T75" fmla="*/ 0 h 254"/>
                <a:gd name="T76" fmla="*/ 403 w 403"/>
                <a:gd name="T77" fmla="*/ 5 h 254"/>
                <a:gd name="T78" fmla="*/ 395 w 403"/>
                <a:gd name="T79" fmla="*/ 7 h 254"/>
                <a:gd name="T80" fmla="*/ 392 w 403"/>
                <a:gd name="T81" fmla="*/ 12 h 254"/>
                <a:gd name="T82" fmla="*/ 390 w 403"/>
                <a:gd name="T83" fmla="*/ 15 h 254"/>
                <a:gd name="T84" fmla="*/ 388 w 403"/>
                <a:gd name="T85" fmla="*/ 20 h 254"/>
                <a:gd name="T86" fmla="*/ 388 w 403"/>
                <a:gd name="T87" fmla="*/ 234 h 254"/>
                <a:gd name="T88" fmla="*/ 390 w 403"/>
                <a:gd name="T89" fmla="*/ 238 h 254"/>
                <a:gd name="T90" fmla="*/ 392 w 403"/>
                <a:gd name="T91" fmla="*/ 242 h 254"/>
                <a:gd name="T92" fmla="*/ 395 w 403"/>
                <a:gd name="T93" fmla="*/ 246 h 254"/>
                <a:gd name="T94" fmla="*/ 403 w 403"/>
                <a:gd name="T95" fmla="*/ 247 h 254"/>
                <a:gd name="T96" fmla="*/ 403 w 403"/>
                <a:gd name="T97" fmla="*/ 254 h 254"/>
                <a:gd name="T98" fmla="*/ 305 w 403"/>
                <a:gd name="T99" fmla="*/ 254 h 254"/>
                <a:gd name="T100" fmla="*/ 305 w 403"/>
                <a:gd name="T101" fmla="*/ 247 h 254"/>
                <a:gd name="T102" fmla="*/ 311 w 403"/>
                <a:gd name="T103" fmla="*/ 246 h 254"/>
                <a:gd name="T104" fmla="*/ 316 w 403"/>
                <a:gd name="T105" fmla="*/ 242 h 254"/>
                <a:gd name="T106" fmla="*/ 318 w 403"/>
                <a:gd name="T107" fmla="*/ 238 h 254"/>
                <a:gd name="T108" fmla="*/ 318 w 403"/>
                <a:gd name="T109" fmla="*/ 234 h 254"/>
                <a:gd name="T110" fmla="*/ 318 w 403"/>
                <a:gd name="T111" fmla="*/ 79 h 254"/>
                <a:gd name="T112" fmla="*/ 196 w 403"/>
                <a:gd name="T1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3" h="254">
                  <a:moveTo>
                    <a:pt x="196" y="254"/>
                  </a:moveTo>
                  <a:lnTo>
                    <a:pt x="80" y="79"/>
                  </a:lnTo>
                  <a:lnTo>
                    <a:pt x="80" y="234"/>
                  </a:lnTo>
                  <a:lnTo>
                    <a:pt x="80" y="238"/>
                  </a:lnTo>
                  <a:lnTo>
                    <a:pt x="82" y="242"/>
                  </a:lnTo>
                  <a:lnTo>
                    <a:pt x="87" y="246"/>
                  </a:lnTo>
                  <a:lnTo>
                    <a:pt x="95" y="247"/>
                  </a:lnTo>
                  <a:lnTo>
                    <a:pt x="95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3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3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5"/>
                  </a:lnTo>
                  <a:lnTo>
                    <a:pt x="119" y="7"/>
                  </a:lnTo>
                  <a:lnTo>
                    <a:pt x="114" y="10"/>
                  </a:lnTo>
                  <a:lnTo>
                    <a:pt x="112" y="13"/>
                  </a:lnTo>
                  <a:lnTo>
                    <a:pt x="112" y="16"/>
                  </a:lnTo>
                  <a:lnTo>
                    <a:pt x="112" y="21"/>
                  </a:lnTo>
                  <a:lnTo>
                    <a:pt x="116" y="24"/>
                  </a:lnTo>
                  <a:lnTo>
                    <a:pt x="201" y="156"/>
                  </a:lnTo>
                  <a:lnTo>
                    <a:pt x="289" y="26"/>
                  </a:lnTo>
                  <a:lnTo>
                    <a:pt x="294" y="20"/>
                  </a:lnTo>
                  <a:lnTo>
                    <a:pt x="295" y="15"/>
                  </a:lnTo>
                  <a:lnTo>
                    <a:pt x="294" y="12"/>
                  </a:lnTo>
                  <a:lnTo>
                    <a:pt x="292" y="10"/>
                  </a:lnTo>
                  <a:lnTo>
                    <a:pt x="287" y="7"/>
                  </a:lnTo>
                  <a:lnTo>
                    <a:pt x="284" y="5"/>
                  </a:lnTo>
                  <a:lnTo>
                    <a:pt x="284" y="0"/>
                  </a:lnTo>
                  <a:lnTo>
                    <a:pt x="403" y="0"/>
                  </a:lnTo>
                  <a:lnTo>
                    <a:pt x="403" y="5"/>
                  </a:lnTo>
                  <a:lnTo>
                    <a:pt x="395" y="7"/>
                  </a:lnTo>
                  <a:lnTo>
                    <a:pt x="392" y="12"/>
                  </a:lnTo>
                  <a:lnTo>
                    <a:pt x="390" y="15"/>
                  </a:lnTo>
                  <a:lnTo>
                    <a:pt x="388" y="20"/>
                  </a:lnTo>
                  <a:lnTo>
                    <a:pt x="388" y="234"/>
                  </a:lnTo>
                  <a:lnTo>
                    <a:pt x="390" y="238"/>
                  </a:lnTo>
                  <a:lnTo>
                    <a:pt x="392" y="242"/>
                  </a:lnTo>
                  <a:lnTo>
                    <a:pt x="395" y="246"/>
                  </a:lnTo>
                  <a:lnTo>
                    <a:pt x="403" y="247"/>
                  </a:lnTo>
                  <a:lnTo>
                    <a:pt x="403" y="254"/>
                  </a:lnTo>
                  <a:lnTo>
                    <a:pt x="305" y="254"/>
                  </a:lnTo>
                  <a:lnTo>
                    <a:pt x="305" y="247"/>
                  </a:lnTo>
                  <a:lnTo>
                    <a:pt x="311" y="246"/>
                  </a:lnTo>
                  <a:lnTo>
                    <a:pt x="316" y="242"/>
                  </a:lnTo>
                  <a:lnTo>
                    <a:pt x="318" y="238"/>
                  </a:lnTo>
                  <a:lnTo>
                    <a:pt x="318" y="234"/>
                  </a:lnTo>
                  <a:lnTo>
                    <a:pt x="318" y="79"/>
                  </a:lnTo>
                  <a:lnTo>
                    <a:pt x="196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557A02D-693C-4527-B8B6-A1640A062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0" y="4635500"/>
              <a:ext cx="158750" cy="403225"/>
            </a:xfrm>
            <a:custGeom>
              <a:avLst/>
              <a:gdLst>
                <a:gd name="T0" fmla="*/ 16 w 100"/>
                <a:gd name="T1" fmla="*/ 234 h 254"/>
                <a:gd name="T2" fmla="*/ 16 w 100"/>
                <a:gd name="T3" fmla="*/ 20 h 254"/>
                <a:gd name="T4" fmla="*/ 16 w 100"/>
                <a:gd name="T5" fmla="*/ 15 h 254"/>
                <a:gd name="T6" fmla="*/ 11 w 100"/>
                <a:gd name="T7" fmla="*/ 12 h 254"/>
                <a:gd name="T8" fmla="*/ 8 w 100"/>
                <a:gd name="T9" fmla="*/ 7 h 254"/>
                <a:gd name="T10" fmla="*/ 0 w 100"/>
                <a:gd name="T11" fmla="*/ 5 h 254"/>
                <a:gd name="T12" fmla="*/ 0 w 100"/>
                <a:gd name="T13" fmla="*/ 0 h 254"/>
                <a:gd name="T14" fmla="*/ 100 w 100"/>
                <a:gd name="T15" fmla="*/ 0 h 254"/>
                <a:gd name="T16" fmla="*/ 100 w 100"/>
                <a:gd name="T17" fmla="*/ 5 h 254"/>
                <a:gd name="T18" fmla="*/ 92 w 100"/>
                <a:gd name="T19" fmla="*/ 7 h 254"/>
                <a:gd name="T20" fmla="*/ 88 w 100"/>
                <a:gd name="T21" fmla="*/ 12 h 254"/>
                <a:gd name="T22" fmla="*/ 85 w 100"/>
                <a:gd name="T23" fmla="*/ 15 h 254"/>
                <a:gd name="T24" fmla="*/ 85 w 100"/>
                <a:gd name="T25" fmla="*/ 20 h 254"/>
                <a:gd name="T26" fmla="*/ 85 w 100"/>
                <a:gd name="T27" fmla="*/ 234 h 254"/>
                <a:gd name="T28" fmla="*/ 85 w 100"/>
                <a:gd name="T29" fmla="*/ 238 h 254"/>
                <a:gd name="T30" fmla="*/ 88 w 100"/>
                <a:gd name="T31" fmla="*/ 242 h 254"/>
                <a:gd name="T32" fmla="*/ 92 w 100"/>
                <a:gd name="T33" fmla="*/ 246 h 254"/>
                <a:gd name="T34" fmla="*/ 100 w 100"/>
                <a:gd name="T35" fmla="*/ 247 h 254"/>
                <a:gd name="T36" fmla="*/ 100 w 100"/>
                <a:gd name="T37" fmla="*/ 254 h 254"/>
                <a:gd name="T38" fmla="*/ 0 w 100"/>
                <a:gd name="T39" fmla="*/ 254 h 254"/>
                <a:gd name="T40" fmla="*/ 0 w 100"/>
                <a:gd name="T41" fmla="*/ 247 h 254"/>
                <a:gd name="T42" fmla="*/ 8 w 100"/>
                <a:gd name="T43" fmla="*/ 246 h 254"/>
                <a:gd name="T44" fmla="*/ 11 w 100"/>
                <a:gd name="T45" fmla="*/ 242 h 254"/>
                <a:gd name="T46" fmla="*/ 16 w 100"/>
                <a:gd name="T47" fmla="*/ 238 h 254"/>
                <a:gd name="T48" fmla="*/ 16 w 100"/>
                <a:gd name="T49" fmla="*/ 23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254">
                  <a:moveTo>
                    <a:pt x="16" y="234"/>
                  </a:moveTo>
                  <a:lnTo>
                    <a:pt x="16" y="20"/>
                  </a:lnTo>
                  <a:lnTo>
                    <a:pt x="16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5"/>
                  </a:lnTo>
                  <a:lnTo>
                    <a:pt x="92" y="7"/>
                  </a:lnTo>
                  <a:lnTo>
                    <a:pt x="88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34"/>
                  </a:lnTo>
                  <a:lnTo>
                    <a:pt x="85" y="238"/>
                  </a:lnTo>
                  <a:lnTo>
                    <a:pt x="88" y="242"/>
                  </a:lnTo>
                  <a:lnTo>
                    <a:pt x="92" y="246"/>
                  </a:lnTo>
                  <a:lnTo>
                    <a:pt x="100" y="247"/>
                  </a:lnTo>
                  <a:lnTo>
                    <a:pt x="100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6" y="238"/>
                  </a:lnTo>
                  <a:lnTo>
                    <a:pt x="16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EA60EB-049F-465F-920E-7F2177BB1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6200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1 w 348"/>
                <a:gd name="T3" fmla="*/ 12 h 254"/>
                <a:gd name="T4" fmla="*/ 0 w 348"/>
                <a:gd name="T5" fmla="*/ 5 h 254"/>
                <a:gd name="T6" fmla="*/ 176 w 348"/>
                <a:gd name="T7" fmla="*/ 0 h 254"/>
                <a:gd name="T8" fmla="*/ 229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1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7 w 348"/>
                <a:gd name="T21" fmla="*/ 157 h 254"/>
                <a:gd name="T22" fmla="*/ 337 w 348"/>
                <a:gd name="T23" fmla="*/ 185 h 254"/>
                <a:gd name="T24" fmla="*/ 321 w 348"/>
                <a:gd name="T25" fmla="*/ 207 h 254"/>
                <a:gd name="T26" fmla="*/ 298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8 w 348"/>
                <a:gd name="T33" fmla="*/ 252 h 254"/>
                <a:gd name="T34" fmla="*/ 176 w 348"/>
                <a:gd name="T35" fmla="*/ 254 h 254"/>
                <a:gd name="T36" fmla="*/ 0 w 348"/>
                <a:gd name="T37" fmla="*/ 247 h 254"/>
                <a:gd name="T38" fmla="*/ 11 w 348"/>
                <a:gd name="T39" fmla="*/ 242 h 254"/>
                <a:gd name="T40" fmla="*/ 16 w 348"/>
                <a:gd name="T41" fmla="*/ 234 h 254"/>
                <a:gd name="T42" fmla="*/ 172 w 348"/>
                <a:gd name="T43" fmla="*/ 212 h 254"/>
                <a:gd name="T44" fmla="*/ 209 w 348"/>
                <a:gd name="T45" fmla="*/ 209 h 254"/>
                <a:gd name="T46" fmla="*/ 233 w 348"/>
                <a:gd name="T47" fmla="*/ 204 h 254"/>
                <a:gd name="T48" fmla="*/ 252 w 348"/>
                <a:gd name="T49" fmla="*/ 189 h 254"/>
                <a:gd name="T50" fmla="*/ 268 w 348"/>
                <a:gd name="T51" fmla="*/ 175 h 254"/>
                <a:gd name="T52" fmla="*/ 276 w 348"/>
                <a:gd name="T53" fmla="*/ 151 h 254"/>
                <a:gd name="T54" fmla="*/ 279 w 348"/>
                <a:gd name="T55" fmla="*/ 127 h 254"/>
                <a:gd name="T56" fmla="*/ 271 w 348"/>
                <a:gd name="T57" fmla="*/ 90 h 254"/>
                <a:gd name="T58" fmla="*/ 253 w 348"/>
                <a:gd name="T59" fmla="*/ 63 h 254"/>
                <a:gd name="T60" fmla="*/ 239 w 348"/>
                <a:gd name="T61" fmla="*/ 53 h 254"/>
                <a:gd name="T62" fmla="*/ 221 w 348"/>
                <a:gd name="T63" fmla="*/ 45 h 254"/>
                <a:gd name="T64" fmla="*/ 172 w 348"/>
                <a:gd name="T65" fmla="*/ 42 h 254"/>
                <a:gd name="T66" fmla="*/ 85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3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204" y="2"/>
                  </a:lnTo>
                  <a:lnTo>
                    <a:pt x="229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19" y="45"/>
                  </a:lnTo>
                  <a:lnTo>
                    <a:pt x="331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8" y="109"/>
                  </a:lnTo>
                  <a:lnTo>
                    <a:pt x="348" y="127"/>
                  </a:lnTo>
                  <a:lnTo>
                    <a:pt x="348" y="141"/>
                  </a:lnTo>
                  <a:lnTo>
                    <a:pt x="347" y="157"/>
                  </a:lnTo>
                  <a:lnTo>
                    <a:pt x="343" y="170"/>
                  </a:lnTo>
                  <a:lnTo>
                    <a:pt x="337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0" y="217"/>
                  </a:lnTo>
                  <a:lnTo>
                    <a:pt x="298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2" y="244"/>
                  </a:lnTo>
                  <a:lnTo>
                    <a:pt x="249" y="247"/>
                  </a:lnTo>
                  <a:lnTo>
                    <a:pt x="234" y="250"/>
                  </a:lnTo>
                  <a:lnTo>
                    <a:pt x="218" y="252"/>
                  </a:lnTo>
                  <a:lnTo>
                    <a:pt x="199" y="254"/>
                  </a:lnTo>
                  <a:lnTo>
                    <a:pt x="17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3" y="238"/>
                  </a:lnTo>
                  <a:lnTo>
                    <a:pt x="16" y="234"/>
                  </a:lnTo>
                  <a:close/>
                  <a:moveTo>
                    <a:pt x="85" y="212"/>
                  </a:moveTo>
                  <a:lnTo>
                    <a:pt x="172" y="212"/>
                  </a:lnTo>
                  <a:lnTo>
                    <a:pt x="191" y="212"/>
                  </a:lnTo>
                  <a:lnTo>
                    <a:pt x="209" y="209"/>
                  </a:lnTo>
                  <a:lnTo>
                    <a:pt x="221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2" y="189"/>
                  </a:lnTo>
                  <a:lnTo>
                    <a:pt x="260" y="183"/>
                  </a:lnTo>
                  <a:lnTo>
                    <a:pt x="268" y="175"/>
                  </a:lnTo>
                  <a:lnTo>
                    <a:pt x="271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9" y="127"/>
                  </a:lnTo>
                  <a:lnTo>
                    <a:pt x="278" y="108"/>
                  </a:lnTo>
                  <a:lnTo>
                    <a:pt x="271" y="90"/>
                  </a:lnTo>
                  <a:lnTo>
                    <a:pt x="266" y="77"/>
                  </a:lnTo>
                  <a:lnTo>
                    <a:pt x="253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1" y="45"/>
                  </a:lnTo>
                  <a:lnTo>
                    <a:pt x="201" y="42"/>
                  </a:lnTo>
                  <a:lnTo>
                    <a:pt x="172" y="42"/>
                  </a:lnTo>
                  <a:lnTo>
                    <a:pt x="85" y="42"/>
                  </a:lnTo>
                  <a:lnTo>
                    <a:pt x="8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A6756F0-1E22-4B40-8750-397A128DE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3 w 348"/>
                <a:gd name="T3" fmla="*/ 12 h 254"/>
                <a:gd name="T4" fmla="*/ 0 w 348"/>
                <a:gd name="T5" fmla="*/ 5 h 254"/>
                <a:gd name="T6" fmla="*/ 177 w 348"/>
                <a:gd name="T7" fmla="*/ 0 h 254"/>
                <a:gd name="T8" fmla="*/ 228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2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5 w 348"/>
                <a:gd name="T21" fmla="*/ 157 h 254"/>
                <a:gd name="T22" fmla="*/ 336 w 348"/>
                <a:gd name="T23" fmla="*/ 185 h 254"/>
                <a:gd name="T24" fmla="*/ 321 w 348"/>
                <a:gd name="T25" fmla="*/ 207 h 254"/>
                <a:gd name="T26" fmla="*/ 299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7 w 348"/>
                <a:gd name="T33" fmla="*/ 252 h 254"/>
                <a:gd name="T34" fmla="*/ 177 w 348"/>
                <a:gd name="T35" fmla="*/ 254 h 254"/>
                <a:gd name="T36" fmla="*/ 0 w 348"/>
                <a:gd name="T37" fmla="*/ 247 h 254"/>
                <a:gd name="T38" fmla="*/ 13 w 348"/>
                <a:gd name="T39" fmla="*/ 242 h 254"/>
                <a:gd name="T40" fmla="*/ 16 w 348"/>
                <a:gd name="T41" fmla="*/ 234 h 254"/>
                <a:gd name="T42" fmla="*/ 170 w 348"/>
                <a:gd name="T43" fmla="*/ 212 h 254"/>
                <a:gd name="T44" fmla="*/ 207 w 348"/>
                <a:gd name="T45" fmla="*/ 209 h 254"/>
                <a:gd name="T46" fmla="*/ 233 w 348"/>
                <a:gd name="T47" fmla="*/ 204 h 254"/>
                <a:gd name="T48" fmla="*/ 254 w 348"/>
                <a:gd name="T49" fmla="*/ 189 h 254"/>
                <a:gd name="T50" fmla="*/ 266 w 348"/>
                <a:gd name="T51" fmla="*/ 175 h 254"/>
                <a:gd name="T52" fmla="*/ 276 w 348"/>
                <a:gd name="T53" fmla="*/ 151 h 254"/>
                <a:gd name="T54" fmla="*/ 278 w 348"/>
                <a:gd name="T55" fmla="*/ 127 h 254"/>
                <a:gd name="T56" fmla="*/ 273 w 348"/>
                <a:gd name="T57" fmla="*/ 90 h 254"/>
                <a:gd name="T58" fmla="*/ 255 w 348"/>
                <a:gd name="T59" fmla="*/ 63 h 254"/>
                <a:gd name="T60" fmla="*/ 239 w 348"/>
                <a:gd name="T61" fmla="*/ 53 h 254"/>
                <a:gd name="T62" fmla="*/ 222 w 348"/>
                <a:gd name="T63" fmla="*/ 45 h 254"/>
                <a:gd name="T64" fmla="*/ 170 w 348"/>
                <a:gd name="T65" fmla="*/ 42 h 254"/>
                <a:gd name="T66" fmla="*/ 83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6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205" y="2"/>
                  </a:lnTo>
                  <a:lnTo>
                    <a:pt x="228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21" y="45"/>
                  </a:lnTo>
                  <a:lnTo>
                    <a:pt x="332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7" y="109"/>
                  </a:lnTo>
                  <a:lnTo>
                    <a:pt x="348" y="127"/>
                  </a:lnTo>
                  <a:lnTo>
                    <a:pt x="347" y="141"/>
                  </a:lnTo>
                  <a:lnTo>
                    <a:pt x="345" y="157"/>
                  </a:lnTo>
                  <a:lnTo>
                    <a:pt x="342" y="170"/>
                  </a:lnTo>
                  <a:lnTo>
                    <a:pt x="336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1" y="217"/>
                  </a:lnTo>
                  <a:lnTo>
                    <a:pt x="299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3" y="244"/>
                  </a:lnTo>
                  <a:lnTo>
                    <a:pt x="249" y="247"/>
                  </a:lnTo>
                  <a:lnTo>
                    <a:pt x="233" y="250"/>
                  </a:lnTo>
                  <a:lnTo>
                    <a:pt x="217" y="252"/>
                  </a:lnTo>
                  <a:lnTo>
                    <a:pt x="197" y="254"/>
                  </a:lnTo>
                  <a:lnTo>
                    <a:pt x="177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6" y="246"/>
                  </a:lnTo>
                  <a:lnTo>
                    <a:pt x="13" y="242"/>
                  </a:lnTo>
                  <a:lnTo>
                    <a:pt x="14" y="238"/>
                  </a:lnTo>
                  <a:lnTo>
                    <a:pt x="16" y="234"/>
                  </a:lnTo>
                  <a:close/>
                  <a:moveTo>
                    <a:pt x="83" y="212"/>
                  </a:moveTo>
                  <a:lnTo>
                    <a:pt x="170" y="212"/>
                  </a:lnTo>
                  <a:lnTo>
                    <a:pt x="191" y="212"/>
                  </a:lnTo>
                  <a:lnTo>
                    <a:pt x="207" y="209"/>
                  </a:lnTo>
                  <a:lnTo>
                    <a:pt x="222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4" y="189"/>
                  </a:lnTo>
                  <a:lnTo>
                    <a:pt x="260" y="183"/>
                  </a:lnTo>
                  <a:lnTo>
                    <a:pt x="266" y="175"/>
                  </a:lnTo>
                  <a:lnTo>
                    <a:pt x="273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8" y="127"/>
                  </a:lnTo>
                  <a:lnTo>
                    <a:pt x="276" y="108"/>
                  </a:lnTo>
                  <a:lnTo>
                    <a:pt x="273" y="90"/>
                  </a:lnTo>
                  <a:lnTo>
                    <a:pt x="265" y="77"/>
                  </a:lnTo>
                  <a:lnTo>
                    <a:pt x="255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2" y="45"/>
                  </a:lnTo>
                  <a:lnTo>
                    <a:pt x="199" y="42"/>
                  </a:lnTo>
                  <a:lnTo>
                    <a:pt x="170" y="42"/>
                  </a:lnTo>
                  <a:lnTo>
                    <a:pt x="83" y="42"/>
                  </a:lnTo>
                  <a:lnTo>
                    <a:pt x="83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36DC9D6-08FF-4D63-8F16-60461180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3" y="4635500"/>
              <a:ext cx="484188" cy="420688"/>
            </a:xfrm>
            <a:custGeom>
              <a:avLst/>
              <a:gdLst>
                <a:gd name="T0" fmla="*/ 85 w 305"/>
                <a:gd name="T1" fmla="*/ 212 h 265"/>
                <a:gd name="T2" fmla="*/ 279 w 305"/>
                <a:gd name="T3" fmla="*/ 212 h 265"/>
                <a:gd name="T4" fmla="*/ 285 w 305"/>
                <a:gd name="T5" fmla="*/ 212 h 265"/>
                <a:gd name="T6" fmla="*/ 292 w 305"/>
                <a:gd name="T7" fmla="*/ 209 h 265"/>
                <a:gd name="T8" fmla="*/ 293 w 305"/>
                <a:gd name="T9" fmla="*/ 205 h 265"/>
                <a:gd name="T10" fmla="*/ 297 w 305"/>
                <a:gd name="T11" fmla="*/ 199 h 265"/>
                <a:gd name="T12" fmla="*/ 305 w 305"/>
                <a:gd name="T13" fmla="*/ 199 h 265"/>
                <a:gd name="T14" fmla="*/ 305 w 305"/>
                <a:gd name="T15" fmla="*/ 265 h 265"/>
                <a:gd name="T16" fmla="*/ 297 w 305"/>
                <a:gd name="T17" fmla="*/ 265 h 265"/>
                <a:gd name="T18" fmla="*/ 293 w 305"/>
                <a:gd name="T19" fmla="*/ 260 h 265"/>
                <a:gd name="T20" fmla="*/ 292 w 305"/>
                <a:gd name="T21" fmla="*/ 255 h 265"/>
                <a:gd name="T22" fmla="*/ 285 w 305"/>
                <a:gd name="T23" fmla="*/ 254 h 265"/>
                <a:gd name="T24" fmla="*/ 279 w 305"/>
                <a:gd name="T25" fmla="*/ 254 h 265"/>
                <a:gd name="T26" fmla="*/ 0 w 305"/>
                <a:gd name="T27" fmla="*/ 254 h 265"/>
                <a:gd name="T28" fmla="*/ 0 w 305"/>
                <a:gd name="T29" fmla="*/ 247 h 265"/>
                <a:gd name="T30" fmla="*/ 8 w 305"/>
                <a:gd name="T31" fmla="*/ 246 h 265"/>
                <a:gd name="T32" fmla="*/ 12 w 305"/>
                <a:gd name="T33" fmla="*/ 242 h 265"/>
                <a:gd name="T34" fmla="*/ 16 w 305"/>
                <a:gd name="T35" fmla="*/ 238 h 265"/>
                <a:gd name="T36" fmla="*/ 16 w 305"/>
                <a:gd name="T37" fmla="*/ 234 h 265"/>
                <a:gd name="T38" fmla="*/ 16 w 305"/>
                <a:gd name="T39" fmla="*/ 20 h 265"/>
                <a:gd name="T40" fmla="*/ 16 w 305"/>
                <a:gd name="T41" fmla="*/ 15 h 265"/>
                <a:gd name="T42" fmla="*/ 12 w 305"/>
                <a:gd name="T43" fmla="*/ 12 h 265"/>
                <a:gd name="T44" fmla="*/ 8 w 305"/>
                <a:gd name="T45" fmla="*/ 7 h 265"/>
                <a:gd name="T46" fmla="*/ 0 w 305"/>
                <a:gd name="T47" fmla="*/ 5 h 265"/>
                <a:gd name="T48" fmla="*/ 0 w 305"/>
                <a:gd name="T49" fmla="*/ 0 h 265"/>
                <a:gd name="T50" fmla="*/ 101 w 305"/>
                <a:gd name="T51" fmla="*/ 0 h 265"/>
                <a:gd name="T52" fmla="*/ 101 w 305"/>
                <a:gd name="T53" fmla="*/ 5 h 265"/>
                <a:gd name="T54" fmla="*/ 93 w 305"/>
                <a:gd name="T55" fmla="*/ 7 h 265"/>
                <a:gd name="T56" fmla="*/ 89 w 305"/>
                <a:gd name="T57" fmla="*/ 12 h 265"/>
                <a:gd name="T58" fmla="*/ 85 w 305"/>
                <a:gd name="T59" fmla="*/ 15 h 265"/>
                <a:gd name="T60" fmla="*/ 85 w 305"/>
                <a:gd name="T61" fmla="*/ 20 h 265"/>
                <a:gd name="T62" fmla="*/ 85 w 305"/>
                <a:gd name="T63" fmla="*/ 2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5" h="265">
                  <a:moveTo>
                    <a:pt x="85" y="212"/>
                  </a:moveTo>
                  <a:lnTo>
                    <a:pt x="279" y="212"/>
                  </a:lnTo>
                  <a:lnTo>
                    <a:pt x="285" y="212"/>
                  </a:lnTo>
                  <a:lnTo>
                    <a:pt x="292" y="209"/>
                  </a:lnTo>
                  <a:lnTo>
                    <a:pt x="293" y="205"/>
                  </a:lnTo>
                  <a:lnTo>
                    <a:pt x="297" y="199"/>
                  </a:lnTo>
                  <a:lnTo>
                    <a:pt x="305" y="199"/>
                  </a:lnTo>
                  <a:lnTo>
                    <a:pt x="305" y="265"/>
                  </a:lnTo>
                  <a:lnTo>
                    <a:pt x="297" y="265"/>
                  </a:lnTo>
                  <a:lnTo>
                    <a:pt x="293" y="260"/>
                  </a:lnTo>
                  <a:lnTo>
                    <a:pt x="292" y="255"/>
                  </a:lnTo>
                  <a:lnTo>
                    <a:pt x="285" y="254"/>
                  </a:lnTo>
                  <a:lnTo>
                    <a:pt x="279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2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2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5"/>
                  </a:lnTo>
                  <a:lnTo>
                    <a:pt x="93" y="7"/>
                  </a:lnTo>
                  <a:lnTo>
                    <a:pt x="89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485C3CF-062B-49E7-B714-D8BB78D8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0" y="4616450"/>
              <a:ext cx="496888" cy="439738"/>
            </a:xfrm>
            <a:custGeom>
              <a:avLst/>
              <a:gdLst>
                <a:gd name="T0" fmla="*/ 83 w 313"/>
                <a:gd name="T1" fmla="*/ 153 h 277"/>
                <a:gd name="T2" fmla="*/ 83 w 313"/>
                <a:gd name="T3" fmla="*/ 224 h 277"/>
                <a:gd name="T4" fmla="*/ 287 w 313"/>
                <a:gd name="T5" fmla="*/ 224 h 277"/>
                <a:gd name="T6" fmla="*/ 293 w 313"/>
                <a:gd name="T7" fmla="*/ 224 h 277"/>
                <a:gd name="T8" fmla="*/ 298 w 313"/>
                <a:gd name="T9" fmla="*/ 221 h 277"/>
                <a:gd name="T10" fmla="*/ 301 w 313"/>
                <a:gd name="T11" fmla="*/ 217 h 277"/>
                <a:gd name="T12" fmla="*/ 305 w 313"/>
                <a:gd name="T13" fmla="*/ 211 h 277"/>
                <a:gd name="T14" fmla="*/ 313 w 313"/>
                <a:gd name="T15" fmla="*/ 211 h 277"/>
                <a:gd name="T16" fmla="*/ 313 w 313"/>
                <a:gd name="T17" fmla="*/ 277 h 277"/>
                <a:gd name="T18" fmla="*/ 305 w 313"/>
                <a:gd name="T19" fmla="*/ 277 h 277"/>
                <a:gd name="T20" fmla="*/ 301 w 313"/>
                <a:gd name="T21" fmla="*/ 272 h 277"/>
                <a:gd name="T22" fmla="*/ 298 w 313"/>
                <a:gd name="T23" fmla="*/ 267 h 277"/>
                <a:gd name="T24" fmla="*/ 293 w 313"/>
                <a:gd name="T25" fmla="*/ 266 h 277"/>
                <a:gd name="T26" fmla="*/ 287 w 313"/>
                <a:gd name="T27" fmla="*/ 266 h 277"/>
                <a:gd name="T28" fmla="*/ 0 w 313"/>
                <a:gd name="T29" fmla="*/ 266 h 277"/>
                <a:gd name="T30" fmla="*/ 0 w 313"/>
                <a:gd name="T31" fmla="*/ 259 h 277"/>
                <a:gd name="T32" fmla="*/ 6 w 313"/>
                <a:gd name="T33" fmla="*/ 258 h 277"/>
                <a:gd name="T34" fmla="*/ 13 w 313"/>
                <a:gd name="T35" fmla="*/ 254 h 277"/>
                <a:gd name="T36" fmla="*/ 14 w 313"/>
                <a:gd name="T37" fmla="*/ 250 h 277"/>
                <a:gd name="T38" fmla="*/ 16 w 313"/>
                <a:gd name="T39" fmla="*/ 246 h 277"/>
                <a:gd name="T40" fmla="*/ 16 w 313"/>
                <a:gd name="T41" fmla="*/ 32 h 277"/>
                <a:gd name="T42" fmla="*/ 14 w 313"/>
                <a:gd name="T43" fmla="*/ 27 h 277"/>
                <a:gd name="T44" fmla="*/ 13 w 313"/>
                <a:gd name="T45" fmla="*/ 24 h 277"/>
                <a:gd name="T46" fmla="*/ 6 w 313"/>
                <a:gd name="T47" fmla="*/ 19 h 277"/>
                <a:gd name="T48" fmla="*/ 0 w 313"/>
                <a:gd name="T49" fmla="*/ 17 h 277"/>
                <a:gd name="T50" fmla="*/ 0 w 313"/>
                <a:gd name="T51" fmla="*/ 12 h 277"/>
                <a:gd name="T52" fmla="*/ 282 w 313"/>
                <a:gd name="T53" fmla="*/ 12 h 277"/>
                <a:gd name="T54" fmla="*/ 287 w 313"/>
                <a:gd name="T55" fmla="*/ 12 h 277"/>
                <a:gd name="T56" fmla="*/ 293 w 313"/>
                <a:gd name="T57" fmla="*/ 9 h 277"/>
                <a:gd name="T58" fmla="*/ 295 w 313"/>
                <a:gd name="T59" fmla="*/ 6 h 277"/>
                <a:gd name="T60" fmla="*/ 298 w 313"/>
                <a:gd name="T61" fmla="*/ 0 h 277"/>
                <a:gd name="T62" fmla="*/ 306 w 313"/>
                <a:gd name="T63" fmla="*/ 0 h 277"/>
                <a:gd name="T64" fmla="*/ 306 w 313"/>
                <a:gd name="T65" fmla="*/ 65 h 277"/>
                <a:gd name="T66" fmla="*/ 298 w 313"/>
                <a:gd name="T67" fmla="*/ 65 h 277"/>
                <a:gd name="T68" fmla="*/ 295 w 313"/>
                <a:gd name="T69" fmla="*/ 60 h 277"/>
                <a:gd name="T70" fmla="*/ 293 w 313"/>
                <a:gd name="T71" fmla="*/ 56 h 277"/>
                <a:gd name="T72" fmla="*/ 287 w 313"/>
                <a:gd name="T73" fmla="*/ 54 h 277"/>
                <a:gd name="T74" fmla="*/ 282 w 313"/>
                <a:gd name="T75" fmla="*/ 54 h 277"/>
                <a:gd name="T76" fmla="*/ 83 w 313"/>
                <a:gd name="T77" fmla="*/ 54 h 277"/>
                <a:gd name="T78" fmla="*/ 83 w 313"/>
                <a:gd name="T79" fmla="*/ 113 h 277"/>
                <a:gd name="T80" fmla="*/ 212 w 313"/>
                <a:gd name="T81" fmla="*/ 113 h 277"/>
                <a:gd name="T82" fmla="*/ 218 w 313"/>
                <a:gd name="T83" fmla="*/ 113 h 277"/>
                <a:gd name="T84" fmla="*/ 224 w 313"/>
                <a:gd name="T85" fmla="*/ 112 h 277"/>
                <a:gd name="T86" fmla="*/ 226 w 313"/>
                <a:gd name="T87" fmla="*/ 108 h 277"/>
                <a:gd name="T88" fmla="*/ 229 w 313"/>
                <a:gd name="T89" fmla="*/ 102 h 277"/>
                <a:gd name="T90" fmla="*/ 237 w 313"/>
                <a:gd name="T91" fmla="*/ 102 h 277"/>
                <a:gd name="T92" fmla="*/ 237 w 313"/>
                <a:gd name="T93" fmla="*/ 166 h 277"/>
                <a:gd name="T94" fmla="*/ 229 w 313"/>
                <a:gd name="T95" fmla="*/ 166 h 277"/>
                <a:gd name="T96" fmla="*/ 226 w 313"/>
                <a:gd name="T97" fmla="*/ 160 h 277"/>
                <a:gd name="T98" fmla="*/ 224 w 313"/>
                <a:gd name="T99" fmla="*/ 158 h 277"/>
                <a:gd name="T100" fmla="*/ 218 w 313"/>
                <a:gd name="T101" fmla="*/ 157 h 277"/>
                <a:gd name="T102" fmla="*/ 212 w 313"/>
                <a:gd name="T103" fmla="*/ 153 h 277"/>
                <a:gd name="T104" fmla="*/ 83 w 313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3" h="277">
                  <a:moveTo>
                    <a:pt x="83" y="153"/>
                  </a:moveTo>
                  <a:lnTo>
                    <a:pt x="83" y="224"/>
                  </a:lnTo>
                  <a:lnTo>
                    <a:pt x="287" y="224"/>
                  </a:lnTo>
                  <a:lnTo>
                    <a:pt x="293" y="224"/>
                  </a:lnTo>
                  <a:lnTo>
                    <a:pt x="298" y="221"/>
                  </a:lnTo>
                  <a:lnTo>
                    <a:pt x="301" y="217"/>
                  </a:lnTo>
                  <a:lnTo>
                    <a:pt x="305" y="211"/>
                  </a:lnTo>
                  <a:lnTo>
                    <a:pt x="313" y="211"/>
                  </a:lnTo>
                  <a:lnTo>
                    <a:pt x="313" y="277"/>
                  </a:lnTo>
                  <a:lnTo>
                    <a:pt x="305" y="277"/>
                  </a:lnTo>
                  <a:lnTo>
                    <a:pt x="301" y="272"/>
                  </a:lnTo>
                  <a:lnTo>
                    <a:pt x="298" y="267"/>
                  </a:lnTo>
                  <a:lnTo>
                    <a:pt x="293" y="266"/>
                  </a:lnTo>
                  <a:lnTo>
                    <a:pt x="287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3" y="254"/>
                  </a:lnTo>
                  <a:lnTo>
                    <a:pt x="14" y="250"/>
                  </a:lnTo>
                  <a:lnTo>
                    <a:pt x="16" y="246"/>
                  </a:lnTo>
                  <a:lnTo>
                    <a:pt x="16" y="32"/>
                  </a:lnTo>
                  <a:lnTo>
                    <a:pt x="14" y="27"/>
                  </a:lnTo>
                  <a:lnTo>
                    <a:pt x="13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2" y="12"/>
                  </a:lnTo>
                  <a:lnTo>
                    <a:pt x="287" y="12"/>
                  </a:lnTo>
                  <a:lnTo>
                    <a:pt x="293" y="9"/>
                  </a:lnTo>
                  <a:lnTo>
                    <a:pt x="295" y="6"/>
                  </a:lnTo>
                  <a:lnTo>
                    <a:pt x="298" y="0"/>
                  </a:lnTo>
                  <a:lnTo>
                    <a:pt x="306" y="0"/>
                  </a:lnTo>
                  <a:lnTo>
                    <a:pt x="306" y="65"/>
                  </a:lnTo>
                  <a:lnTo>
                    <a:pt x="298" y="65"/>
                  </a:lnTo>
                  <a:lnTo>
                    <a:pt x="295" y="60"/>
                  </a:lnTo>
                  <a:lnTo>
                    <a:pt x="293" y="56"/>
                  </a:lnTo>
                  <a:lnTo>
                    <a:pt x="287" y="54"/>
                  </a:lnTo>
                  <a:lnTo>
                    <a:pt x="282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4" y="112"/>
                  </a:lnTo>
                  <a:lnTo>
                    <a:pt x="226" y="108"/>
                  </a:lnTo>
                  <a:lnTo>
                    <a:pt x="229" y="102"/>
                  </a:lnTo>
                  <a:lnTo>
                    <a:pt x="237" y="102"/>
                  </a:lnTo>
                  <a:lnTo>
                    <a:pt x="237" y="166"/>
                  </a:lnTo>
                  <a:lnTo>
                    <a:pt x="229" y="166"/>
                  </a:lnTo>
                  <a:lnTo>
                    <a:pt x="226" y="160"/>
                  </a:lnTo>
                  <a:lnTo>
                    <a:pt x="224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6E63902-962F-4286-89F4-94F807216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4635500"/>
              <a:ext cx="866775" cy="403225"/>
            </a:xfrm>
            <a:custGeom>
              <a:avLst/>
              <a:gdLst>
                <a:gd name="T0" fmla="*/ 201 w 546"/>
                <a:gd name="T1" fmla="*/ 221 h 254"/>
                <a:gd name="T2" fmla="*/ 196 w 546"/>
                <a:gd name="T3" fmla="*/ 234 h 254"/>
                <a:gd name="T4" fmla="*/ 199 w 546"/>
                <a:gd name="T5" fmla="*/ 242 h 254"/>
                <a:gd name="T6" fmla="*/ 212 w 546"/>
                <a:gd name="T7" fmla="*/ 247 h 254"/>
                <a:gd name="T8" fmla="*/ 111 w 546"/>
                <a:gd name="T9" fmla="*/ 254 h 254"/>
                <a:gd name="T10" fmla="*/ 116 w 546"/>
                <a:gd name="T11" fmla="*/ 246 h 254"/>
                <a:gd name="T12" fmla="*/ 124 w 546"/>
                <a:gd name="T13" fmla="*/ 241 h 254"/>
                <a:gd name="T14" fmla="*/ 124 w 546"/>
                <a:gd name="T15" fmla="*/ 228 h 254"/>
                <a:gd name="T16" fmla="*/ 27 w 546"/>
                <a:gd name="T17" fmla="*/ 32 h 254"/>
                <a:gd name="T18" fmla="*/ 16 w 546"/>
                <a:gd name="T19" fmla="*/ 13 h 254"/>
                <a:gd name="T20" fmla="*/ 0 w 546"/>
                <a:gd name="T21" fmla="*/ 5 h 254"/>
                <a:gd name="T22" fmla="*/ 111 w 546"/>
                <a:gd name="T23" fmla="*/ 0 h 254"/>
                <a:gd name="T24" fmla="*/ 105 w 546"/>
                <a:gd name="T25" fmla="*/ 7 h 254"/>
                <a:gd name="T26" fmla="*/ 96 w 546"/>
                <a:gd name="T27" fmla="*/ 13 h 254"/>
                <a:gd name="T28" fmla="*/ 96 w 546"/>
                <a:gd name="T29" fmla="*/ 23 h 254"/>
                <a:gd name="T30" fmla="*/ 162 w 546"/>
                <a:gd name="T31" fmla="*/ 164 h 254"/>
                <a:gd name="T32" fmla="*/ 233 w 546"/>
                <a:gd name="T33" fmla="*/ 21 h 254"/>
                <a:gd name="T34" fmla="*/ 233 w 546"/>
                <a:gd name="T35" fmla="*/ 13 h 254"/>
                <a:gd name="T36" fmla="*/ 227 w 546"/>
                <a:gd name="T37" fmla="*/ 7 h 254"/>
                <a:gd name="T38" fmla="*/ 219 w 546"/>
                <a:gd name="T39" fmla="*/ 0 h 254"/>
                <a:gd name="T40" fmla="*/ 334 w 546"/>
                <a:gd name="T41" fmla="*/ 5 h 254"/>
                <a:gd name="T42" fmla="*/ 323 w 546"/>
                <a:gd name="T43" fmla="*/ 12 h 254"/>
                <a:gd name="T44" fmla="*/ 318 w 546"/>
                <a:gd name="T45" fmla="*/ 20 h 254"/>
                <a:gd name="T46" fmla="*/ 323 w 546"/>
                <a:gd name="T47" fmla="*/ 29 h 254"/>
                <a:gd name="T48" fmla="*/ 450 w 546"/>
                <a:gd name="T49" fmla="*/ 32 h 254"/>
                <a:gd name="T50" fmla="*/ 453 w 546"/>
                <a:gd name="T51" fmla="*/ 16 h 254"/>
                <a:gd name="T52" fmla="*/ 450 w 546"/>
                <a:gd name="T53" fmla="*/ 10 h 254"/>
                <a:gd name="T54" fmla="*/ 435 w 546"/>
                <a:gd name="T55" fmla="*/ 5 h 254"/>
                <a:gd name="T56" fmla="*/ 546 w 546"/>
                <a:gd name="T57" fmla="*/ 0 h 254"/>
                <a:gd name="T58" fmla="*/ 536 w 546"/>
                <a:gd name="T59" fmla="*/ 10 h 254"/>
                <a:gd name="T60" fmla="*/ 525 w 546"/>
                <a:gd name="T61" fmla="*/ 20 h 254"/>
                <a:gd name="T62" fmla="*/ 429 w 546"/>
                <a:gd name="T63" fmla="*/ 218 h 254"/>
                <a:gd name="T64" fmla="*/ 421 w 546"/>
                <a:gd name="T65" fmla="*/ 236 h 254"/>
                <a:gd name="T66" fmla="*/ 424 w 546"/>
                <a:gd name="T67" fmla="*/ 244 h 254"/>
                <a:gd name="T68" fmla="*/ 438 w 546"/>
                <a:gd name="T69" fmla="*/ 247 h 254"/>
                <a:gd name="T70" fmla="*/ 334 w 546"/>
                <a:gd name="T71" fmla="*/ 254 h 254"/>
                <a:gd name="T72" fmla="*/ 342 w 546"/>
                <a:gd name="T73" fmla="*/ 246 h 254"/>
                <a:gd name="T74" fmla="*/ 350 w 546"/>
                <a:gd name="T75" fmla="*/ 241 h 254"/>
                <a:gd name="T76" fmla="*/ 350 w 546"/>
                <a:gd name="T77" fmla="*/ 228 h 254"/>
                <a:gd name="T78" fmla="*/ 275 w 546"/>
                <a:gd name="T79" fmla="*/ 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254">
                  <a:moveTo>
                    <a:pt x="275" y="74"/>
                  </a:moveTo>
                  <a:lnTo>
                    <a:pt x="201" y="221"/>
                  </a:lnTo>
                  <a:lnTo>
                    <a:pt x="198" y="231"/>
                  </a:lnTo>
                  <a:lnTo>
                    <a:pt x="196" y="234"/>
                  </a:lnTo>
                  <a:lnTo>
                    <a:pt x="196" y="241"/>
                  </a:lnTo>
                  <a:lnTo>
                    <a:pt x="199" y="242"/>
                  </a:lnTo>
                  <a:lnTo>
                    <a:pt x="204" y="246"/>
                  </a:lnTo>
                  <a:lnTo>
                    <a:pt x="212" y="247"/>
                  </a:lnTo>
                  <a:lnTo>
                    <a:pt x="212" y="254"/>
                  </a:lnTo>
                  <a:lnTo>
                    <a:pt x="111" y="254"/>
                  </a:lnTo>
                  <a:lnTo>
                    <a:pt x="111" y="247"/>
                  </a:lnTo>
                  <a:lnTo>
                    <a:pt x="116" y="246"/>
                  </a:lnTo>
                  <a:lnTo>
                    <a:pt x="122" y="242"/>
                  </a:lnTo>
                  <a:lnTo>
                    <a:pt x="124" y="241"/>
                  </a:lnTo>
                  <a:lnTo>
                    <a:pt x="125" y="234"/>
                  </a:lnTo>
                  <a:lnTo>
                    <a:pt x="124" y="228"/>
                  </a:lnTo>
                  <a:lnTo>
                    <a:pt x="117" y="218"/>
                  </a:lnTo>
                  <a:lnTo>
                    <a:pt x="27" y="32"/>
                  </a:lnTo>
                  <a:lnTo>
                    <a:pt x="23" y="20"/>
                  </a:lnTo>
                  <a:lnTo>
                    <a:pt x="16" y="13"/>
                  </a:lnTo>
                  <a:lnTo>
                    <a:pt x="1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5"/>
                  </a:lnTo>
                  <a:lnTo>
                    <a:pt x="105" y="7"/>
                  </a:lnTo>
                  <a:lnTo>
                    <a:pt x="100" y="10"/>
                  </a:lnTo>
                  <a:lnTo>
                    <a:pt x="96" y="13"/>
                  </a:lnTo>
                  <a:lnTo>
                    <a:pt x="95" y="16"/>
                  </a:lnTo>
                  <a:lnTo>
                    <a:pt x="96" y="23"/>
                  </a:lnTo>
                  <a:lnTo>
                    <a:pt x="100" y="29"/>
                  </a:lnTo>
                  <a:lnTo>
                    <a:pt x="162" y="164"/>
                  </a:lnTo>
                  <a:lnTo>
                    <a:pt x="230" y="29"/>
                  </a:lnTo>
                  <a:lnTo>
                    <a:pt x="233" y="21"/>
                  </a:lnTo>
                  <a:lnTo>
                    <a:pt x="233" y="16"/>
                  </a:lnTo>
                  <a:lnTo>
                    <a:pt x="233" y="13"/>
                  </a:lnTo>
                  <a:lnTo>
                    <a:pt x="230" y="10"/>
                  </a:lnTo>
                  <a:lnTo>
                    <a:pt x="227" y="7"/>
                  </a:lnTo>
                  <a:lnTo>
                    <a:pt x="219" y="5"/>
                  </a:lnTo>
                  <a:lnTo>
                    <a:pt x="219" y="0"/>
                  </a:lnTo>
                  <a:lnTo>
                    <a:pt x="334" y="0"/>
                  </a:lnTo>
                  <a:lnTo>
                    <a:pt x="334" y="5"/>
                  </a:lnTo>
                  <a:lnTo>
                    <a:pt x="326" y="7"/>
                  </a:lnTo>
                  <a:lnTo>
                    <a:pt x="323" y="12"/>
                  </a:lnTo>
                  <a:lnTo>
                    <a:pt x="318" y="13"/>
                  </a:lnTo>
                  <a:lnTo>
                    <a:pt x="318" y="20"/>
                  </a:lnTo>
                  <a:lnTo>
                    <a:pt x="318" y="23"/>
                  </a:lnTo>
                  <a:lnTo>
                    <a:pt x="323" y="29"/>
                  </a:lnTo>
                  <a:lnTo>
                    <a:pt x="385" y="164"/>
                  </a:lnTo>
                  <a:lnTo>
                    <a:pt x="450" y="32"/>
                  </a:lnTo>
                  <a:lnTo>
                    <a:pt x="451" y="23"/>
                  </a:lnTo>
                  <a:lnTo>
                    <a:pt x="453" y="16"/>
                  </a:lnTo>
                  <a:lnTo>
                    <a:pt x="453" y="13"/>
                  </a:lnTo>
                  <a:lnTo>
                    <a:pt x="450" y="10"/>
                  </a:lnTo>
                  <a:lnTo>
                    <a:pt x="443" y="7"/>
                  </a:lnTo>
                  <a:lnTo>
                    <a:pt x="435" y="5"/>
                  </a:lnTo>
                  <a:lnTo>
                    <a:pt x="435" y="0"/>
                  </a:lnTo>
                  <a:lnTo>
                    <a:pt x="546" y="0"/>
                  </a:lnTo>
                  <a:lnTo>
                    <a:pt x="546" y="5"/>
                  </a:lnTo>
                  <a:lnTo>
                    <a:pt x="536" y="10"/>
                  </a:lnTo>
                  <a:lnTo>
                    <a:pt x="530" y="13"/>
                  </a:lnTo>
                  <a:lnTo>
                    <a:pt x="525" y="20"/>
                  </a:lnTo>
                  <a:lnTo>
                    <a:pt x="519" y="32"/>
                  </a:lnTo>
                  <a:lnTo>
                    <a:pt x="429" y="218"/>
                  </a:lnTo>
                  <a:lnTo>
                    <a:pt x="422" y="228"/>
                  </a:lnTo>
                  <a:lnTo>
                    <a:pt x="421" y="236"/>
                  </a:lnTo>
                  <a:lnTo>
                    <a:pt x="422" y="241"/>
                  </a:lnTo>
                  <a:lnTo>
                    <a:pt x="424" y="244"/>
                  </a:lnTo>
                  <a:lnTo>
                    <a:pt x="430" y="246"/>
                  </a:lnTo>
                  <a:lnTo>
                    <a:pt x="438" y="247"/>
                  </a:lnTo>
                  <a:lnTo>
                    <a:pt x="438" y="254"/>
                  </a:lnTo>
                  <a:lnTo>
                    <a:pt x="334" y="254"/>
                  </a:lnTo>
                  <a:lnTo>
                    <a:pt x="334" y="247"/>
                  </a:lnTo>
                  <a:lnTo>
                    <a:pt x="342" y="246"/>
                  </a:lnTo>
                  <a:lnTo>
                    <a:pt x="345" y="244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0" y="228"/>
                  </a:lnTo>
                  <a:lnTo>
                    <a:pt x="344" y="218"/>
                  </a:lnTo>
                  <a:lnTo>
                    <a:pt x="27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8B8BA37-BC99-48BC-9AF7-4425994912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0" y="4635500"/>
              <a:ext cx="614363" cy="403225"/>
            </a:xfrm>
            <a:custGeom>
              <a:avLst/>
              <a:gdLst>
                <a:gd name="T0" fmla="*/ 259 w 387"/>
                <a:gd name="T1" fmla="*/ 188 h 254"/>
                <a:gd name="T2" fmla="*/ 116 w 387"/>
                <a:gd name="T3" fmla="*/ 188 h 254"/>
                <a:gd name="T4" fmla="*/ 95 w 387"/>
                <a:gd name="T5" fmla="*/ 225 h 254"/>
                <a:gd name="T6" fmla="*/ 90 w 387"/>
                <a:gd name="T7" fmla="*/ 231 h 254"/>
                <a:gd name="T8" fmla="*/ 90 w 387"/>
                <a:gd name="T9" fmla="*/ 236 h 254"/>
                <a:gd name="T10" fmla="*/ 90 w 387"/>
                <a:gd name="T11" fmla="*/ 241 h 254"/>
                <a:gd name="T12" fmla="*/ 95 w 387"/>
                <a:gd name="T13" fmla="*/ 242 h 254"/>
                <a:gd name="T14" fmla="*/ 98 w 387"/>
                <a:gd name="T15" fmla="*/ 246 h 254"/>
                <a:gd name="T16" fmla="*/ 106 w 387"/>
                <a:gd name="T17" fmla="*/ 247 h 254"/>
                <a:gd name="T18" fmla="*/ 106 w 387"/>
                <a:gd name="T19" fmla="*/ 254 h 254"/>
                <a:gd name="T20" fmla="*/ 0 w 387"/>
                <a:gd name="T21" fmla="*/ 254 h 254"/>
                <a:gd name="T22" fmla="*/ 0 w 387"/>
                <a:gd name="T23" fmla="*/ 247 h 254"/>
                <a:gd name="T24" fmla="*/ 10 w 387"/>
                <a:gd name="T25" fmla="*/ 246 h 254"/>
                <a:gd name="T26" fmla="*/ 16 w 387"/>
                <a:gd name="T27" fmla="*/ 242 h 254"/>
                <a:gd name="T28" fmla="*/ 21 w 387"/>
                <a:gd name="T29" fmla="*/ 236 h 254"/>
                <a:gd name="T30" fmla="*/ 27 w 387"/>
                <a:gd name="T31" fmla="*/ 228 h 254"/>
                <a:gd name="T32" fmla="*/ 143 w 387"/>
                <a:gd name="T33" fmla="*/ 32 h 254"/>
                <a:gd name="T34" fmla="*/ 146 w 387"/>
                <a:gd name="T35" fmla="*/ 24 h 254"/>
                <a:gd name="T36" fmla="*/ 148 w 387"/>
                <a:gd name="T37" fmla="*/ 20 h 254"/>
                <a:gd name="T38" fmla="*/ 146 w 387"/>
                <a:gd name="T39" fmla="*/ 15 h 254"/>
                <a:gd name="T40" fmla="*/ 145 w 387"/>
                <a:gd name="T41" fmla="*/ 12 h 254"/>
                <a:gd name="T42" fmla="*/ 141 w 387"/>
                <a:gd name="T43" fmla="*/ 7 h 254"/>
                <a:gd name="T44" fmla="*/ 135 w 387"/>
                <a:gd name="T45" fmla="*/ 5 h 254"/>
                <a:gd name="T46" fmla="*/ 135 w 387"/>
                <a:gd name="T47" fmla="*/ 0 h 254"/>
                <a:gd name="T48" fmla="*/ 247 w 387"/>
                <a:gd name="T49" fmla="*/ 0 h 254"/>
                <a:gd name="T50" fmla="*/ 247 w 387"/>
                <a:gd name="T51" fmla="*/ 5 h 254"/>
                <a:gd name="T52" fmla="*/ 241 w 387"/>
                <a:gd name="T53" fmla="*/ 7 h 254"/>
                <a:gd name="T54" fmla="*/ 238 w 387"/>
                <a:gd name="T55" fmla="*/ 12 h 254"/>
                <a:gd name="T56" fmla="*/ 233 w 387"/>
                <a:gd name="T57" fmla="*/ 13 h 254"/>
                <a:gd name="T58" fmla="*/ 233 w 387"/>
                <a:gd name="T59" fmla="*/ 16 h 254"/>
                <a:gd name="T60" fmla="*/ 234 w 387"/>
                <a:gd name="T61" fmla="*/ 23 h 254"/>
                <a:gd name="T62" fmla="*/ 238 w 387"/>
                <a:gd name="T63" fmla="*/ 29 h 254"/>
                <a:gd name="T64" fmla="*/ 358 w 387"/>
                <a:gd name="T65" fmla="*/ 225 h 254"/>
                <a:gd name="T66" fmla="*/ 366 w 387"/>
                <a:gd name="T67" fmla="*/ 234 h 254"/>
                <a:gd name="T68" fmla="*/ 373 w 387"/>
                <a:gd name="T69" fmla="*/ 242 h 254"/>
                <a:gd name="T70" fmla="*/ 377 w 387"/>
                <a:gd name="T71" fmla="*/ 246 h 254"/>
                <a:gd name="T72" fmla="*/ 387 w 387"/>
                <a:gd name="T73" fmla="*/ 247 h 254"/>
                <a:gd name="T74" fmla="*/ 387 w 387"/>
                <a:gd name="T75" fmla="*/ 254 h 254"/>
                <a:gd name="T76" fmla="*/ 270 w 387"/>
                <a:gd name="T77" fmla="*/ 254 h 254"/>
                <a:gd name="T78" fmla="*/ 270 w 387"/>
                <a:gd name="T79" fmla="*/ 247 h 254"/>
                <a:gd name="T80" fmla="*/ 278 w 387"/>
                <a:gd name="T81" fmla="*/ 246 h 254"/>
                <a:gd name="T82" fmla="*/ 281 w 387"/>
                <a:gd name="T83" fmla="*/ 244 h 254"/>
                <a:gd name="T84" fmla="*/ 286 w 387"/>
                <a:gd name="T85" fmla="*/ 241 h 254"/>
                <a:gd name="T86" fmla="*/ 286 w 387"/>
                <a:gd name="T87" fmla="*/ 236 h 254"/>
                <a:gd name="T88" fmla="*/ 286 w 387"/>
                <a:gd name="T89" fmla="*/ 231 h 254"/>
                <a:gd name="T90" fmla="*/ 281 w 387"/>
                <a:gd name="T91" fmla="*/ 225 h 254"/>
                <a:gd name="T92" fmla="*/ 259 w 387"/>
                <a:gd name="T93" fmla="*/ 188 h 254"/>
                <a:gd name="T94" fmla="*/ 239 w 387"/>
                <a:gd name="T95" fmla="*/ 154 h 254"/>
                <a:gd name="T96" fmla="*/ 190 w 387"/>
                <a:gd name="T97" fmla="*/ 63 h 254"/>
                <a:gd name="T98" fmla="*/ 137 w 387"/>
                <a:gd name="T99" fmla="*/ 154 h 254"/>
                <a:gd name="T100" fmla="*/ 239 w 387"/>
                <a:gd name="T101" fmla="*/ 1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7" h="254">
                  <a:moveTo>
                    <a:pt x="259" y="188"/>
                  </a:moveTo>
                  <a:lnTo>
                    <a:pt x="116" y="188"/>
                  </a:lnTo>
                  <a:lnTo>
                    <a:pt x="95" y="225"/>
                  </a:lnTo>
                  <a:lnTo>
                    <a:pt x="90" y="231"/>
                  </a:lnTo>
                  <a:lnTo>
                    <a:pt x="90" y="236"/>
                  </a:lnTo>
                  <a:lnTo>
                    <a:pt x="90" y="241"/>
                  </a:lnTo>
                  <a:lnTo>
                    <a:pt x="95" y="242"/>
                  </a:lnTo>
                  <a:lnTo>
                    <a:pt x="98" y="246"/>
                  </a:lnTo>
                  <a:lnTo>
                    <a:pt x="106" y="247"/>
                  </a:lnTo>
                  <a:lnTo>
                    <a:pt x="10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10" y="246"/>
                  </a:lnTo>
                  <a:lnTo>
                    <a:pt x="16" y="242"/>
                  </a:lnTo>
                  <a:lnTo>
                    <a:pt x="21" y="236"/>
                  </a:lnTo>
                  <a:lnTo>
                    <a:pt x="27" y="228"/>
                  </a:lnTo>
                  <a:lnTo>
                    <a:pt x="143" y="32"/>
                  </a:lnTo>
                  <a:lnTo>
                    <a:pt x="146" y="24"/>
                  </a:lnTo>
                  <a:lnTo>
                    <a:pt x="148" y="20"/>
                  </a:lnTo>
                  <a:lnTo>
                    <a:pt x="146" y="15"/>
                  </a:lnTo>
                  <a:lnTo>
                    <a:pt x="145" y="12"/>
                  </a:lnTo>
                  <a:lnTo>
                    <a:pt x="141" y="7"/>
                  </a:lnTo>
                  <a:lnTo>
                    <a:pt x="135" y="5"/>
                  </a:lnTo>
                  <a:lnTo>
                    <a:pt x="135" y="0"/>
                  </a:lnTo>
                  <a:lnTo>
                    <a:pt x="247" y="0"/>
                  </a:lnTo>
                  <a:lnTo>
                    <a:pt x="247" y="5"/>
                  </a:lnTo>
                  <a:lnTo>
                    <a:pt x="241" y="7"/>
                  </a:lnTo>
                  <a:lnTo>
                    <a:pt x="238" y="12"/>
                  </a:lnTo>
                  <a:lnTo>
                    <a:pt x="233" y="13"/>
                  </a:lnTo>
                  <a:lnTo>
                    <a:pt x="233" y="16"/>
                  </a:lnTo>
                  <a:lnTo>
                    <a:pt x="234" y="23"/>
                  </a:lnTo>
                  <a:lnTo>
                    <a:pt x="238" y="29"/>
                  </a:lnTo>
                  <a:lnTo>
                    <a:pt x="358" y="225"/>
                  </a:lnTo>
                  <a:lnTo>
                    <a:pt x="366" y="234"/>
                  </a:lnTo>
                  <a:lnTo>
                    <a:pt x="373" y="242"/>
                  </a:lnTo>
                  <a:lnTo>
                    <a:pt x="377" y="246"/>
                  </a:lnTo>
                  <a:lnTo>
                    <a:pt x="387" y="247"/>
                  </a:lnTo>
                  <a:lnTo>
                    <a:pt x="387" y="254"/>
                  </a:lnTo>
                  <a:lnTo>
                    <a:pt x="270" y="254"/>
                  </a:lnTo>
                  <a:lnTo>
                    <a:pt x="270" y="247"/>
                  </a:lnTo>
                  <a:lnTo>
                    <a:pt x="278" y="246"/>
                  </a:lnTo>
                  <a:lnTo>
                    <a:pt x="281" y="244"/>
                  </a:lnTo>
                  <a:lnTo>
                    <a:pt x="286" y="241"/>
                  </a:lnTo>
                  <a:lnTo>
                    <a:pt x="286" y="236"/>
                  </a:lnTo>
                  <a:lnTo>
                    <a:pt x="286" y="231"/>
                  </a:lnTo>
                  <a:lnTo>
                    <a:pt x="281" y="225"/>
                  </a:lnTo>
                  <a:lnTo>
                    <a:pt x="259" y="188"/>
                  </a:lnTo>
                  <a:close/>
                  <a:moveTo>
                    <a:pt x="239" y="154"/>
                  </a:moveTo>
                  <a:lnTo>
                    <a:pt x="190" y="63"/>
                  </a:lnTo>
                  <a:lnTo>
                    <a:pt x="137" y="154"/>
                  </a:lnTo>
                  <a:lnTo>
                    <a:pt x="2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58161646-0111-4161-B74E-3E625F44A7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625" y="4635500"/>
              <a:ext cx="550863" cy="403225"/>
            </a:xfrm>
            <a:custGeom>
              <a:avLst/>
              <a:gdLst>
                <a:gd name="T0" fmla="*/ 82 w 347"/>
                <a:gd name="T1" fmla="*/ 234 h 254"/>
                <a:gd name="T2" fmla="*/ 87 w 347"/>
                <a:gd name="T3" fmla="*/ 242 h 254"/>
                <a:gd name="T4" fmla="*/ 98 w 347"/>
                <a:gd name="T5" fmla="*/ 247 h 254"/>
                <a:gd name="T6" fmla="*/ 0 w 347"/>
                <a:gd name="T7" fmla="*/ 254 h 254"/>
                <a:gd name="T8" fmla="*/ 7 w 347"/>
                <a:gd name="T9" fmla="*/ 246 h 254"/>
                <a:gd name="T10" fmla="*/ 13 w 347"/>
                <a:gd name="T11" fmla="*/ 238 h 254"/>
                <a:gd name="T12" fmla="*/ 16 w 347"/>
                <a:gd name="T13" fmla="*/ 20 h 254"/>
                <a:gd name="T14" fmla="*/ 12 w 347"/>
                <a:gd name="T15" fmla="*/ 12 h 254"/>
                <a:gd name="T16" fmla="*/ 0 w 347"/>
                <a:gd name="T17" fmla="*/ 5 h 254"/>
                <a:gd name="T18" fmla="*/ 198 w 347"/>
                <a:gd name="T19" fmla="*/ 0 h 254"/>
                <a:gd name="T20" fmla="*/ 256 w 347"/>
                <a:gd name="T21" fmla="*/ 4 h 254"/>
                <a:gd name="T22" fmla="*/ 292 w 347"/>
                <a:gd name="T23" fmla="*/ 15 h 254"/>
                <a:gd name="T24" fmla="*/ 309 w 347"/>
                <a:gd name="T25" fmla="*/ 26 h 254"/>
                <a:gd name="T26" fmla="*/ 320 w 347"/>
                <a:gd name="T27" fmla="*/ 42 h 254"/>
                <a:gd name="T28" fmla="*/ 326 w 347"/>
                <a:gd name="T29" fmla="*/ 58 h 254"/>
                <a:gd name="T30" fmla="*/ 329 w 347"/>
                <a:gd name="T31" fmla="*/ 74 h 254"/>
                <a:gd name="T32" fmla="*/ 323 w 347"/>
                <a:gd name="T33" fmla="*/ 103 h 254"/>
                <a:gd name="T34" fmla="*/ 307 w 347"/>
                <a:gd name="T35" fmla="*/ 125 h 254"/>
                <a:gd name="T36" fmla="*/ 280 w 347"/>
                <a:gd name="T37" fmla="*/ 140 h 254"/>
                <a:gd name="T38" fmla="*/ 243 w 347"/>
                <a:gd name="T39" fmla="*/ 148 h 254"/>
                <a:gd name="T40" fmla="*/ 318 w 347"/>
                <a:gd name="T41" fmla="*/ 233 h 254"/>
                <a:gd name="T42" fmla="*/ 336 w 347"/>
                <a:gd name="T43" fmla="*/ 246 h 254"/>
                <a:gd name="T44" fmla="*/ 347 w 347"/>
                <a:gd name="T45" fmla="*/ 254 h 254"/>
                <a:gd name="T46" fmla="*/ 231 w 347"/>
                <a:gd name="T47" fmla="*/ 247 h 254"/>
                <a:gd name="T48" fmla="*/ 241 w 347"/>
                <a:gd name="T49" fmla="*/ 246 h 254"/>
                <a:gd name="T50" fmla="*/ 244 w 347"/>
                <a:gd name="T51" fmla="*/ 241 h 254"/>
                <a:gd name="T52" fmla="*/ 233 w 347"/>
                <a:gd name="T53" fmla="*/ 225 h 254"/>
                <a:gd name="T54" fmla="*/ 82 w 347"/>
                <a:gd name="T55" fmla="*/ 149 h 254"/>
                <a:gd name="T56" fmla="*/ 191 w 347"/>
                <a:gd name="T57" fmla="*/ 109 h 254"/>
                <a:gd name="T58" fmla="*/ 223 w 347"/>
                <a:gd name="T59" fmla="*/ 108 h 254"/>
                <a:gd name="T60" fmla="*/ 243 w 347"/>
                <a:gd name="T61" fmla="*/ 101 h 254"/>
                <a:gd name="T62" fmla="*/ 254 w 347"/>
                <a:gd name="T63" fmla="*/ 92 h 254"/>
                <a:gd name="T64" fmla="*/ 260 w 347"/>
                <a:gd name="T65" fmla="*/ 74 h 254"/>
                <a:gd name="T66" fmla="*/ 254 w 347"/>
                <a:gd name="T67" fmla="*/ 58 h 254"/>
                <a:gd name="T68" fmla="*/ 243 w 347"/>
                <a:gd name="T69" fmla="*/ 48 h 254"/>
                <a:gd name="T70" fmla="*/ 223 w 347"/>
                <a:gd name="T71" fmla="*/ 42 h 254"/>
                <a:gd name="T72" fmla="*/ 191 w 347"/>
                <a:gd name="T73" fmla="*/ 42 h 254"/>
                <a:gd name="T74" fmla="*/ 82 w 347"/>
                <a:gd name="T75" fmla="*/ 10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7" h="254">
                  <a:moveTo>
                    <a:pt x="82" y="149"/>
                  </a:moveTo>
                  <a:lnTo>
                    <a:pt x="82" y="234"/>
                  </a:lnTo>
                  <a:lnTo>
                    <a:pt x="85" y="238"/>
                  </a:lnTo>
                  <a:lnTo>
                    <a:pt x="87" y="242"/>
                  </a:lnTo>
                  <a:lnTo>
                    <a:pt x="92" y="246"/>
                  </a:lnTo>
                  <a:lnTo>
                    <a:pt x="98" y="247"/>
                  </a:lnTo>
                  <a:lnTo>
                    <a:pt x="98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7" y="246"/>
                  </a:lnTo>
                  <a:lnTo>
                    <a:pt x="12" y="242"/>
                  </a:lnTo>
                  <a:lnTo>
                    <a:pt x="13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3" y="15"/>
                  </a:lnTo>
                  <a:lnTo>
                    <a:pt x="12" y="12"/>
                  </a:lnTo>
                  <a:lnTo>
                    <a:pt x="7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8" y="0"/>
                  </a:lnTo>
                  <a:lnTo>
                    <a:pt x="231" y="2"/>
                  </a:lnTo>
                  <a:lnTo>
                    <a:pt x="256" y="4"/>
                  </a:lnTo>
                  <a:lnTo>
                    <a:pt x="275" y="7"/>
                  </a:lnTo>
                  <a:lnTo>
                    <a:pt x="292" y="15"/>
                  </a:lnTo>
                  <a:lnTo>
                    <a:pt x="300" y="21"/>
                  </a:lnTo>
                  <a:lnTo>
                    <a:pt x="309" y="26"/>
                  </a:lnTo>
                  <a:lnTo>
                    <a:pt x="313" y="34"/>
                  </a:lnTo>
                  <a:lnTo>
                    <a:pt x="320" y="42"/>
                  </a:lnTo>
                  <a:lnTo>
                    <a:pt x="323" y="50"/>
                  </a:lnTo>
                  <a:lnTo>
                    <a:pt x="326" y="58"/>
                  </a:lnTo>
                  <a:lnTo>
                    <a:pt x="328" y="68"/>
                  </a:lnTo>
                  <a:lnTo>
                    <a:pt x="329" y="74"/>
                  </a:lnTo>
                  <a:lnTo>
                    <a:pt x="328" y="90"/>
                  </a:lnTo>
                  <a:lnTo>
                    <a:pt x="323" y="103"/>
                  </a:lnTo>
                  <a:lnTo>
                    <a:pt x="317" y="116"/>
                  </a:lnTo>
                  <a:lnTo>
                    <a:pt x="307" y="125"/>
                  </a:lnTo>
                  <a:lnTo>
                    <a:pt x="294" y="132"/>
                  </a:lnTo>
                  <a:lnTo>
                    <a:pt x="280" y="140"/>
                  </a:lnTo>
                  <a:lnTo>
                    <a:pt x="262" y="145"/>
                  </a:lnTo>
                  <a:lnTo>
                    <a:pt x="243" y="148"/>
                  </a:lnTo>
                  <a:lnTo>
                    <a:pt x="304" y="217"/>
                  </a:lnTo>
                  <a:lnTo>
                    <a:pt x="318" y="233"/>
                  </a:lnTo>
                  <a:lnTo>
                    <a:pt x="328" y="242"/>
                  </a:lnTo>
                  <a:lnTo>
                    <a:pt x="336" y="246"/>
                  </a:lnTo>
                  <a:lnTo>
                    <a:pt x="347" y="247"/>
                  </a:lnTo>
                  <a:lnTo>
                    <a:pt x="347" y="254"/>
                  </a:lnTo>
                  <a:lnTo>
                    <a:pt x="231" y="254"/>
                  </a:lnTo>
                  <a:lnTo>
                    <a:pt x="231" y="247"/>
                  </a:lnTo>
                  <a:lnTo>
                    <a:pt x="236" y="246"/>
                  </a:lnTo>
                  <a:lnTo>
                    <a:pt x="241" y="246"/>
                  </a:lnTo>
                  <a:lnTo>
                    <a:pt x="243" y="244"/>
                  </a:lnTo>
                  <a:lnTo>
                    <a:pt x="244" y="241"/>
                  </a:lnTo>
                  <a:lnTo>
                    <a:pt x="241" y="234"/>
                  </a:lnTo>
                  <a:lnTo>
                    <a:pt x="233" y="225"/>
                  </a:lnTo>
                  <a:lnTo>
                    <a:pt x="170" y="149"/>
                  </a:lnTo>
                  <a:lnTo>
                    <a:pt x="82" y="149"/>
                  </a:lnTo>
                  <a:close/>
                  <a:moveTo>
                    <a:pt x="82" y="109"/>
                  </a:moveTo>
                  <a:lnTo>
                    <a:pt x="191" y="109"/>
                  </a:lnTo>
                  <a:lnTo>
                    <a:pt x="211" y="108"/>
                  </a:lnTo>
                  <a:lnTo>
                    <a:pt x="223" y="108"/>
                  </a:lnTo>
                  <a:lnTo>
                    <a:pt x="233" y="106"/>
                  </a:lnTo>
                  <a:lnTo>
                    <a:pt x="243" y="101"/>
                  </a:lnTo>
                  <a:lnTo>
                    <a:pt x="251" y="98"/>
                  </a:lnTo>
                  <a:lnTo>
                    <a:pt x="254" y="92"/>
                  </a:lnTo>
                  <a:lnTo>
                    <a:pt x="259" y="84"/>
                  </a:lnTo>
                  <a:lnTo>
                    <a:pt x="260" y="74"/>
                  </a:lnTo>
                  <a:lnTo>
                    <a:pt x="259" y="64"/>
                  </a:lnTo>
                  <a:lnTo>
                    <a:pt x="254" y="58"/>
                  </a:lnTo>
                  <a:lnTo>
                    <a:pt x="251" y="52"/>
                  </a:lnTo>
                  <a:lnTo>
                    <a:pt x="243" y="48"/>
                  </a:lnTo>
                  <a:lnTo>
                    <a:pt x="233" y="44"/>
                  </a:lnTo>
                  <a:lnTo>
                    <a:pt x="223" y="42"/>
                  </a:lnTo>
                  <a:lnTo>
                    <a:pt x="211" y="42"/>
                  </a:lnTo>
                  <a:lnTo>
                    <a:pt x="191" y="42"/>
                  </a:lnTo>
                  <a:lnTo>
                    <a:pt x="82" y="42"/>
                  </a:lnTo>
                  <a:lnTo>
                    <a:pt x="82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05CE220-038A-40AB-B8FA-B06A82E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4616450"/>
              <a:ext cx="493713" cy="439738"/>
            </a:xfrm>
            <a:custGeom>
              <a:avLst/>
              <a:gdLst>
                <a:gd name="T0" fmla="*/ 83 w 311"/>
                <a:gd name="T1" fmla="*/ 153 h 277"/>
                <a:gd name="T2" fmla="*/ 83 w 311"/>
                <a:gd name="T3" fmla="*/ 224 h 277"/>
                <a:gd name="T4" fmla="*/ 286 w 311"/>
                <a:gd name="T5" fmla="*/ 224 h 277"/>
                <a:gd name="T6" fmla="*/ 292 w 311"/>
                <a:gd name="T7" fmla="*/ 224 h 277"/>
                <a:gd name="T8" fmla="*/ 299 w 311"/>
                <a:gd name="T9" fmla="*/ 221 h 277"/>
                <a:gd name="T10" fmla="*/ 302 w 311"/>
                <a:gd name="T11" fmla="*/ 217 h 277"/>
                <a:gd name="T12" fmla="*/ 303 w 311"/>
                <a:gd name="T13" fmla="*/ 211 h 277"/>
                <a:gd name="T14" fmla="*/ 311 w 311"/>
                <a:gd name="T15" fmla="*/ 211 h 277"/>
                <a:gd name="T16" fmla="*/ 311 w 311"/>
                <a:gd name="T17" fmla="*/ 277 h 277"/>
                <a:gd name="T18" fmla="*/ 303 w 311"/>
                <a:gd name="T19" fmla="*/ 277 h 277"/>
                <a:gd name="T20" fmla="*/ 302 w 311"/>
                <a:gd name="T21" fmla="*/ 272 h 277"/>
                <a:gd name="T22" fmla="*/ 299 w 311"/>
                <a:gd name="T23" fmla="*/ 267 h 277"/>
                <a:gd name="T24" fmla="*/ 292 w 311"/>
                <a:gd name="T25" fmla="*/ 266 h 277"/>
                <a:gd name="T26" fmla="*/ 286 w 311"/>
                <a:gd name="T27" fmla="*/ 266 h 277"/>
                <a:gd name="T28" fmla="*/ 0 w 311"/>
                <a:gd name="T29" fmla="*/ 266 h 277"/>
                <a:gd name="T30" fmla="*/ 0 w 311"/>
                <a:gd name="T31" fmla="*/ 259 h 277"/>
                <a:gd name="T32" fmla="*/ 6 w 311"/>
                <a:gd name="T33" fmla="*/ 258 h 277"/>
                <a:gd name="T34" fmla="*/ 11 w 311"/>
                <a:gd name="T35" fmla="*/ 254 h 277"/>
                <a:gd name="T36" fmla="*/ 13 w 311"/>
                <a:gd name="T37" fmla="*/ 250 h 277"/>
                <a:gd name="T38" fmla="*/ 14 w 311"/>
                <a:gd name="T39" fmla="*/ 246 h 277"/>
                <a:gd name="T40" fmla="*/ 14 w 311"/>
                <a:gd name="T41" fmla="*/ 32 h 277"/>
                <a:gd name="T42" fmla="*/ 13 w 311"/>
                <a:gd name="T43" fmla="*/ 27 h 277"/>
                <a:gd name="T44" fmla="*/ 11 w 311"/>
                <a:gd name="T45" fmla="*/ 24 h 277"/>
                <a:gd name="T46" fmla="*/ 6 w 311"/>
                <a:gd name="T47" fmla="*/ 19 h 277"/>
                <a:gd name="T48" fmla="*/ 0 w 311"/>
                <a:gd name="T49" fmla="*/ 17 h 277"/>
                <a:gd name="T50" fmla="*/ 0 w 311"/>
                <a:gd name="T51" fmla="*/ 12 h 277"/>
                <a:gd name="T52" fmla="*/ 281 w 311"/>
                <a:gd name="T53" fmla="*/ 12 h 277"/>
                <a:gd name="T54" fmla="*/ 289 w 311"/>
                <a:gd name="T55" fmla="*/ 12 h 277"/>
                <a:gd name="T56" fmla="*/ 292 w 311"/>
                <a:gd name="T57" fmla="*/ 9 h 277"/>
                <a:gd name="T58" fmla="*/ 295 w 311"/>
                <a:gd name="T59" fmla="*/ 6 h 277"/>
                <a:gd name="T60" fmla="*/ 299 w 311"/>
                <a:gd name="T61" fmla="*/ 0 h 277"/>
                <a:gd name="T62" fmla="*/ 305 w 311"/>
                <a:gd name="T63" fmla="*/ 0 h 277"/>
                <a:gd name="T64" fmla="*/ 305 w 311"/>
                <a:gd name="T65" fmla="*/ 65 h 277"/>
                <a:gd name="T66" fmla="*/ 299 w 311"/>
                <a:gd name="T67" fmla="*/ 65 h 277"/>
                <a:gd name="T68" fmla="*/ 295 w 311"/>
                <a:gd name="T69" fmla="*/ 60 h 277"/>
                <a:gd name="T70" fmla="*/ 292 w 311"/>
                <a:gd name="T71" fmla="*/ 56 h 277"/>
                <a:gd name="T72" fmla="*/ 289 w 311"/>
                <a:gd name="T73" fmla="*/ 54 h 277"/>
                <a:gd name="T74" fmla="*/ 281 w 311"/>
                <a:gd name="T75" fmla="*/ 54 h 277"/>
                <a:gd name="T76" fmla="*/ 83 w 311"/>
                <a:gd name="T77" fmla="*/ 54 h 277"/>
                <a:gd name="T78" fmla="*/ 83 w 311"/>
                <a:gd name="T79" fmla="*/ 113 h 277"/>
                <a:gd name="T80" fmla="*/ 212 w 311"/>
                <a:gd name="T81" fmla="*/ 113 h 277"/>
                <a:gd name="T82" fmla="*/ 218 w 311"/>
                <a:gd name="T83" fmla="*/ 113 h 277"/>
                <a:gd name="T84" fmla="*/ 223 w 311"/>
                <a:gd name="T85" fmla="*/ 112 h 277"/>
                <a:gd name="T86" fmla="*/ 226 w 311"/>
                <a:gd name="T87" fmla="*/ 108 h 277"/>
                <a:gd name="T88" fmla="*/ 228 w 311"/>
                <a:gd name="T89" fmla="*/ 102 h 277"/>
                <a:gd name="T90" fmla="*/ 236 w 311"/>
                <a:gd name="T91" fmla="*/ 102 h 277"/>
                <a:gd name="T92" fmla="*/ 236 w 311"/>
                <a:gd name="T93" fmla="*/ 166 h 277"/>
                <a:gd name="T94" fmla="*/ 228 w 311"/>
                <a:gd name="T95" fmla="*/ 166 h 277"/>
                <a:gd name="T96" fmla="*/ 226 w 311"/>
                <a:gd name="T97" fmla="*/ 160 h 277"/>
                <a:gd name="T98" fmla="*/ 223 w 311"/>
                <a:gd name="T99" fmla="*/ 158 h 277"/>
                <a:gd name="T100" fmla="*/ 218 w 311"/>
                <a:gd name="T101" fmla="*/ 157 h 277"/>
                <a:gd name="T102" fmla="*/ 212 w 311"/>
                <a:gd name="T103" fmla="*/ 153 h 277"/>
                <a:gd name="T104" fmla="*/ 83 w 311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277">
                  <a:moveTo>
                    <a:pt x="83" y="153"/>
                  </a:moveTo>
                  <a:lnTo>
                    <a:pt x="83" y="224"/>
                  </a:lnTo>
                  <a:lnTo>
                    <a:pt x="286" y="224"/>
                  </a:lnTo>
                  <a:lnTo>
                    <a:pt x="292" y="224"/>
                  </a:lnTo>
                  <a:lnTo>
                    <a:pt x="299" y="221"/>
                  </a:lnTo>
                  <a:lnTo>
                    <a:pt x="302" y="217"/>
                  </a:lnTo>
                  <a:lnTo>
                    <a:pt x="303" y="211"/>
                  </a:lnTo>
                  <a:lnTo>
                    <a:pt x="311" y="211"/>
                  </a:lnTo>
                  <a:lnTo>
                    <a:pt x="311" y="277"/>
                  </a:lnTo>
                  <a:lnTo>
                    <a:pt x="303" y="277"/>
                  </a:lnTo>
                  <a:lnTo>
                    <a:pt x="302" y="272"/>
                  </a:lnTo>
                  <a:lnTo>
                    <a:pt x="299" y="267"/>
                  </a:lnTo>
                  <a:lnTo>
                    <a:pt x="292" y="266"/>
                  </a:lnTo>
                  <a:lnTo>
                    <a:pt x="286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1" y="254"/>
                  </a:lnTo>
                  <a:lnTo>
                    <a:pt x="13" y="250"/>
                  </a:lnTo>
                  <a:lnTo>
                    <a:pt x="14" y="246"/>
                  </a:lnTo>
                  <a:lnTo>
                    <a:pt x="14" y="32"/>
                  </a:lnTo>
                  <a:lnTo>
                    <a:pt x="13" y="27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1" y="12"/>
                  </a:lnTo>
                  <a:lnTo>
                    <a:pt x="289" y="12"/>
                  </a:lnTo>
                  <a:lnTo>
                    <a:pt x="292" y="9"/>
                  </a:lnTo>
                  <a:lnTo>
                    <a:pt x="295" y="6"/>
                  </a:lnTo>
                  <a:lnTo>
                    <a:pt x="299" y="0"/>
                  </a:lnTo>
                  <a:lnTo>
                    <a:pt x="305" y="0"/>
                  </a:lnTo>
                  <a:lnTo>
                    <a:pt x="305" y="65"/>
                  </a:lnTo>
                  <a:lnTo>
                    <a:pt x="299" y="65"/>
                  </a:lnTo>
                  <a:lnTo>
                    <a:pt x="295" y="60"/>
                  </a:lnTo>
                  <a:lnTo>
                    <a:pt x="292" y="56"/>
                  </a:lnTo>
                  <a:lnTo>
                    <a:pt x="289" y="54"/>
                  </a:lnTo>
                  <a:lnTo>
                    <a:pt x="281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3" y="112"/>
                  </a:lnTo>
                  <a:lnTo>
                    <a:pt x="226" y="108"/>
                  </a:lnTo>
                  <a:lnTo>
                    <a:pt x="228" y="102"/>
                  </a:lnTo>
                  <a:lnTo>
                    <a:pt x="236" y="102"/>
                  </a:lnTo>
                  <a:lnTo>
                    <a:pt x="236" y="166"/>
                  </a:lnTo>
                  <a:lnTo>
                    <a:pt x="228" y="166"/>
                  </a:lnTo>
                  <a:lnTo>
                    <a:pt x="226" y="160"/>
                  </a:lnTo>
                  <a:lnTo>
                    <a:pt x="223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6" name="タイトル 5">
            <a:extLst>
              <a:ext uri="{FF2B5EF4-FFF2-40B4-BE49-F238E27FC236}">
                <a16:creationId xmlns:a16="http://schemas.microsoft.com/office/drawing/2014/main" id="{DF10A475-EC06-B644-A97B-EF4910A2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cap="none" dirty="0">
                <a:latin typeface="Franklin Gothic Heavy" panose="020B0903020102020204" pitchFamily="34" charset="0"/>
                <a:ea typeface="Yu Gothic UI Semibold" panose="020B0700000000000000" pitchFamily="50" charset="-128"/>
              </a:rPr>
              <a:t>OpenRTP</a:t>
            </a:r>
            <a:endParaRPr lang="ja-JP" altLang="en-US" sz="5400" cap="none" dirty="0">
              <a:latin typeface="Franklin Gothic Heavy" panose="020B0903020102020204" pitchFamily="34" charset="0"/>
              <a:ea typeface="Yu Gothic UI Semibold" panose="020B07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C8E084-3940-674D-BEC8-363B84FC0EAA}"/>
              </a:ext>
            </a:extLst>
          </p:cNvPr>
          <p:cNvSpPr txBox="1"/>
          <p:nvPr/>
        </p:nvSpPr>
        <p:spPr>
          <a:xfrm>
            <a:off x="1803494" y="4814260"/>
            <a:ext cx="85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>
                <a:latin typeface="Franklin Gothic Demi" panose="020B0703020102020204" pitchFamily="34" charset="0"/>
              </a:rPr>
              <a:t>Drag to install “OpenRTP” in your Application folder</a:t>
            </a:r>
            <a:endParaRPr kumimoji="1" lang="ja-JP" alt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1D07AD5-71C1-4037-86C5-FD2130CECB52}"/>
              </a:ext>
            </a:extLst>
          </p:cNvPr>
          <p:cNvSpPr/>
          <p:nvPr/>
        </p:nvSpPr>
        <p:spPr>
          <a:xfrm>
            <a:off x="5622529" y="2766218"/>
            <a:ext cx="943764" cy="1325563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1AACB2-CD32-4B10-BE7C-183FD5DED69D}"/>
              </a:ext>
            </a:extLst>
          </p:cNvPr>
          <p:cNvSpPr txBox="1"/>
          <p:nvPr/>
        </p:nvSpPr>
        <p:spPr>
          <a:xfrm>
            <a:off x="1915157" y="1729719"/>
            <a:ext cx="836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>
                <a:latin typeface="Franklin Gothic Demi" panose="020B0703020102020204" pitchFamily="34" charset="0"/>
              </a:rPr>
              <a:t>OpenRTP: Open RT Platform tool chain for OpenRTM</a:t>
            </a:r>
            <a:endParaRPr kumimoji="1" lang="ja-JP" altLang="en-US" sz="28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FF41417-5DED-4528-8CC7-377FF32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2F5B8C6-6C43-4EAB-8720-D95D691C7E2B}"/>
              </a:ext>
            </a:extLst>
          </p:cNvPr>
          <p:cNvGrpSpPr/>
          <p:nvPr/>
        </p:nvGrpSpPr>
        <p:grpSpPr>
          <a:xfrm>
            <a:off x="3080334" y="1858925"/>
            <a:ext cx="5861050" cy="3251200"/>
            <a:chOff x="1639888" y="1804988"/>
            <a:chExt cx="5861050" cy="3251200"/>
          </a:xfr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AED37E7-41C5-4EBD-A1A5-F5D50E21D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1804988"/>
              <a:ext cx="2332038" cy="385763"/>
            </a:xfrm>
            <a:custGeom>
              <a:avLst/>
              <a:gdLst>
                <a:gd name="T0" fmla="*/ 110 w 1469"/>
                <a:gd name="T1" fmla="*/ 0 h 243"/>
                <a:gd name="T2" fmla="*/ 86 w 1469"/>
                <a:gd name="T3" fmla="*/ 5 h 243"/>
                <a:gd name="T4" fmla="*/ 65 w 1469"/>
                <a:gd name="T5" fmla="*/ 14 h 243"/>
                <a:gd name="T6" fmla="*/ 46 w 1469"/>
                <a:gd name="T7" fmla="*/ 25 h 243"/>
                <a:gd name="T8" fmla="*/ 29 w 1469"/>
                <a:gd name="T9" fmla="*/ 43 h 243"/>
                <a:gd name="T10" fmla="*/ 16 w 1469"/>
                <a:gd name="T11" fmla="*/ 62 h 243"/>
                <a:gd name="T12" fmla="*/ 6 w 1469"/>
                <a:gd name="T13" fmla="*/ 86 h 243"/>
                <a:gd name="T14" fmla="*/ 1 w 1469"/>
                <a:gd name="T15" fmla="*/ 109 h 243"/>
                <a:gd name="T16" fmla="*/ 1 w 1469"/>
                <a:gd name="T17" fmla="*/ 134 h 243"/>
                <a:gd name="T18" fmla="*/ 6 w 1469"/>
                <a:gd name="T19" fmla="*/ 157 h 243"/>
                <a:gd name="T20" fmla="*/ 16 w 1469"/>
                <a:gd name="T21" fmla="*/ 179 h 243"/>
                <a:gd name="T22" fmla="*/ 29 w 1469"/>
                <a:gd name="T23" fmla="*/ 199 h 243"/>
                <a:gd name="T24" fmla="*/ 46 w 1469"/>
                <a:gd name="T25" fmla="*/ 216 h 243"/>
                <a:gd name="T26" fmla="*/ 65 w 1469"/>
                <a:gd name="T27" fmla="*/ 227 h 243"/>
                <a:gd name="T28" fmla="*/ 86 w 1469"/>
                <a:gd name="T29" fmla="*/ 237 h 243"/>
                <a:gd name="T30" fmla="*/ 110 w 1469"/>
                <a:gd name="T31" fmla="*/ 243 h 243"/>
                <a:gd name="T32" fmla="*/ 1347 w 1469"/>
                <a:gd name="T33" fmla="*/ 243 h 243"/>
                <a:gd name="T34" fmla="*/ 1371 w 1469"/>
                <a:gd name="T35" fmla="*/ 242 h 243"/>
                <a:gd name="T36" fmla="*/ 1395 w 1469"/>
                <a:gd name="T37" fmla="*/ 234 h 243"/>
                <a:gd name="T38" fmla="*/ 1416 w 1469"/>
                <a:gd name="T39" fmla="*/ 223 h 243"/>
                <a:gd name="T40" fmla="*/ 1433 w 1469"/>
                <a:gd name="T41" fmla="*/ 207 h 243"/>
                <a:gd name="T42" fmla="*/ 1448 w 1469"/>
                <a:gd name="T43" fmla="*/ 189 h 243"/>
                <a:gd name="T44" fmla="*/ 1459 w 1469"/>
                <a:gd name="T45" fmla="*/ 168 h 243"/>
                <a:gd name="T46" fmla="*/ 1465 w 1469"/>
                <a:gd name="T47" fmla="*/ 146 h 243"/>
                <a:gd name="T48" fmla="*/ 1469 w 1469"/>
                <a:gd name="T49" fmla="*/ 122 h 243"/>
                <a:gd name="T50" fmla="*/ 1465 w 1469"/>
                <a:gd name="T51" fmla="*/ 98 h 243"/>
                <a:gd name="T52" fmla="*/ 1459 w 1469"/>
                <a:gd name="T53" fmla="*/ 74 h 243"/>
                <a:gd name="T54" fmla="*/ 1448 w 1469"/>
                <a:gd name="T55" fmla="*/ 53 h 243"/>
                <a:gd name="T56" fmla="*/ 1433 w 1469"/>
                <a:gd name="T57" fmla="*/ 35 h 243"/>
                <a:gd name="T58" fmla="*/ 1416 w 1469"/>
                <a:gd name="T59" fmla="*/ 21 h 243"/>
                <a:gd name="T60" fmla="*/ 1395 w 1469"/>
                <a:gd name="T61" fmla="*/ 9 h 243"/>
                <a:gd name="T62" fmla="*/ 1371 w 1469"/>
                <a:gd name="T63" fmla="*/ 1 h 243"/>
                <a:gd name="T64" fmla="*/ 1347 w 1469"/>
                <a:gd name="T6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9" h="243">
                  <a:moveTo>
                    <a:pt x="123" y="0"/>
                  </a:moveTo>
                  <a:lnTo>
                    <a:pt x="110" y="0"/>
                  </a:lnTo>
                  <a:lnTo>
                    <a:pt x="98" y="1"/>
                  </a:lnTo>
                  <a:lnTo>
                    <a:pt x="86" y="5"/>
                  </a:lnTo>
                  <a:lnTo>
                    <a:pt x="75" y="9"/>
                  </a:lnTo>
                  <a:lnTo>
                    <a:pt x="65" y="14"/>
                  </a:lnTo>
                  <a:lnTo>
                    <a:pt x="54" y="21"/>
                  </a:lnTo>
                  <a:lnTo>
                    <a:pt x="46" y="25"/>
                  </a:lnTo>
                  <a:lnTo>
                    <a:pt x="37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6" y="62"/>
                  </a:lnTo>
                  <a:lnTo>
                    <a:pt x="9" y="74"/>
                  </a:lnTo>
                  <a:lnTo>
                    <a:pt x="6" y="86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4" y="146"/>
                  </a:lnTo>
                  <a:lnTo>
                    <a:pt x="6" y="157"/>
                  </a:lnTo>
                  <a:lnTo>
                    <a:pt x="9" y="168"/>
                  </a:lnTo>
                  <a:lnTo>
                    <a:pt x="16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7" y="207"/>
                  </a:lnTo>
                  <a:lnTo>
                    <a:pt x="46" y="216"/>
                  </a:lnTo>
                  <a:lnTo>
                    <a:pt x="54" y="223"/>
                  </a:lnTo>
                  <a:lnTo>
                    <a:pt x="65" y="227"/>
                  </a:lnTo>
                  <a:lnTo>
                    <a:pt x="75" y="234"/>
                  </a:lnTo>
                  <a:lnTo>
                    <a:pt x="86" y="237"/>
                  </a:lnTo>
                  <a:lnTo>
                    <a:pt x="98" y="242"/>
                  </a:lnTo>
                  <a:lnTo>
                    <a:pt x="110" y="243"/>
                  </a:lnTo>
                  <a:lnTo>
                    <a:pt x="123" y="243"/>
                  </a:lnTo>
                  <a:lnTo>
                    <a:pt x="1347" y="243"/>
                  </a:lnTo>
                  <a:lnTo>
                    <a:pt x="1359" y="243"/>
                  </a:lnTo>
                  <a:lnTo>
                    <a:pt x="1371" y="242"/>
                  </a:lnTo>
                  <a:lnTo>
                    <a:pt x="1382" y="237"/>
                  </a:lnTo>
                  <a:lnTo>
                    <a:pt x="1395" y="234"/>
                  </a:lnTo>
                  <a:lnTo>
                    <a:pt x="1404" y="227"/>
                  </a:lnTo>
                  <a:lnTo>
                    <a:pt x="1416" y="223"/>
                  </a:lnTo>
                  <a:lnTo>
                    <a:pt x="1424" y="216"/>
                  </a:lnTo>
                  <a:lnTo>
                    <a:pt x="1433" y="207"/>
                  </a:lnTo>
                  <a:lnTo>
                    <a:pt x="1440" y="199"/>
                  </a:lnTo>
                  <a:lnTo>
                    <a:pt x="1448" y="189"/>
                  </a:lnTo>
                  <a:lnTo>
                    <a:pt x="1454" y="179"/>
                  </a:lnTo>
                  <a:lnTo>
                    <a:pt x="1459" y="168"/>
                  </a:lnTo>
                  <a:lnTo>
                    <a:pt x="1464" y="157"/>
                  </a:lnTo>
                  <a:lnTo>
                    <a:pt x="1465" y="146"/>
                  </a:lnTo>
                  <a:lnTo>
                    <a:pt x="1467" y="134"/>
                  </a:lnTo>
                  <a:lnTo>
                    <a:pt x="1469" y="122"/>
                  </a:lnTo>
                  <a:lnTo>
                    <a:pt x="1467" y="109"/>
                  </a:lnTo>
                  <a:lnTo>
                    <a:pt x="1465" y="98"/>
                  </a:lnTo>
                  <a:lnTo>
                    <a:pt x="1464" y="86"/>
                  </a:lnTo>
                  <a:lnTo>
                    <a:pt x="1459" y="74"/>
                  </a:lnTo>
                  <a:lnTo>
                    <a:pt x="1454" y="62"/>
                  </a:lnTo>
                  <a:lnTo>
                    <a:pt x="1448" y="53"/>
                  </a:lnTo>
                  <a:lnTo>
                    <a:pt x="1440" y="43"/>
                  </a:lnTo>
                  <a:lnTo>
                    <a:pt x="1433" y="35"/>
                  </a:lnTo>
                  <a:lnTo>
                    <a:pt x="1424" y="25"/>
                  </a:lnTo>
                  <a:lnTo>
                    <a:pt x="1416" y="21"/>
                  </a:lnTo>
                  <a:lnTo>
                    <a:pt x="1404" y="14"/>
                  </a:lnTo>
                  <a:lnTo>
                    <a:pt x="1395" y="9"/>
                  </a:lnTo>
                  <a:lnTo>
                    <a:pt x="1382" y="5"/>
                  </a:lnTo>
                  <a:lnTo>
                    <a:pt x="1371" y="1"/>
                  </a:lnTo>
                  <a:lnTo>
                    <a:pt x="1359" y="0"/>
                  </a:lnTo>
                  <a:lnTo>
                    <a:pt x="1347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A476075-A1AC-438E-9E32-004D41C65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163" y="3046413"/>
              <a:ext cx="1136650" cy="1279525"/>
            </a:xfrm>
            <a:custGeom>
              <a:avLst/>
              <a:gdLst>
                <a:gd name="T0" fmla="*/ 21 w 716"/>
                <a:gd name="T1" fmla="*/ 191 h 806"/>
                <a:gd name="T2" fmla="*/ 10 w 716"/>
                <a:gd name="T3" fmla="*/ 170 h 806"/>
                <a:gd name="T4" fmla="*/ 2 w 716"/>
                <a:gd name="T5" fmla="*/ 146 h 806"/>
                <a:gd name="T6" fmla="*/ 0 w 716"/>
                <a:gd name="T7" fmla="*/ 123 h 806"/>
                <a:gd name="T8" fmla="*/ 2 w 716"/>
                <a:gd name="T9" fmla="*/ 101 h 806"/>
                <a:gd name="T10" fmla="*/ 8 w 716"/>
                <a:gd name="T11" fmla="*/ 77 h 806"/>
                <a:gd name="T12" fmla="*/ 19 w 716"/>
                <a:gd name="T13" fmla="*/ 56 h 806"/>
                <a:gd name="T14" fmla="*/ 36 w 716"/>
                <a:gd name="T15" fmla="*/ 37 h 806"/>
                <a:gd name="T16" fmla="*/ 55 w 716"/>
                <a:gd name="T17" fmla="*/ 21 h 806"/>
                <a:gd name="T18" fmla="*/ 76 w 716"/>
                <a:gd name="T19" fmla="*/ 9 h 806"/>
                <a:gd name="T20" fmla="*/ 97 w 716"/>
                <a:gd name="T21" fmla="*/ 1 h 806"/>
                <a:gd name="T22" fmla="*/ 122 w 716"/>
                <a:gd name="T23" fmla="*/ 0 h 806"/>
                <a:gd name="T24" fmla="*/ 145 w 716"/>
                <a:gd name="T25" fmla="*/ 1 h 806"/>
                <a:gd name="T26" fmla="*/ 166 w 716"/>
                <a:gd name="T27" fmla="*/ 8 h 806"/>
                <a:gd name="T28" fmla="*/ 188 w 716"/>
                <a:gd name="T29" fmla="*/ 19 h 806"/>
                <a:gd name="T30" fmla="*/ 206 w 716"/>
                <a:gd name="T31" fmla="*/ 35 h 806"/>
                <a:gd name="T32" fmla="*/ 687 w 716"/>
                <a:gd name="T33" fmla="*/ 606 h 806"/>
                <a:gd name="T34" fmla="*/ 702 w 716"/>
                <a:gd name="T35" fmla="*/ 625 h 806"/>
                <a:gd name="T36" fmla="*/ 711 w 716"/>
                <a:gd name="T37" fmla="*/ 649 h 806"/>
                <a:gd name="T38" fmla="*/ 715 w 716"/>
                <a:gd name="T39" fmla="*/ 671 h 806"/>
                <a:gd name="T40" fmla="*/ 715 w 716"/>
                <a:gd name="T41" fmla="*/ 695 h 806"/>
                <a:gd name="T42" fmla="*/ 711 w 716"/>
                <a:gd name="T43" fmla="*/ 718 h 806"/>
                <a:gd name="T44" fmla="*/ 703 w 716"/>
                <a:gd name="T45" fmla="*/ 739 h 806"/>
                <a:gd name="T46" fmla="*/ 691 w 716"/>
                <a:gd name="T47" fmla="*/ 759 h 806"/>
                <a:gd name="T48" fmla="*/ 673 w 716"/>
                <a:gd name="T49" fmla="*/ 777 h 806"/>
                <a:gd name="T50" fmla="*/ 652 w 716"/>
                <a:gd name="T51" fmla="*/ 791 h 806"/>
                <a:gd name="T52" fmla="*/ 630 w 716"/>
                <a:gd name="T53" fmla="*/ 801 h 806"/>
                <a:gd name="T54" fmla="*/ 607 w 716"/>
                <a:gd name="T55" fmla="*/ 806 h 806"/>
                <a:gd name="T56" fmla="*/ 585 w 716"/>
                <a:gd name="T57" fmla="*/ 806 h 806"/>
                <a:gd name="T58" fmla="*/ 561 w 716"/>
                <a:gd name="T59" fmla="*/ 801 h 806"/>
                <a:gd name="T60" fmla="*/ 538 w 716"/>
                <a:gd name="T61" fmla="*/ 793 h 806"/>
                <a:gd name="T62" fmla="*/ 519 w 716"/>
                <a:gd name="T63" fmla="*/ 780 h 806"/>
                <a:gd name="T64" fmla="*/ 500 w 716"/>
                <a:gd name="T65" fmla="*/ 76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6" h="806">
                  <a:moveTo>
                    <a:pt x="29" y="200"/>
                  </a:moveTo>
                  <a:lnTo>
                    <a:pt x="21" y="191"/>
                  </a:lnTo>
                  <a:lnTo>
                    <a:pt x="15" y="181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2" y="146"/>
                  </a:lnTo>
                  <a:lnTo>
                    <a:pt x="0" y="134"/>
                  </a:lnTo>
                  <a:lnTo>
                    <a:pt x="0" y="123"/>
                  </a:lnTo>
                  <a:lnTo>
                    <a:pt x="0" y="112"/>
                  </a:lnTo>
                  <a:lnTo>
                    <a:pt x="2" y="101"/>
                  </a:lnTo>
                  <a:lnTo>
                    <a:pt x="5" y="88"/>
                  </a:lnTo>
                  <a:lnTo>
                    <a:pt x="8" y="77"/>
                  </a:lnTo>
                  <a:lnTo>
                    <a:pt x="15" y="67"/>
                  </a:lnTo>
                  <a:lnTo>
                    <a:pt x="19" y="56"/>
                  </a:lnTo>
                  <a:lnTo>
                    <a:pt x="26" y="46"/>
                  </a:lnTo>
                  <a:lnTo>
                    <a:pt x="36" y="37"/>
                  </a:lnTo>
                  <a:lnTo>
                    <a:pt x="44" y="29"/>
                  </a:lnTo>
                  <a:lnTo>
                    <a:pt x="55" y="21"/>
                  </a:lnTo>
                  <a:lnTo>
                    <a:pt x="64" y="16"/>
                  </a:lnTo>
                  <a:lnTo>
                    <a:pt x="76" y="9"/>
                  </a:lnTo>
                  <a:lnTo>
                    <a:pt x="85" y="6"/>
                  </a:lnTo>
                  <a:lnTo>
                    <a:pt x="97" y="1"/>
                  </a:lnTo>
                  <a:lnTo>
                    <a:pt x="111" y="0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6" y="5"/>
                  </a:lnTo>
                  <a:lnTo>
                    <a:pt x="166" y="8"/>
                  </a:lnTo>
                  <a:lnTo>
                    <a:pt x="178" y="14"/>
                  </a:lnTo>
                  <a:lnTo>
                    <a:pt x="188" y="19"/>
                  </a:lnTo>
                  <a:lnTo>
                    <a:pt x="199" y="27"/>
                  </a:lnTo>
                  <a:lnTo>
                    <a:pt x="206" y="35"/>
                  </a:lnTo>
                  <a:lnTo>
                    <a:pt x="215" y="45"/>
                  </a:lnTo>
                  <a:lnTo>
                    <a:pt x="687" y="606"/>
                  </a:lnTo>
                  <a:lnTo>
                    <a:pt x="695" y="615"/>
                  </a:lnTo>
                  <a:lnTo>
                    <a:pt x="702" y="625"/>
                  </a:lnTo>
                  <a:lnTo>
                    <a:pt x="707" y="638"/>
                  </a:lnTo>
                  <a:lnTo>
                    <a:pt x="711" y="649"/>
                  </a:lnTo>
                  <a:lnTo>
                    <a:pt x="713" y="660"/>
                  </a:lnTo>
                  <a:lnTo>
                    <a:pt x="715" y="671"/>
                  </a:lnTo>
                  <a:lnTo>
                    <a:pt x="716" y="682"/>
                  </a:lnTo>
                  <a:lnTo>
                    <a:pt x="715" y="695"/>
                  </a:lnTo>
                  <a:lnTo>
                    <a:pt x="715" y="707"/>
                  </a:lnTo>
                  <a:lnTo>
                    <a:pt x="711" y="718"/>
                  </a:lnTo>
                  <a:lnTo>
                    <a:pt x="707" y="729"/>
                  </a:lnTo>
                  <a:lnTo>
                    <a:pt x="703" y="739"/>
                  </a:lnTo>
                  <a:lnTo>
                    <a:pt x="697" y="750"/>
                  </a:lnTo>
                  <a:lnTo>
                    <a:pt x="691" y="759"/>
                  </a:lnTo>
                  <a:lnTo>
                    <a:pt x="683" y="769"/>
                  </a:lnTo>
                  <a:lnTo>
                    <a:pt x="673" y="777"/>
                  </a:lnTo>
                  <a:lnTo>
                    <a:pt x="663" y="785"/>
                  </a:lnTo>
                  <a:lnTo>
                    <a:pt x="652" y="791"/>
                  </a:lnTo>
                  <a:lnTo>
                    <a:pt x="642" y="796"/>
                  </a:lnTo>
                  <a:lnTo>
                    <a:pt x="630" y="801"/>
                  </a:lnTo>
                  <a:lnTo>
                    <a:pt x="618" y="804"/>
                  </a:lnTo>
                  <a:lnTo>
                    <a:pt x="607" y="806"/>
                  </a:lnTo>
                  <a:lnTo>
                    <a:pt x="596" y="806"/>
                  </a:lnTo>
                  <a:lnTo>
                    <a:pt x="585" y="806"/>
                  </a:lnTo>
                  <a:lnTo>
                    <a:pt x="572" y="804"/>
                  </a:lnTo>
                  <a:lnTo>
                    <a:pt x="561" y="801"/>
                  </a:lnTo>
                  <a:lnTo>
                    <a:pt x="549" y="796"/>
                  </a:lnTo>
                  <a:lnTo>
                    <a:pt x="538" y="793"/>
                  </a:lnTo>
                  <a:lnTo>
                    <a:pt x="528" y="787"/>
                  </a:lnTo>
                  <a:lnTo>
                    <a:pt x="519" y="780"/>
                  </a:lnTo>
                  <a:lnTo>
                    <a:pt x="509" y="772"/>
                  </a:lnTo>
                  <a:lnTo>
                    <a:pt x="500" y="763"/>
                  </a:lnTo>
                  <a:lnTo>
                    <a:pt x="2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C08D5E52-7A23-49E5-8050-9AD48D0C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3" y="2387600"/>
              <a:ext cx="387350" cy="1938338"/>
            </a:xfrm>
            <a:custGeom>
              <a:avLst/>
              <a:gdLst>
                <a:gd name="T0" fmla="*/ 244 w 244"/>
                <a:gd name="T1" fmla="*/ 109 h 1221"/>
                <a:gd name="T2" fmla="*/ 238 w 244"/>
                <a:gd name="T3" fmla="*/ 85 h 1221"/>
                <a:gd name="T4" fmla="*/ 228 w 244"/>
                <a:gd name="T5" fmla="*/ 62 h 1221"/>
                <a:gd name="T6" fmla="*/ 215 w 244"/>
                <a:gd name="T7" fmla="*/ 43 h 1221"/>
                <a:gd name="T8" fmla="*/ 199 w 244"/>
                <a:gd name="T9" fmla="*/ 27 h 1221"/>
                <a:gd name="T10" fmla="*/ 180 w 244"/>
                <a:gd name="T11" fmla="*/ 13 h 1221"/>
                <a:gd name="T12" fmla="*/ 157 w 244"/>
                <a:gd name="T13" fmla="*/ 3 h 1221"/>
                <a:gd name="T14" fmla="*/ 135 w 244"/>
                <a:gd name="T15" fmla="*/ 0 h 1221"/>
                <a:gd name="T16" fmla="*/ 109 w 244"/>
                <a:gd name="T17" fmla="*/ 0 h 1221"/>
                <a:gd name="T18" fmla="*/ 87 w 244"/>
                <a:gd name="T19" fmla="*/ 3 h 1221"/>
                <a:gd name="T20" fmla="*/ 63 w 244"/>
                <a:gd name="T21" fmla="*/ 13 h 1221"/>
                <a:gd name="T22" fmla="*/ 43 w 244"/>
                <a:gd name="T23" fmla="*/ 27 h 1221"/>
                <a:gd name="T24" fmla="*/ 26 w 244"/>
                <a:gd name="T25" fmla="*/ 43 h 1221"/>
                <a:gd name="T26" fmla="*/ 14 w 244"/>
                <a:gd name="T27" fmla="*/ 62 h 1221"/>
                <a:gd name="T28" fmla="*/ 5 w 244"/>
                <a:gd name="T29" fmla="*/ 85 h 1221"/>
                <a:gd name="T30" fmla="*/ 0 w 244"/>
                <a:gd name="T31" fmla="*/ 109 h 1221"/>
                <a:gd name="T32" fmla="*/ 0 w 244"/>
                <a:gd name="T33" fmla="*/ 1097 h 1221"/>
                <a:gd name="T34" fmla="*/ 2 w 244"/>
                <a:gd name="T35" fmla="*/ 1123 h 1221"/>
                <a:gd name="T36" fmla="*/ 10 w 244"/>
                <a:gd name="T37" fmla="*/ 1147 h 1221"/>
                <a:gd name="T38" fmla="*/ 21 w 244"/>
                <a:gd name="T39" fmla="*/ 1168 h 1221"/>
                <a:gd name="T40" fmla="*/ 35 w 244"/>
                <a:gd name="T41" fmla="*/ 1184 h 1221"/>
                <a:gd name="T42" fmla="*/ 53 w 244"/>
                <a:gd name="T43" fmla="*/ 1200 h 1221"/>
                <a:gd name="T44" fmla="*/ 74 w 244"/>
                <a:gd name="T45" fmla="*/ 1211 h 1221"/>
                <a:gd name="T46" fmla="*/ 98 w 244"/>
                <a:gd name="T47" fmla="*/ 1218 h 1221"/>
                <a:gd name="T48" fmla="*/ 120 w 244"/>
                <a:gd name="T49" fmla="*/ 1221 h 1221"/>
                <a:gd name="T50" fmla="*/ 146 w 244"/>
                <a:gd name="T51" fmla="*/ 1218 h 1221"/>
                <a:gd name="T52" fmla="*/ 168 w 244"/>
                <a:gd name="T53" fmla="*/ 1211 h 1221"/>
                <a:gd name="T54" fmla="*/ 189 w 244"/>
                <a:gd name="T55" fmla="*/ 1200 h 1221"/>
                <a:gd name="T56" fmla="*/ 207 w 244"/>
                <a:gd name="T57" fmla="*/ 1184 h 1221"/>
                <a:gd name="T58" fmla="*/ 223 w 244"/>
                <a:gd name="T59" fmla="*/ 1168 h 1221"/>
                <a:gd name="T60" fmla="*/ 234 w 244"/>
                <a:gd name="T61" fmla="*/ 1147 h 1221"/>
                <a:gd name="T62" fmla="*/ 242 w 244"/>
                <a:gd name="T63" fmla="*/ 1123 h 1221"/>
                <a:gd name="T64" fmla="*/ 244 w 244"/>
                <a:gd name="T65" fmla="*/ 109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221">
                  <a:moveTo>
                    <a:pt x="244" y="120"/>
                  </a:moveTo>
                  <a:lnTo>
                    <a:pt x="244" y="109"/>
                  </a:lnTo>
                  <a:lnTo>
                    <a:pt x="242" y="96"/>
                  </a:lnTo>
                  <a:lnTo>
                    <a:pt x="238" y="85"/>
                  </a:lnTo>
                  <a:lnTo>
                    <a:pt x="234" y="74"/>
                  </a:lnTo>
                  <a:lnTo>
                    <a:pt x="228" y="62"/>
                  </a:lnTo>
                  <a:lnTo>
                    <a:pt x="223" y="53"/>
                  </a:lnTo>
                  <a:lnTo>
                    <a:pt x="215" y="43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89" y="19"/>
                  </a:lnTo>
                  <a:lnTo>
                    <a:pt x="180" y="13"/>
                  </a:lnTo>
                  <a:lnTo>
                    <a:pt x="168" y="9"/>
                  </a:lnTo>
                  <a:lnTo>
                    <a:pt x="157" y="3"/>
                  </a:lnTo>
                  <a:lnTo>
                    <a:pt x="146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7" y="3"/>
                  </a:lnTo>
                  <a:lnTo>
                    <a:pt x="74" y="9"/>
                  </a:lnTo>
                  <a:lnTo>
                    <a:pt x="63" y="13"/>
                  </a:lnTo>
                  <a:lnTo>
                    <a:pt x="53" y="19"/>
                  </a:lnTo>
                  <a:lnTo>
                    <a:pt x="43" y="27"/>
                  </a:lnTo>
                  <a:lnTo>
                    <a:pt x="35" y="35"/>
                  </a:lnTo>
                  <a:lnTo>
                    <a:pt x="26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097"/>
                  </a:lnTo>
                  <a:lnTo>
                    <a:pt x="0" y="1112"/>
                  </a:lnTo>
                  <a:lnTo>
                    <a:pt x="2" y="1123"/>
                  </a:lnTo>
                  <a:lnTo>
                    <a:pt x="5" y="1134"/>
                  </a:lnTo>
                  <a:lnTo>
                    <a:pt x="10" y="1147"/>
                  </a:lnTo>
                  <a:lnTo>
                    <a:pt x="14" y="1155"/>
                  </a:lnTo>
                  <a:lnTo>
                    <a:pt x="21" y="1168"/>
                  </a:lnTo>
                  <a:lnTo>
                    <a:pt x="26" y="1178"/>
                  </a:lnTo>
                  <a:lnTo>
                    <a:pt x="35" y="1184"/>
                  </a:lnTo>
                  <a:lnTo>
                    <a:pt x="43" y="1192"/>
                  </a:lnTo>
                  <a:lnTo>
                    <a:pt x="53" y="1200"/>
                  </a:lnTo>
                  <a:lnTo>
                    <a:pt x="63" y="1206"/>
                  </a:lnTo>
                  <a:lnTo>
                    <a:pt x="74" y="1211"/>
                  </a:lnTo>
                  <a:lnTo>
                    <a:pt x="87" y="1216"/>
                  </a:lnTo>
                  <a:lnTo>
                    <a:pt x="98" y="1218"/>
                  </a:lnTo>
                  <a:lnTo>
                    <a:pt x="109" y="1219"/>
                  </a:lnTo>
                  <a:lnTo>
                    <a:pt x="120" y="1221"/>
                  </a:lnTo>
                  <a:lnTo>
                    <a:pt x="135" y="1219"/>
                  </a:lnTo>
                  <a:lnTo>
                    <a:pt x="146" y="1218"/>
                  </a:lnTo>
                  <a:lnTo>
                    <a:pt x="157" y="1216"/>
                  </a:lnTo>
                  <a:lnTo>
                    <a:pt x="168" y="1211"/>
                  </a:lnTo>
                  <a:lnTo>
                    <a:pt x="180" y="1206"/>
                  </a:lnTo>
                  <a:lnTo>
                    <a:pt x="189" y="1200"/>
                  </a:lnTo>
                  <a:lnTo>
                    <a:pt x="199" y="1192"/>
                  </a:lnTo>
                  <a:lnTo>
                    <a:pt x="207" y="1184"/>
                  </a:lnTo>
                  <a:lnTo>
                    <a:pt x="215" y="1178"/>
                  </a:lnTo>
                  <a:lnTo>
                    <a:pt x="223" y="1168"/>
                  </a:lnTo>
                  <a:lnTo>
                    <a:pt x="228" y="1155"/>
                  </a:lnTo>
                  <a:lnTo>
                    <a:pt x="234" y="1147"/>
                  </a:lnTo>
                  <a:lnTo>
                    <a:pt x="238" y="1134"/>
                  </a:lnTo>
                  <a:lnTo>
                    <a:pt x="242" y="1123"/>
                  </a:lnTo>
                  <a:lnTo>
                    <a:pt x="244" y="1112"/>
                  </a:lnTo>
                  <a:lnTo>
                    <a:pt x="244" y="1097"/>
                  </a:lnTo>
                  <a:lnTo>
                    <a:pt x="244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72FC980-5E5A-4CCF-B5D8-C5A32CAF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" y="1804988"/>
              <a:ext cx="2135188" cy="2520950"/>
            </a:xfrm>
            <a:custGeom>
              <a:avLst/>
              <a:gdLst>
                <a:gd name="T0" fmla="*/ 122 w 1345"/>
                <a:gd name="T1" fmla="*/ 0 h 1588"/>
                <a:gd name="T2" fmla="*/ 98 w 1345"/>
                <a:gd name="T3" fmla="*/ 1 h 1588"/>
                <a:gd name="T4" fmla="*/ 74 w 1345"/>
                <a:gd name="T5" fmla="*/ 9 h 1588"/>
                <a:gd name="T6" fmla="*/ 53 w 1345"/>
                <a:gd name="T7" fmla="*/ 21 h 1588"/>
                <a:gd name="T8" fmla="*/ 35 w 1345"/>
                <a:gd name="T9" fmla="*/ 35 h 1588"/>
                <a:gd name="T10" fmla="*/ 21 w 1345"/>
                <a:gd name="T11" fmla="*/ 53 h 1588"/>
                <a:gd name="T12" fmla="*/ 10 w 1345"/>
                <a:gd name="T13" fmla="*/ 74 h 1588"/>
                <a:gd name="T14" fmla="*/ 2 w 1345"/>
                <a:gd name="T15" fmla="*/ 98 h 1588"/>
                <a:gd name="T16" fmla="*/ 0 w 1345"/>
                <a:gd name="T17" fmla="*/ 122 h 1588"/>
                <a:gd name="T18" fmla="*/ 2 w 1345"/>
                <a:gd name="T19" fmla="*/ 146 h 1588"/>
                <a:gd name="T20" fmla="*/ 10 w 1345"/>
                <a:gd name="T21" fmla="*/ 168 h 1588"/>
                <a:gd name="T22" fmla="*/ 21 w 1345"/>
                <a:gd name="T23" fmla="*/ 189 h 1588"/>
                <a:gd name="T24" fmla="*/ 35 w 1345"/>
                <a:gd name="T25" fmla="*/ 207 h 1588"/>
                <a:gd name="T26" fmla="*/ 53 w 1345"/>
                <a:gd name="T27" fmla="*/ 223 h 1588"/>
                <a:gd name="T28" fmla="*/ 74 w 1345"/>
                <a:gd name="T29" fmla="*/ 234 h 1588"/>
                <a:gd name="T30" fmla="*/ 98 w 1345"/>
                <a:gd name="T31" fmla="*/ 242 h 1588"/>
                <a:gd name="T32" fmla="*/ 122 w 1345"/>
                <a:gd name="T33" fmla="*/ 243 h 1588"/>
                <a:gd name="T34" fmla="*/ 181 w 1345"/>
                <a:gd name="T35" fmla="*/ 772 h 1588"/>
                <a:gd name="T36" fmla="*/ 157 w 1345"/>
                <a:gd name="T37" fmla="*/ 791 h 1588"/>
                <a:gd name="T38" fmla="*/ 138 w 1345"/>
                <a:gd name="T39" fmla="*/ 817 h 1588"/>
                <a:gd name="T40" fmla="*/ 127 w 1345"/>
                <a:gd name="T41" fmla="*/ 846 h 1588"/>
                <a:gd name="T42" fmla="*/ 122 w 1345"/>
                <a:gd name="T43" fmla="*/ 878 h 1588"/>
                <a:gd name="T44" fmla="*/ 122 w 1345"/>
                <a:gd name="T45" fmla="*/ 1479 h 1588"/>
                <a:gd name="T46" fmla="*/ 127 w 1345"/>
                <a:gd name="T47" fmla="*/ 1501 h 1588"/>
                <a:gd name="T48" fmla="*/ 137 w 1345"/>
                <a:gd name="T49" fmla="*/ 1522 h 1588"/>
                <a:gd name="T50" fmla="*/ 149 w 1345"/>
                <a:gd name="T51" fmla="*/ 1545 h 1588"/>
                <a:gd name="T52" fmla="*/ 167 w 1345"/>
                <a:gd name="T53" fmla="*/ 1559 h 1588"/>
                <a:gd name="T54" fmla="*/ 186 w 1345"/>
                <a:gd name="T55" fmla="*/ 1573 h 1588"/>
                <a:gd name="T56" fmla="*/ 207 w 1345"/>
                <a:gd name="T57" fmla="*/ 1583 h 1588"/>
                <a:gd name="T58" fmla="*/ 233 w 1345"/>
                <a:gd name="T59" fmla="*/ 1586 h 1588"/>
                <a:gd name="T60" fmla="*/ 257 w 1345"/>
                <a:gd name="T61" fmla="*/ 1586 h 1588"/>
                <a:gd name="T62" fmla="*/ 281 w 1345"/>
                <a:gd name="T63" fmla="*/ 1583 h 1588"/>
                <a:gd name="T64" fmla="*/ 302 w 1345"/>
                <a:gd name="T65" fmla="*/ 1573 h 1588"/>
                <a:gd name="T66" fmla="*/ 323 w 1345"/>
                <a:gd name="T67" fmla="*/ 1559 h 1588"/>
                <a:gd name="T68" fmla="*/ 339 w 1345"/>
                <a:gd name="T69" fmla="*/ 1545 h 1588"/>
                <a:gd name="T70" fmla="*/ 352 w 1345"/>
                <a:gd name="T71" fmla="*/ 1522 h 1588"/>
                <a:gd name="T72" fmla="*/ 361 w 1345"/>
                <a:gd name="T73" fmla="*/ 1501 h 1588"/>
                <a:gd name="T74" fmla="*/ 364 w 1345"/>
                <a:gd name="T75" fmla="*/ 1479 h 1588"/>
                <a:gd name="T76" fmla="*/ 368 w 1345"/>
                <a:gd name="T77" fmla="*/ 950 h 1588"/>
                <a:gd name="T78" fmla="*/ 1236 w 1345"/>
                <a:gd name="T79" fmla="*/ 447 h 1588"/>
                <a:gd name="T80" fmla="*/ 1260 w 1345"/>
                <a:gd name="T81" fmla="*/ 428 h 1588"/>
                <a:gd name="T82" fmla="*/ 1284 w 1345"/>
                <a:gd name="T83" fmla="*/ 405 h 1588"/>
                <a:gd name="T84" fmla="*/ 1304 w 1345"/>
                <a:gd name="T85" fmla="*/ 380 h 1588"/>
                <a:gd name="T86" fmla="*/ 1318 w 1345"/>
                <a:gd name="T87" fmla="*/ 352 h 1588"/>
                <a:gd name="T88" fmla="*/ 1333 w 1345"/>
                <a:gd name="T89" fmla="*/ 324 h 1588"/>
                <a:gd name="T90" fmla="*/ 1339 w 1345"/>
                <a:gd name="T91" fmla="*/ 293 h 1588"/>
                <a:gd name="T92" fmla="*/ 1344 w 1345"/>
                <a:gd name="T93" fmla="*/ 261 h 1588"/>
                <a:gd name="T94" fmla="*/ 1344 w 1345"/>
                <a:gd name="T95" fmla="*/ 218 h 1588"/>
                <a:gd name="T96" fmla="*/ 1334 w 1345"/>
                <a:gd name="T97" fmla="*/ 170 h 1588"/>
                <a:gd name="T98" fmla="*/ 1315 w 1345"/>
                <a:gd name="T99" fmla="*/ 126 h 1588"/>
                <a:gd name="T100" fmla="*/ 1289 w 1345"/>
                <a:gd name="T101" fmla="*/ 88 h 1588"/>
                <a:gd name="T102" fmla="*/ 1257 w 1345"/>
                <a:gd name="T103" fmla="*/ 54 h 1588"/>
                <a:gd name="T104" fmla="*/ 1217 w 1345"/>
                <a:gd name="T105" fmla="*/ 29 h 1588"/>
                <a:gd name="T106" fmla="*/ 1174 w 1345"/>
                <a:gd name="T107" fmla="*/ 11 h 1588"/>
                <a:gd name="T108" fmla="*/ 1125 w 1345"/>
                <a:gd name="T109" fmla="*/ 1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45" h="1588">
                  <a:moveTo>
                    <a:pt x="1101" y="0"/>
                  </a:moveTo>
                  <a:lnTo>
                    <a:pt x="122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5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6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6"/>
                  </a:lnTo>
                  <a:lnTo>
                    <a:pt x="5" y="157"/>
                  </a:lnTo>
                  <a:lnTo>
                    <a:pt x="10" y="168"/>
                  </a:lnTo>
                  <a:lnTo>
                    <a:pt x="14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5" y="207"/>
                  </a:lnTo>
                  <a:lnTo>
                    <a:pt x="43" y="216"/>
                  </a:lnTo>
                  <a:lnTo>
                    <a:pt x="53" y="223"/>
                  </a:lnTo>
                  <a:lnTo>
                    <a:pt x="63" y="227"/>
                  </a:lnTo>
                  <a:lnTo>
                    <a:pt x="74" y="234"/>
                  </a:lnTo>
                  <a:lnTo>
                    <a:pt x="85" y="237"/>
                  </a:lnTo>
                  <a:lnTo>
                    <a:pt x="98" y="242"/>
                  </a:lnTo>
                  <a:lnTo>
                    <a:pt x="109" y="243"/>
                  </a:lnTo>
                  <a:lnTo>
                    <a:pt x="122" y="243"/>
                  </a:lnTo>
                  <a:lnTo>
                    <a:pt x="1101" y="243"/>
                  </a:lnTo>
                  <a:lnTo>
                    <a:pt x="181" y="772"/>
                  </a:lnTo>
                  <a:lnTo>
                    <a:pt x="170" y="782"/>
                  </a:lnTo>
                  <a:lnTo>
                    <a:pt x="157" y="791"/>
                  </a:lnTo>
                  <a:lnTo>
                    <a:pt x="148" y="803"/>
                  </a:lnTo>
                  <a:lnTo>
                    <a:pt x="138" y="817"/>
                  </a:lnTo>
                  <a:lnTo>
                    <a:pt x="132" y="830"/>
                  </a:lnTo>
                  <a:lnTo>
                    <a:pt x="127" y="846"/>
                  </a:lnTo>
                  <a:lnTo>
                    <a:pt x="122" y="860"/>
                  </a:lnTo>
                  <a:lnTo>
                    <a:pt x="122" y="878"/>
                  </a:lnTo>
                  <a:lnTo>
                    <a:pt x="122" y="1464"/>
                  </a:lnTo>
                  <a:lnTo>
                    <a:pt x="122" y="1479"/>
                  </a:lnTo>
                  <a:lnTo>
                    <a:pt x="125" y="1490"/>
                  </a:lnTo>
                  <a:lnTo>
                    <a:pt x="127" y="1501"/>
                  </a:lnTo>
                  <a:lnTo>
                    <a:pt x="132" y="1514"/>
                  </a:lnTo>
                  <a:lnTo>
                    <a:pt x="137" y="1522"/>
                  </a:lnTo>
                  <a:lnTo>
                    <a:pt x="141" y="1535"/>
                  </a:lnTo>
                  <a:lnTo>
                    <a:pt x="149" y="1545"/>
                  </a:lnTo>
                  <a:lnTo>
                    <a:pt x="157" y="1551"/>
                  </a:lnTo>
                  <a:lnTo>
                    <a:pt x="167" y="1559"/>
                  </a:lnTo>
                  <a:lnTo>
                    <a:pt x="177" y="1567"/>
                  </a:lnTo>
                  <a:lnTo>
                    <a:pt x="186" y="1573"/>
                  </a:lnTo>
                  <a:lnTo>
                    <a:pt x="196" y="1578"/>
                  </a:lnTo>
                  <a:lnTo>
                    <a:pt x="207" y="1583"/>
                  </a:lnTo>
                  <a:lnTo>
                    <a:pt x="218" y="1585"/>
                  </a:lnTo>
                  <a:lnTo>
                    <a:pt x="233" y="1586"/>
                  </a:lnTo>
                  <a:lnTo>
                    <a:pt x="244" y="1588"/>
                  </a:lnTo>
                  <a:lnTo>
                    <a:pt x="257" y="1586"/>
                  </a:lnTo>
                  <a:lnTo>
                    <a:pt x="270" y="1585"/>
                  </a:lnTo>
                  <a:lnTo>
                    <a:pt x="281" y="1583"/>
                  </a:lnTo>
                  <a:lnTo>
                    <a:pt x="292" y="1578"/>
                  </a:lnTo>
                  <a:lnTo>
                    <a:pt x="302" y="1573"/>
                  </a:lnTo>
                  <a:lnTo>
                    <a:pt x="313" y="1567"/>
                  </a:lnTo>
                  <a:lnTo>
                    <a:pt x="323" y="1559"/>
                  </a:lnTo>
                  <a:lnTo>
                    <a:pt x="331" y="1551"/>
                  </a:lnTo>
                  <a:lnTo>
                    <a:pt x="339" y="1545"/>
                  </a:lnTo>
                  <a:lnTo>
                    <a:pt x="345" y="1535"/>
                  </a:lnTo>
                  <a:lnTo>
                    <a:pt x="352" y="1522"/>
                  </a:lnTo>
                  <a:lnTo>
                    <a:pt x="358" y="1514"/>
                  </a:lnTo>
                  <a:lnTo>
                    <a:pt x="361" y="1501"/>
                  </a:lnTo>
                  <a:lnTo>
                    <a:pt x="363" y="1490"/>
                  </a:lnTo>
                  <a:lnTo>
                    <a:pt x="364" y="1479"/>
                  </a:lnTo>
                  <a:lnTo>
                    <a:pt x="368" y="1464"/>
                  </a:lnTo>
                  <a:lnTo>
                    <a:pt x="368" y="950"/>
                  </a:lnTo>
                  <a:lnTo>
                    <a:pt x="1222" y="455"/>
                  </a:lnTo>
                  <a:lnTo>
                    <a:pt x="1236" y="447"/>
                  </a:lnTo>
                  <a:lnTo>
                    <a:pt x="1249" y="437"/>
                  </a:lnTo>
                  <a:lnTo>
                    <a:pt x="1260" y="428"/>
                  </a:lnTo>
                  <a:lnTo>
                    <a:pt x="1272" y="416"/>
                  </a:lnTo>
                  <a:lnTo>
                    <a:pt x="1284" y="405"/>
                  </a:lnTo>
                  <a:lnTo>
                    <a:pt x="1294" y="394"/>
                  </a:lnTo>
                  <a:lnTo>
                    <a:pt x="1304" y="380"/>
                  </a:lnTo>
                  <a:lnTo>
                    <a:pt x="1310" y="367"/>
                  </a:lnTo>
                  <a:lnTo>
                    <a:pt x="1318" y="352"/>
                  </a:lnTo>
                  <a:lnTo>
                    <a:pt x="1326" y="340"/>
                  </a:lnTo>
                  <a:lnTo>
                    <a:pt x="1333" y="324"/>
                  </a:lnTo>
                  <a:lnTo>
                    <a:pt x="1336" y="309"/>
                  </a:lnTo>
                  <a:lnTo>
                    <a:pt x="1339" y="293"/>
                  </a:lnTo>
                  <a:lnTo>
                    <a:pt x="1344" y="277"/>
                  </a:lnTo>
                  <a:lnTo>
                    <a:pt x="1344" y="261"/>
                  </a:lnTo>
                  <a:lnTo>
                    <a:pt x="1345" y="243"/>
                  </a:lnTo>
                  <a:lnTo>
                    <a:pt x="1344" y="218"/>
                  </a:lnTo>
                  <a:lnTo>
                    <a:pt x="1339" y="194"/>
                  </a:lnTo>
                  <a:lnTo>
                    <a:pt x="1334" y="170"/>
                  </a:lnTo>
                  <a:lnTo>
                    <a:pt x="1326" y="149"/>
                  </a:lnTo>
                  <a:lnTo>
                    <a:pt x="1315" y="126"/>
                  </a:lnTo>
                  <a:lnTo>
                    <a:pt x="1304" y="107"/>
                  </a:lnTo>
                  <a:lnTo>
                    <a:pt x="1289" y="88"/>
                  </a:lnTo>
                  <a:lnTo>
                    <a:pt x="1275" y="70"/>
                  </a:lnTo>
                  <a:lnTo>
                    <a:pt x="1257" y="54"/>
                  </a:lnTo>
                  <a:lnTo>
                    <a:pt x="1238" y="42"/>
                  </a:lnTo>
                  <a:lnTo>
                    <a:pt x="1217" y="29"/>
                  </a:lnTo>
                  <a:lnTo>
                    <a:pt x="1194" y="19"/>
                  </a:lnTo>
                  <a:lnTo>
                    <a:pt x="1174" y="11"/>
                  </a:lnTo>
                  <a:lnTo>
                    <a:pt x="1150" y="5"/>
                  </a:lnTo>
                  <a:lnTo>
                    <a:pt x="1125" y="1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88DC672-5334-4BD9-B681-36865898E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4635500"/>
              <a:ext cx="639763" cy="403225"/>
            </a:xfrm>
            <a:custGeom>
              <a:avLst/>
              <a:gdLst>
                <a:gd name="T0" fmla="*/ 196 w 403"/>
                <a:gd name="T1" fmla="*/ 254 h 254"/>
                <a:gd name="T2" fmla="*/ 80 w 403"/>
                <a:gd name="T3" fmla="*/ 79 h 254"/>
                <a:gd name="T4" fmla="*/ 80 w 403"/>
                <a:gd name="T5" fmla="*/ 234 h 254"/>
                <a:gd name="T6" fmla="*/ 80 w 403"/>
                <a:gd name="T7" fmla="*/ 238 h 254"/>
                <a:gd name="T8" fmla="*/ 82 w 403"/>
                <a:gd name="T9" fmla="*/ 242 h 254"/>
                <a:gd name="T10" fmla="*/ 87 w 403"/>
                <a:gd name="T11" fmla="*/ 246 h 254"/>
                <a:gd name="T12" fmla="*/ 95 w 403"/>
                <a:gd name="T13" fmla="*/ 247 h 254"/>
                <a:gd name="T14" fmla="*/ 95 w 403"/>
                <a:gd name="T15" fmla="*/ 254 h 254"/>
                <a:gd name="T16" fmla="*/ 0 w 403"/>
                <a:gd name="T17" fmla="*/ 254 h 254"/>
                <a:gd name="T18" fmla="*/ 0 w 403"/>
                <a:gd name="T19" fmla="*/ 247 h 254"/>
                <a:gd name="T20" fmla="*/ 8 w 403"/>
                <a:gd name="T21" fmla="*/ 246 h 254"/>
                <a:gd name="T22" fmla="*/ 13 w 403"/>
                <a:gd name="T23" fmla="*/ 242 h 254"/>
                <a:gd name="T24" fmla="*/ 16 w 403"/>
                <a:gd name="T25" fmla="*/ 238 h 254"/>
                <a:gd name="T26" fmla="*/ 16 w 403"/>
                <a:gd name="T27" fmla="*/ 234 h 254"/>
                <a:gd name="T28" fmla="*/ 16 w 403"/>
                <a:gd name="T29" fmla="*/ 20 h 254"/>
                <a:gd name="T30" fmla="*/ 16 w 403"/>
                <a:gd name="T31" fmla="*/ 15 h 254"/>
                <a:gd name="T32" fmla="*/ 13 w 403"/>
                <a:gd name="T33" fmla="*/ 12 h 254"/>
                <a:gd name="T34" fmla="*/ 8 w 403"/>
                <a:gd name="T35" fmla="*/ 7 h 254"/>
                <a:gd name="T36" fmla="*/ 0 w 403"/>
                <a:gd name="T37" fmla="*/ 5 h 254"/>
                <a:gd name="T38" fmla="*/ 0 w 403"/>
                <a:gd name="T39" fmla="*/ 0 h 254"/>
                <a:gd name="T40" fmla="*/ 124 w 403"/>
                <a:gd name="T41" fmla="*/ 0 h 254"/>
                <a:gd name="T42" fmla="*/ 124 w 403"/>
                <a:gd name="T43" fmla="*/ 5 h 254"/>
                <a:gd name="T44" fmla="*/ 119 w 403"/>
                <a:gd name="T45" fmla="*/ 7 h 254"/>
                <a:gd name="T46" fmla="*/ 114 w 403"/>
                <a:gd name="T47" fmla="*/ 10 h 254"/>
                <a:gd name="T48" fmla="*/ 112 w 403"/>
                <a:gd name="T49" fmla="*/ 13 h 254"/>
                <a:gd name="T50" fmla="*/ 112 w 403"/>
                <a:gd name="T51" fmla="*/ 16 h 254"/>
                <a:gd name="T52" fmla="*/ 112 w 403"/>
                <a:gd name="T53" fmla="*/ 21 h 254"/>
                <a:gd name="T54" fmla="*/ 116 w 403"/>
                <a:gd name="T55" fmla="*/ 24 h 254"/>
                <a:gd name="T56" fmla="*/ 201 w 403"/>
                <a:gd name="T57" fmla="*/ 156 h 254"/>
                <a:gd name="T58" fmla="*/ 289 w 403"/>
                <a:gd name="T59" fmla="*/ 26 h 254"/>
                <a:gd name="T60" fmla="*/ 294 w 403"/>
                <a:gd name="T61" fmla="*/ 20 h 254"/>
                <a:gd name="T62" fmla="*/ 295 w 403"/>
                <a:gd name="T63" fmla="*/ 15 h 254"/>
                <a:gd name="T64" fmla="*/ 294 w 403"/>
                <a:gd name="T65" fmla="*/ 12 h 254"/>
                <a:gd name="T66" fmla="*/ 292 w 403"/>
                <a:gd name="T67" fmla="*/ 10 h 254"/>
                <a:gd name="T68" fmla="*/ 287 w 403"/>
                <a:gd name="T69" fmla="*/ 7 h 254"/>
                <a:gd name="T70" fmla="*/ 284 w 403"/>
                <a:gd name="T71" fmla="*/ 5 h 254"/>
                <a:gd name="T72" fmla="*/ 284 w 403"/>
                <a:gd name="T73" fmla="*/ 0 h 254"/>
                <a:gd name="T74" fmla="*/ 403 w 403"/>
                <a:gd name="T75" fmla="*/ 0 h 254"/>
                <a:gd name="T76" fmla="*/ 403 w 403"/>
                <a:gd name="T77" fmla="*/ 5 h 254"/>
                <a:gd name="T78" fmla="*/ 395 w 403"/>
                <a:gd name="T79" fmla="*/ 7 h 254"/>
                <a:gd name="T80" fmla="*/ 392 w 403"/>
                <a:gd name="T81" fmla="*/ 12 h 254"/>
                <a:gd name="T82" fmla="*/ 390 w 403"/>
                <a:gd name="T83" fmla="*/ 15 h 254"/>
                <a:gd name="T84" fmla="*/ 388 w 403"/>
                <a:gd name="T85" fmla="*/ 20 h 254"/>
                <a:gd name="T86" fmla="*/ 388 w 403"/>
                <a:gd name="T87" fmla="*/ 234 h 254"/>
                <a:gd name="T88" fmla="*/ 390 w 403"/>
                <a:gd name="T89" fmla="*/ 238 h 254"/>
                <a:gd name="T90" fmla="*/ 392 w 403"/>
                <a:gd name="T91" fmla="*/ 242 h 254"/>
                <a:gd name="T92" fmla="*/ 395 w 403"/>
                <a:gd name="T93" fmla="*/ 246 h 254"/>
                <a:gd name="T94" fmla="*/ 403 w 403"/>
                <a:gd name="T95" fmla="*/ 247 h 254"/>
                <a:gd name="T96" fmla="*/ 403 w 403"/>
                <a:gd name="T97" fmla="*/ 254 h 254"/>
                <a:gd name="T98" fmla="*/ 305 w 403"/>
                <a:gd name="T99" fmla="*/ 254 h 254"/>
                <a:gd name="T100" fmla="*/ 305 w 403"/>
                <a:gd name="T101" fmla="*/ 247 h 254"/>
                <a:gd name="T102" fmla="*/ 311 w 403"/>
                <a:gd name="T103" fmla="*/ 246 h 254"/>
                <a:gd name="T104" fmla="*/ 316 w 403"/>
                <a:gd name="T105" fmla="*/ 242 h 254"/>
                <a:gd name="T106" fmla="*/ 318 w 403"/>
                <a:gd name="T107" fmla="*/ 238 h 254"/>
                <a:gd name="T108" fmla="*/ 318 w 403"/>
                <a:gd name="T109" fmla="*/ 234 h 254"/>
                <a:gd name="T110" fmla="*/ 318 w 403"/>
                <a:gd name="T111" fmla="*/ 79 h 254"/>
                <a:gd name="T112" fmla="*/ 196 w 403"/>
                <a:gd name="T1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3" h="254">
                  <a:moveTo>
                    <a:pt x="196" y="254"/>
                  </a:moveTo>
                  <a:lnTo>
                    <a:pt x="80" y="79"/>
                  </a:lnTo>
                  <a:lnTo>
                    <a:pt x="80" y="234"/>
                  </a:lnTo>
                  <a:lnTo>
                    <a:pt x="80" y="238"/>
                  </a:lnTo>
                  <a:lnTo>
                    <a:pt x="82" y="242"/>
                  </a:lnTo>
                  <a:lnTo>
                    <a:pt x="87" y="246"/>
                  </a:lnTo>
                  <a:lnTo>
                    <a:pt x="95" y="247"/>
                  </a:lnTo>
                  <a:lnTo>
                    <a:pt x="95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3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3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5"/>
                  </a:lnTo>
                  <a:lnTo>
                    <a:pt x="119" y="7"/>
                  </a:lnTo>
                  <a:lnTo>
                    <a:pt x="114" y="10"/>
                  </a:lnTo>
                  <a:lnTo>
                    <a:pt x="112" y="13"/>
                  </a:lnTo>
                  <a:lnTo>
                    <a:pt x="112" y="16"/>
                  </a:lnTo>
                  <a:lnTo>
                    <a:pt x="112" y="21"/>
                  </a:lnTo>
                  <a:lnTo>
                    <a:pt x="116" y="24"/>
                  </a:lnTo>
                  <a:lnTo>
                    <a:pt x="201" y="156"/>
                  </a:lnTo>
                  <a:lnTo>
                    <a:pt x="289" y="26"/>
                  </a:lnTo>
                  <a:lnTo>
                    <a:pt x="294" y="20"/>
                  </a:lnTo>
                  <a:lnTo>
                    <a:pt x="295" y="15"/>
                  </a:lnTo>
                  <a:lnTo>
                    <a:pt x="294" y="12"/>
                  </a:lnTo>
                  <a:lnTo>
                    <a:pt x="292" y="10"/>
                  </a:lnTo>
                  <a:lnTo>
                    <a:pt x="287" y="7"/>
                  </a:lnTo>
                  <a:lnTo>
                    <a:pt x="284" y="5"/>
                  </a:lnTo>
                  <a:lnTo>
                    <a:pt x="284" y="0"/>
                  </a:lnTo>
                  <a:lnTo>
                    <a:pt x="403" y="0"/>
                  </a:lnTo>
                  <a:lnTo>
                    <a:pt x="403" y="5"/>
                  </a:lnTo>
                  <a:lnTo>
                    <a:pt x="395" y="7"/>
                  </a:lnTo>
                  <a:lnTo>
                    <a:pt x="392" y="12"/>
                  </a:lnTo>
                  <a:lnTo>
                    <a:pt x="390" y="15"/>
                  </a:lnTo>
                  <a:lnTo>
                    <a:pt x="388" y="20"/>
                  </a:lnTo>
                  <a:lnTo>
                    <a:pt x="388" y="234"/>
                  </a:lnTo>
                  <a:lnTo>
                    <a:pt x="390" y="238"/>
                  </a:lnTo>
                  <a:lnTo>
                    <a:pt x="392" y="242"/>
                  </a:lnTo>
                  <a:lnTo>
                    <a:pt x="395" y="246"/>
                  </a:lnTo>
                  <a:lnTo>
                    <a:pt x="403" y="247"/>
                  </a:lnTo>
                  <a:lnTo>
                    <a:pt x="403" y="254"/>
                  </a:lnTo>
                  <a:lnTo>
                    <a:pt x="305" y="254"/>
                  </a:lnTo>
                  <a:lnTo>
                    <a:pt x="305" y="247"/>
                  </a:lnTo>
                  <a:lnTo>
                    <a:pt x="311" y="246"/>
                  </a:lnTo>
                  <a:lnTo>
                    <a:pt x="316" y="242"/>
                  </a:lnTo>
                  <a:lnTo>
                    <a:pt x="318" y="238"/>
                  </a:lnTo>
                  <a:lnTo>
                    <a:pt x="318" y="234"/>
                  </a:lnTo>
                  <a:lnTo>
                    <a:pt x="318" y="79"/>
                  </a:lnTo>
                  <a:lnTo>
                    <a:pt x="196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7AA9A914-FF9E-41D3-9337-ED918623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0" y="4635500"/>
              <a:ext cx="158750" cy="403225"/>
            </a:xfrm>
            <a:custGeom>
              <a:avLst/>
              <a:gdLst>
                <a:gd name="T0" fmla="*/ 16 w 100"/>
                <a:gd name="T1" fmla="*/ 234 h 254"/>
                <a:gd name="T2" fmla="*/ 16 w 100"/>
                <a:gd name="T3" fmla="*/ 20 h 254"/>
                <a:gd name="T4" fmla="*/ 16 w 100"/>
                <a:gd name="T5" fmla="*/ 15 h 254"/>
                <a:gd name="T6" fmla="*/ 11 w 100"/>
                <a:gd name="T7" fmla="*/ 12 h 254"/>
                <a:gd name="T8" fmla="*/ 8 w 100"/>
                <a:gd name="T9" fmla="*/ 7 h 254"/>
                <a:gd name="T10" fmla="*/ 0 w 100"/>
                <a:gd name="T11" fmla="*/ 5 h 254"/>
                <a:gd name="T12" fmla="*/ 0 w 100"/>
                <a:gd name="T13" fmla="*/ 0 h 254"/>
                <a:gd name="T14" fmla="*/ 100 w 100"/>
                <a:gd name="T15" fmla="*/ 0 h 254"/>
                <a:gd name="T16" fmla="*/ 100 w 100"/>
                <a:gd name="T17" fmla="*/ 5 h 254"/>
                <a:gd name="T18" fmla="*/ 92 w 100"/>
                <a:gd name="T19" fmla="*/ 7 h 254"/>
                <a:gd name="T20" fmla="*/ 88 w 100"/>
                <a:gd name="T21" fmla="*/ 12 h 254"/>
                <a:gd name="T22" fmla="*/ 85 w 100"/>
                <a:gd name="T23" fmla="*/ 15 h 254"/>
                <a:gd name="T24" fmla="*/ 85 w 100"/>
                <a:gd name="T25" fmla="*/ 20 h 254"/>
                <a:gd name="T26" fmla="*/ 85 w 100"/>
                <a:gd name="T27" fmla="*/ 234 h 254"/>
                <a:gd name="T28" fmla="*/ 85 w 100"/>
                <a:gd name="T29" fmla="*/ 238 h 254"/>
                <a:gd name="T30" fmla="*/ 88 w 100"/>
                <a:gd name="T31" fmla="*/ 242 h 254"/>
                <a:gd name="T32" fmla="*/ 92 w 100"/>
                <a:gd name="T33" fmla="*/ 246 h 254"/>
                <a:gd name="T34" fmla="*/ 100 w 100"/>
                <a:gd name="T35" fmla="*/ 247 h 254"/>
                <a:gd name="T36" fmla="*/ 100 w 100"/>
                <a:gd name="T37" fmla="*/ 254 h 254"/>
                <a:gd name="T38" fmla="*/ 0 w 100"/>
                <a:gd name="T39" fmla="*/ 254 h 254"/>
                <a:gd name="T40" fmla="*/ 0 w 100"/>
                <a:gd name="T41" fmla="*/ 247 h 254"/>
                <a:gd name="T42" fmla="*/ 8 w 100"/>
                <a:gd name="T43" fmla="*/ 246 h 254"/>
                <a:gd name="T44" fmla="*/ 11 w 100"/>
                <a:gd name="T45" fmla="*/ 242 h 254"/>
                <a:gd name="T46" fmla="*/ 16 w 100"/>
                <a:gd name="T47" fmla="*/ 238 h 254"/>
                <a:gd name="T48" fmla="*/ 16 w 100"/>
                <a:gd name="T49" fmla="*/ 23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254">
                  <a:moveTo>
                    <a:pt x="16" y="234"/>
                  </a:moveTo>
                  <a:lnTo>
                    <a:pt x="16" y="20"/>
                  </a:lnTo>
                  <a:lnTo>
                    <a:pt x="16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5"/>
                  </a:lnTo>
                  <a:lnTo>
                    <a:pt x="92" y="7"/>
                  </a:lnTo>
                  <a:lnTo>
                    <a:pt x="88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34"/>
                  </a:lnTo>
                  <a:lnTo>
                    <a:pt x="85" y="238"/>
                  </a:lnTo>
                  <a:lnTo>
                    <a:pt x="88" y="242"/>
                  </a:lnTo>
                  <a:lnTo>
                    <a:pt x="92" y="246"/>
                  </a:lnTo>
                  <a:lnTo>
                    <a:pt x="100" y="247"/>
                  </a:lnTo>
                  <a:lnTo>
                    <a:pt x="100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6" y="238"/>
                  </a:lnTo>
                  <a:lnTo>
                    <a:pt x="16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73DA38E-A751-47FD-BCB9-E78E2B3E3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6200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1 w 348"/>
                <a:gd name="T3" fmla="*/ 12 h 254"/>
                <a:gd name="T4" fmla="*/ 0 w 348"/>
                <a:gd name="T5" fmla="*/ 5 h 254"/>
                <a:gd name="T6" fmla="*/ 176 w 348"/>
                <a:gd name="T7" fmla="*/ 0 h 254"/>
                <a:gd name="T8" fmla="*/ 229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1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7 w 348"/>
                <a:gd name="T21" fmla="*/ 157 h 254"/>
                <a:gd name="T22" fmla="*/ 337 w 348"/>
                <a:gd name="T23" fmla="*/ 185 h 254"/>
                <a:gd name="T24" fmla="*/ 321 w 348"/>
                <a:gd name="T25" fmla="*/ 207 h 254"/>
                <a:gd name="T26" fmla="*/ 298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8 w 348"/>
                <a:gd name="T33" fmla="*/ 252 h 254"/>
                <a:gd name="T34" fmla="*/ 176 w 348"/>
                <a:gd name="T35" fmla="*/ 254 h 254"/>
                <a:gd name="T36" fmla="*/ 0 w 348"/>
                <a:gd name="T37" fmla="*/ 247 h 254"/>
                <a:gd name="T38" fmla="*/ 11 w 348"/>
                <a:gd name="T39" fmla="*/ 242 h 254"/>
                <a:gd name="T40" fmla="*/ 16 w 348"/>
                <a:gd name="T41" fmla="*/ 234 h 254"/>
                <a:gd name="T42" fmla="*/ 172 w 348"/>
                <a:gd name="T43" fmla="*/ 212 h 254"/>
                <a:gd name="T44" fmla="*/ 209 w 348"/>
                <a:gd name="T45" fmla="*/ 209 h 254"/>
                <a:gd name="T46" fmla="*/ 233 w 348"/>
                <a:gd name="T47" fmla="*/ 204 h 254"/>
                <a:gd name="T48" fmla="*/ 252 w 348"/>
                <a:gd name="T49" fmla="*/ 189 h 254"/>
                <a:gd name="T50" fmla="*/ 268 w 348"/>
                <a:gd name="T51" fmla="*/ 175 h 254"/>
                <a:gd name="T52" fmla="*/ 276 w 348"/>
                <a:gd name="T53" fmla="*/ 151 h 254"/>
                <a:gd name="T54" fmla="*/ 279 w 348"/>
                <a:gd name="T55" fmla="*/ 127 h 254"/>
                <a:gd name="T56" fmla="*/ 271 w 348"/>
                <a:gd name="T57" fmla="*/ 90 h 254"/>
                <a:gd name="T58" fmla="*/ 253 w 348"/>
                <a:gd name="T59" fmla="*/ 63 h 254"/>
                <a:gd name="T60" fmla="*/ 239 w 348"/>
                <a:gd name="T61" fmla="*/ 53 h 254"/>
                <a:gd name="T62" fmla="*/ 221 w 348"/>
                <a:gd name="T63" fmla="*/ 45 h 254"/>
                <a:gd name="T64" fmla="*/ 172 w 348"/>
                <a:gd name="T65" fmla="*/ 42 h 254"/>
                <a:gd name="T66" fmla="*/ 85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3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204" y="2"/>
                  </a:lnTo>
                  <a:lnTo>
                    <a:pt x="229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19" y="45"/>
                  </a:lnTo>
                  <a:lnTo>
                    <a:pt x="331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8" y="109"/>
                  </a:lnTo>
                  <a:lnTo>
                    <a:pt x="348" y="127"/>
                  </a:lnTo>
                  <a:lnTo>
                    <a:pt x="348" y="141"/>
                  </a:lnTo>
                  <a:lnTo>
                    <a:pt x="347" y="157"/>
                  </a:lnTo>
                  <a:lnTo>
                    <a:pt x="343" y="170"/>
                  </a:lnTo>
                  <a:lnTo>
                    <a:pt x="337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0" y="217"/>
                  </a:lnTo>
                  <a:lnTo>
                    <a:pt x="298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2" y="244"/>
                  </a:lnTo>
                  <a:lnTo>
                    <a:pt x="249" y="247"/>
                  </a:lnTo>
                  <a:lnTo>
                    <a:pt x="234" y="250"/>
                  </a:lnTo>
                  <a:lnTo>
                    <a:pt x="218" y="252"/>
                  </a:lnTo>
                  <a:lnTo>
                    <a:pt x="199" y="254"/>
                  </a:lnTo>
                  <a:lnTo>
                    <a:pt x="17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3" y="238"/>
                  </a:lnTo>
                  <a:lnTo>
                    <a:pt x="16" y="234"/>
                  </a:lnTo>
                  <a:close/>
                  <a:moveTo>
                    <a:pt x="85" y="212"/>
                  </a:moveTo>
                  <a:lnTo>
                    <a:pt x="172" y="212"/>
                  </a:lnTo>
                  <a:lnTo>
                    <a:pt x="191" y="212"/>
                  </a:lnTo>
                  <a:lnTo>
                    <a:pt x="209" y="209"/>
                  </a:lnTo>
                  <a:lnTo>
                    <a:pt x="221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2" y="189"/>
                  </a:lnTo>
                  <a:lnTo>
                    <a:pt x="260" y="183"/>
                  </a:lnTo>
                  <a:lnTo>
                    <a:pt x="268" y="175"/>
                  </a:lnTo>
                  <a:lnTo>
                    <a:pt x="271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9" y="127"/>
                  </a:lnTo>
                  <a:lnTo>
                    <a:pt x="278" y="108"/>
                  </a:lnTo>
                  <a:lnTo>
                    <a:pt x="271" y="90"/>
                  </a:lnTo>
                  <a:lnTo>
                    <a:pt x="266" y="77"/>
                  </a:lnTo>
                  <a:lnTo>
                    <a:pt x="253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1" y="45"/>
                  </a:lnTo>
                  <a:lnTo>
                    <a:pt x="201" y="42"/>
                  </a:lnTo>
                  <a:lnTo>
                    <a:pt x="172" y="42"/>
                  </a:lnTo>
                  <a:lnTo>
                    <a:pt x="85" y="42"/>
                  </a:lnTo>
                  <a:lnTo>
                    <a:pt x="8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F23E6D4-1767-447D-AB67-8D92E1E1D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3 w 348"/>
                <a:gd name="T3" fmla="*/ 12 h 254"/>
                <a:gd name="T4" fmla="*/ 0 w 348"/>
                <a:gd name="T5" fmla="*/ 5 h 254"/>
                <a:gd name="T6" fmla="*/ 177 w 348"/>
                <a:gd name="T7" fmla="*/ 0 h 254"/>
                <a:gd name="T8" fmla="*/ 228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2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5 w 348"/>
                <a:gd name="T21" fmla="*/ 157 h 254"/>
                <a:gd name="T22" fmla="*/ 336 w 348"/>
                <a:gd name="T23" fmla="*/ 185 h 254"/>
                <a:gd name="T24" fmla="*/ 321 w 348"/>
                <a:gd name="T25" fmla="*/ 207 h 254"/>
                <a:gd name="T26" fmla="*/ 299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7 w 348"/>
                <a:gd name="T33" fmla="*/ 252 h 254"/>
                <a:gd name="T34" fmla="*/ 177 w 348"/>
                <a:gd name="T35" fmla="*/ 254 h 254"/>
                <a:gd name="T36" fmla="*/ 0 w 348"/>
                <a:gd name="T37" fmla="*/ 247 h 254"/>
                <a:gd name="T38" fmla="*/ 13 w 348"/>
                <a:gd name="T39" fmla="*/ 242 h 254"/>
                <a:gd name="T40" fmla="*/ 16 w 348"/>
                <a:gd name="T41" fmla="*/ 234 h 254"/>
                <a:gd name="T42" fmla="*/ 170 w 348"/>
                <a:gd name="T43" fmla="*/ 212 h 254"/>
                <a:gd name="T44" fmla="*/ 207 w 348"/>
                <a:gd name="T45" fmla="*/ 209 h 254"/>
                <a:gd name="T46" fmla="*/ 233 w 348"/>
                <a:gd name="T47" fmla="*/ 204 h 254"/>
                <a:gd name="T48" fmla="*/ 254 w 348"/>
                <a:gd name="T49" fmla="*/ 189 h 254"/>
                <a:gd name="T50" fmla="*/ 266 w 348"/>
                <a:gd name="T51" fmla="*/ 175 h 254"/>
                <a:gd name="T52" fmla="*/ 276 w 348"/>
                <a:gd name="T53" fmla="*/ 151 h 254"/>
                <a:gd name="T54" fmla="*/ 278 w 348"/>
                <a:gd name="T55" fmla="*/ 127 h 254"/>
                <a:gd name="T56" fmla="*/ 273 w 348"/>
                <a:gd name="T57" fmla="*/ 90 h 254"/>
                <a:gd name="T58" fmla="*/ 255 w 348"/>
                <a:gd name="T59" fmla="*/ 63 h 254"/>
                <a:gd name="T60" fmla="*/ 239 w 348"/>
                <a:gd name="T61" fmla="*/ 53 h 254"/>
                <a:gd name="T62" fmla="*/ 222 w 348"/>
                <a:gd name="T63" fmla="*/ 45 h 254"/>
                <a:gd name="T64" fmla="*/ 170 w 348"/>
                <a:gd name="T65" fmla="*/ 42 h 254"/>
                <a:gd name="T66" fmla="*/ 83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6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205" y="2"/>
                  </a:lnTo>
                  <a:lnTo>
                    <a:pt x="228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21" y="45"/>
                  </a:lnTo>
                  <a:lnTo>
                    <a:pt x="332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7" y="109"/>
                  </a:lnTo>
                  <a:lnTo>
                    <a:pt x="348" y="127"/>
                  </a:lnTo>
                  <a:lnTo>
                    <a:pt x="347" y="141"/>
                  </a:lnTo>
                  <a:lnTo>
                    <a:pt x="345" y="157"/>
                  </a:lnTo>
                  <a:lnTo>
                    <a:pt x="342" y="170"/>
                  </a:lnTo>
                  <a:lnTo>
                    <a:pt x="336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1" y="217"/>
                  </a:lnTo>
                  <a:lnTo>
                    <a:pt x="299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3" y="244"/>
                  </a:lnTo>
                  <a:lnTo>
                    <a:pt x="249" y="247"/>
                  </a:lnTo>
                  <a:lnTo>
                    <a:pt x="233" y="250"/>
                  </a:lnTo>
                  <a:lnTo>
                    <a:pt x="217" y="252"/>
                  </a:lnTo>
                  <a:lnTo>
                    <a:pt x="197" y="254"/>
                  </a:lnTo>
                  <a:lnTo>
                    <a:pt x="177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6" y="246"/>
                  </a:lnTo>
                  <a:lnTo>
                    <a:pt x="13" y="242"/>
                  </a:lnTo>
                  <a:lnTo>
                    <a:pt x="14" y="238"/>
                  </a:lnTo>
                  <a:lnTo>
                    <a:pt x="16" y="234"/>
                  </a:lnTo>
                  <a:close/>
                  <a:moveTo>
                    <a:pt x="83" y="212"/>
                  </a:moveTo>
                  <a:lnTo>
                    <a:pt x="170" y="212"/>
                  </a:lnTo>
                  <a:lnTo>
                    <a:pt x="191" y="212"/>
                  </a:lnTo>
                  <a:lnTo>
                    <a:pt x="207" y="209"/>
                  </a:lnTo>
                  <a:lnTo>
                    <a:pt x="222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4" y="189"/>
                  </a:lnTo>
                  <a:lnTo>
                    <a:pt x="260" y="183"/>
                  </a:lnTo>
                  <a:lnTo>
                    <a:pt x="266" y="175"/>
                  </a:lnTo>
                  <a:lnTo>
                    <a:pt x="273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8" y="127"/>
                  </a:lnTo>
                  <a:lnTo>
                    <a:pt x="276" y="108"/>
                  </a:lnTo>
                  <a:lnTo>
                    <a:pt x="273" y="90"/>
                  </a:lnTo>
                  <a:lnTo>
                    <a:pt x="265" y="77"/>
                  </a:lnTo>
                  <a:lnTo>
                    <a:pt x="255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2" y="45"/>
                  </a:lnTo>
                  <a:lnTo>
                    <a:pt x="199" y="42"/>
                  </a:lnTo>
                  <a:lnTo>
                    <a:pt x="170" y="42"/>
                  </a:lnTo>
                  <a:lnTo>
                    <a:pt x="83" y="42"/>
                  </a:lnTo>
                  <a:lnTo>
                    <a:pt x="83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4697190-231C-4DC6-856D-07F45F40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3" y="4635500"/>
              <a:ext cx="484188" cy="420688"/>
            </a:xfrm>
            <a:custGeom>
              <a:avLst/>
              <a:gdLst>
                <a:gd name="T0" fmla="*/ 85 w 305"/>
                <a:gd name="T1" fmla="*/ 212 h 265"/>
                <a:gd name="T2" fmla="*/ 279 w 305"/>
                <a:gd name="T3" fmla="*/ 212 h 265"/>
                <a:gd name="T4" fmla="*/ 285 w 305"/>
                <a:gd name="T5" fmla="*/ 212 h 265"/>
                <a:gd name="T6" fmla="*/ 292 w 305"/>
                <a:gd name="T7" fmla="*/ 209 h 265"/>
                <a:gd name="T8" fmla="*/ 293 w 305"/>
                <a:gd name="T9" fmla="*/ 205 h 265"/>
                <a:gd name="T10" fmla="*/ 297 w 305"/>
                <a:gd name="T11" fmla="*/ 199 h 265"/>
                <a:gd name="T12" fmla="*/ 305 w 305"/>
                <a:gd name="T13" fmla="*/ 199 h 265"/>
                <a:gd name="T14" fmla="*/ 305 w 305"/>
                <a:gd name="T15" fmla="*/ 265 h 265"/>
                <a:gd name="T16" fmla="*/ 297 w 305"/>
                <a:gd name="T17" fmla="*/ 265 h 265"/>
                <a:gd name="T18" fmla="*/ 293 w 305"/>
                <a:gd name="T19" fmla="*/ 260 h 265"/>
                <a:gd name="T20" fmla="*/ 292 w 305"/>
                <a:gd name="T21" fmla="*/ 255 h 265"/>
                <a:gd name="T22" fmla="*/ 285 w 305"/>
                <a:gd name="T23" fmla="*/ 254 h 265"/>
                <a:gd name="T24" fmla="*/ 279 w 305"/>
                <a:gd name="T25" fmla="*/ 254 h 265"/>
                <a:gd name="T26" fmla="*/ 0 w 305"/>
                <a:gd name="T27" fmla="*/ 254 h 265"/>
                <a:gd name="T28" fmla="*/ 0 w 305"/>
                <a:gd name="T29" fmla="*/ 247 h 265"/>
                <a:gd name="T30" fmla="*/ 8 w 305"/>
                <a:gd name="T31" fmla="*/ 246 h 265"/>
                <a:gd name="T32" fmla="*/ 12 w 305"/>
                <a:gd name="T33" fmla="*/ 242 h 265"/>
                <a:gd name="T34" fmla="*/ 16 w 305"/>
                <a:gd name="T35" fmla="*/ 238 h 265"/>
                <a:gd name="T36" fmla="*/ 16 w 305"/>
                <a:gd name="T37" fmla="*/ 234 h 265"/>
                <a:gd name="T38" fmla="*/ 16 w 305"/>
                <a:gd name="T39" fmla="*/ 20 h 265"/>
                <a:gd name="T40" fmla="*/ 16 w 305"/>
                <a:gd name="T41" fmla="*/ 15 h 265"/>
                <a:gd name="T42" fmla="*/ 12 w 305"/>
                <a:gd name="T43" fmla="*/ 12 h 265"/>
                <a:gd name="T44" fmla="*/ 8 w 305"/>
                <a:gd name="T45" fmla="*/ 7 h 265"/>
                <a:gd name="T46" fmla="*/ 0 w 305"/>
                <a:gd name="T47" fmla="*/ 5 h 265"/>
                <a:gd name="T48" fmla="*/ 0 w 305"/>
                <a:gd name="T49" fmla="*/ 0 h 265"/>
                <a:gd name="T50" fmla="*/ 101 w 305"/>
                <a:gd name="T51" fmla="*/ 0 h 265"/>
                <a:gd name="T52" fmla="*/ 101 w 305"/>
                <a:gd name="T53" fmla="*/ 5 h 265"/>
                <a:gd name="T54" fmla="*/ 93 w 305"/>
                <a:gd name="T55" fmla="*/ 7 h 265"/>
                <a:gd name="T56" fmla="*/ 89 w 305"/>
                <a:gd name="T57" fmla="*/ 12 h 265"/>
                <a:gd name="T58" fmla="*/ 85 w 305"/>
                <a:gd name="T59" fmla="*/ 15 h 265"/>
                <a:gd name="T60" fmla="*/ 85 w 305"/>
                <a:gd name="T61" fmla="*/ 20 h 265"/>
                <a:gd name="T62" fmla="*/ 85 w 305"/>
                <a:gd name="T63" fmla="*/ 2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5" h="265">
                  <a:moveTo>
                    <a:pt x="85" y="212"/>
                  </a:moveTo>
                  <a:lnTo>
                    <a:pt x="279" y="212"/>
                  </a:lnTo>
                  <a:lnTo>
                    <a:pt x="285" y="212"/>
                  </a:lnTo>
                  <a:lnTo>
                    <a:pt x="292" y="209"/>
                  </a:lnTo>
                  <a:lnTo>
                    <a:pt x="293" y="205"/>
                  </a:lnTo>
                  <a:lnTo>
                    <a:pt x="297" y="199"/>
                  </a:lnTo>
                  <a:lnTo>
                    <a:pt x="305" y="199"/>
                  </a:lnTo>
                  <a:lnTo>
                    <a:pt x="305" y="265"/>
                  </a:lnTo>
                  <a:lnTo>
                    <a:pt x="297" y="265"/>
                  </a:lnTo>
                  <a:lnTo>
                    <a:pt x="293" y="260"/>
                  </a:lnTo>
                  <a:lnTo>
                    <a:pt x="292" y="255"/>
                  </a:lnTo>
                  <a:lnTo>
                    <a:pt x="285" y="254"/>
                  </a:lnTo>
                  <a:lnTo>
                    <a:pt x="279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2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2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5"/>
                  </a:lnTo>
                  <a:lnTo>
                    <a:pt x="93" y="7"/>
                  </a:lnTo>
                  <a:lnTo>
                    <a:pt x="89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DFA508E-6F47-4E08-9E74-CBAD77D87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0" y="4616450"/>
              <a:ext cx="496888" cy="439738"/>
            </a:xfrm>
            <a:custGeom>
              <a:avLst/>
              <a:gdLst>
                <a:gd name="T0" fmla="*/ 83 w 313"/>
                <a:gd name="T1" fmla="*/ 153 h 277"/>
                <a:gd name="T2" fmla="*/ 83 w 313"/>
                <a:gd name="T3" fmla="*/ 224 h 277"/>
                <a:gd name="T4" fmla="*/ 287 w 313"/>
                <a:gd name="T5" fmla="*/ 224 h 277"/>
                <a:gd name="T6" fmla="*/ 293 w 313"/>
                <a:gd name="T7" fmla="*/ 224 h 277"/>
                <a:gd name="T8" fmla="*/ 298 w 313"/>
                <a:gd name="T9" fmla="*/ 221 h 277"/>
                <a:gd name="T10" fmla="*/ 301 w 313"/>
                <a:gd name="T11" fmla="*/ 217 h 277"/>
                <a:gd name="T12" fmla="*/ 305 w 313"/>
                <a:gd name="T13" fmla="*/ 211 h 277"/>
                <a:gd name="T14" fmla="*/ 313 w 313"/>
                <a:gd name="T15" fmla="*/ 211 h 277"/>
                <a:gd name="T16" fmla="*/ 313 w 313"/>
                <a:gd name="T17" fmla="*/ 277 h 277"/>
                <a:gd name="T18" fmla="*/ 305 w 313"/>
                <a:gd name="T19" fmla="*/ 277 h 277"/>
                <a:gd name="T20" fmla="*/ 301 w 313"/>
                <a:gd name="T21" fmla="*/ 272 h 277"/>
                <a:gd name="T22" fmla="*/ 298 w 313"/>
                <a:gd name="T23" fmla="*/ 267 h 277"/>
                <a:gd name="T24" fmla="*/ 293 w 313"/>
                <a:gd name="T25" fmla="*/ 266 h 277"/>
                <a:gd name="T26" fmla="*/ 287 w 313"/>
                <a:gd name="T27" fmla="*/ 266 h 277"/>
                <a:gd name="T28" fmla="*/ 0 w 313"/>
                <a:gd name="T29" fmla="*/ 266 h 277"/>
                <a:gd name="T30" fmla="*/ 0 w 313"/>
                <a:gd name="T31" fmla="*/ 259 h 277"/>
                <a:gd name="T32" fmla="*/ 6 w 313"/>
                <a:gd name="T33" fmla="*/ 258 h 277"/>
                <a:gd name="T34" fmla="*/ 13 w 313"/>
                <a:gd name="T35" fmla="*/ 254 h 277"/>
                <a:gd name="T36" fmla="*/ 14 w 313"/>
                <a:gd name="T37" fmla="*/ 250 h 277"/>
                <a:gd name="T38" fmla="*/ 16 w 313"/>
                <a:gd name="T39" fmla="*/ 246 h 277"/>
                <a:gd name="T40" fmla="*/ 16 w 313"/>
                <a:gd name="T41" fmla="*/ 32 h 277"/>
                <a:gd name="T42" fmla="*/ 14 w 313"/>
                <a:gd name="T43" fmla="*/ 27 h 277"/>
                <a:gd name="T44" fmla="*/ 13 w 313"/>
                <a:gd name="T45" fmla="*/ 24 h 277"/>
                <a:gd name="T46" fmla="*/ 6 w 313"/>
                <a:gd name="T47" fmla="*/ 19 h 277"/>
                <a:gd name="T48" fmla="*/ 0 w 313"/>
                <a:gd name="T49" fmla="*/ 17 h 277"/>
                <a:gd name="T50" fmla="*/ 0 w 313"/>
                <a:gd name="T51" fmla="*/ 12 h 277"/>
                <a:gd name="T52" fmla="*/ 282 w 313"/>
                <a:gd name="T53" fmla="*/ 12 h 277"/>
                <a:gd name="T54" fmla="*/ 287 w 313"/>
                <a:gd name="T55" fmla="*/ 12 h 277"/>
                <a:gd name="T56" fmla="*/ 293 w 313"/>
                <a:gd name="T57" fmla="*/ 9 h 277"/>
                <a:gd name="T58" fmla="*/ 295 w 313"/>
                <a:gd name="T59" fmla="*/ 6 h 277"/>
                <a:gd name="T60" fmla="*/ 298 w 313"/>
                <a:gd name="T61" fmla="*/ 0 h 277"/>
                <a:gd name="T62" fmla="*/ 306 w 313"/>
                <a:gd name="T63" fmla="*/ 0 h 277"/>
                <a:gd name="T64" fmla="*/ 306 w 313"/>
                <a:gd name="T65" fmla="*/ 65 h 277"/>
                <a:gd name="T66" fmla="*/ 298 w 313"/>
                <a:gd name="T67" fmla="*/ 65 h 277"/>
                <a:gd name="T68" fmla="*/ 295 w 313"/>
                <a:gd name="T69" fmla="*/ 60 h 277"/>
                <a:gd name="T70" fmla="*/ 293 w 313"/>
                <a:gd name="T71" fmla="*/ 56 h 277"/>
                <a:gd name="T72" fmla="*/ 287 w 313"/>
                <a:gd name="T73" fmla="*/ 54 h 277"/>
                <a:gd name="T74" fmla="*/ 282 w 313"/>
                <a:gd name="T75" fmla="*/ 54 h 277"/>
                <a:gd name="T76" fmla="*/ 83 w 313"/>
                <a:gd name="T77" fmla="*/ 54 h 277"/>
                <a:gd name="T78" fmla="*/ 83 w 313"/>
                <a:gd name="T79" fmla="*/ 113 h 277"/>
                <a:gd name="T80" fmla="*/ 212 w 313"/>
                <a:gd name="T81" fmla="*/ 113 h 277"/>
                <a:gd name="T82" fmla="*/ 218 w 313"/>
                <a:gd name="T83" fmla="*/ 113 h 277"/>
                <a:gd name="T84" fmla="*/ 224 w 313"/>
                <a:gd name="T85" fmla="*/ 112 h 277"/>
                <a:gd name="T86" fmla="*/ 226 w 313"/>
                <a:gd name="T87" fmla="*/ 108 h 277"/>
                <a:gd name="T88" fmla="*/ 229 w 313"/>
                <a:gd name="T89" fmla="*/ 102 h 277"/>
                <a:gd name="T90" fmla="*/ 237 w 313"/>
                <a:gd name="T91" fmla="*/ 102 h 277"/>
                <a:gd name="T92" fmla="*/ 237 w 313"/>
                <a:gd name="T93" fmla="*/ 166 h 277"/>
                <a:gd name="T94" fmla="*/ 229 w 313"/>
                <a:gd name="T95" fmla="*/ 166 h 277"/>
                <a:gd name="T96" fmla="*/ 226 w 313"/>
                <a:gd name="T97" fmla="*/ 160 h 277"/>
                <a:gd name="T98" fmla="*/ 224 w 313"/>
                <a:gd name="T99" fmla="*/ 158 h 277"/>
                <a:gd name="T100" fmla="*/ 218 w 313"/>
                <a:gd name="T101" fmla="*/ 157 h 277"/>
                <a:gd name="T102" fmla="*/ 212 w 313"/>
                <a:gd name="T103" fmla="*/ 153 h 277"/>
                <a:gd name="T104" fmla="*/ 83 w 313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3" h="277">
                  <a:moveTo>
                    <a:pt x="83" y="153"/>
                  </a:moveTo>
                  <a:lnTo>
                    <a:pt x="83" y="224"/>
                  </a:lnTo>
                  <a:lnTo>
                    <a:pt x="287" y="224"/>
                  </a:lnTo>
                  <a:lnTo>
                    <a:pt x="293" y="224"/>
                  </a:lnTo>
                  <a:lnTo>
                    <a:pt x="298" y="221"/>
                  </a:lnTo>
                  <a:lnTo>
                    <a:pt x="301" y="217"/>
                  </a:lnTo>
                  <a:lnTo>
                    <a:pt x="305" y="211"/>
                  </a:lnTo>
                  <a:lnTo>
                    <a:pt x="313" y="211"/>
                  </a:lnTo>
                  <a:lnTo>
                    <a:pt x="313" y="277"/>
                  </a:lnTo>
                  <a:lnTo>
                    <a:pt x="305" y="277"/>
                  </a:lnTo>
                  <a:lnTo>
                    <a:pt x="301" y="272"/>
                  </a:lnTo>
                  <a:lnTo>
                    <a:pt x="298" y="267"/>
                  </a:lnTo>
                  <a:lnTo>
                    <a:pt x="293" y="266"/>
                  </a:lnTo>
                  <a:lnTo>
                    <a:pt x="287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3" y="254"/>
                  </a:lnTo>
                  <a:lnTo>
                    <a:pt x="14" y="250"/>
                  </a:lnTo>
                  <a:lnTo>
                    <a:pt x="16" y="246"/>
                  </a:lnTo>
                  <a:lnTo>
                    <a:pt x="16" y="32"/>
                  </a:lnTo>
                  <a:lnTo>
                    <a:pt x="14" y="27"/>
                  </a:lnTo>
                  <a:lnTo>
                    <a:pt x="13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2" y="12"/>
                  </a:lnTo>
                  <a:lnTo>
                    <a:pt x="287" y="12"/>
                  </a:lnTo>
                  <a:lnTo>
                    <a:pt x="293" y="9"/>
                  </a:lnTo>
                  <a:lnTo>
                    <a:pt x="295" y="6"/>
                  </a:lnTo>
                  <a:lnTo>
                    <a:pt x="298" y="0"/>
                  </a:lnTo>
                  <a:lnTo>
                    <a:pt x="306" y="0"/>
                  </a:lnTo>
                  <a:lnTo>
                    <a:pt x="306" y="65"/>
                  </a:lnTo>
                  <a:lnTo>
                    <a:pt x="298" y="65"/>
                  </a:lnTo>
                  <a:lnTo>
                    <a:pt x="295" y="60"/>
                  </a:lnTo>
                  <a:lnTo>
                    <a:pt x="293" y="56"/>
                  </a:lnTo>
                  <a:lnTo>
                    <a:pt x="287" y="54"/>
                  </a:lnTo>
                  <a:lnTo>
                    <a:pt x="282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4" y="112"/>
                  </a:lnTo>
                  <a:lnTo>
                    <a:pt x="226" y="108"/>
                  </a:lnTo>
                  <a:lnTo>
                    <a:pt x="229" y="102"/>
                  </a:lnTo>
                  <a:lnTo>
                    <a:pt x="237" y="102"/>
                  </a:lnTo>
                  <a:lnTo>
                    <a:pt x="237" y="166"/>
                  </a:lnTo>
                  <a:lnTo>
                    <a:pt x="229" y="166"/>
                  </a:lnTo>
                  <a:lnTo>
                    <a:pt x="226" y="160"/>
                  </a:lnTo>
                  <a:lnTo>
                    <a:pt x="224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872A20D-806E-4953-9E51-C8542A735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4635500"/>
              <a:ext cx="866775" cy="403225"/>
            </a:xfrm>
            <a:custGeom>
              <a:avLst/>
              <a:gdLst>
                <a:gd name="T0" fmla="*/ 201 w 546"/>
                <a:gd name="T1" fmla="*/ 221 h 254"/>
                <a:gd name="T2" fmla="*/ 196 w 546"/>
                <a:gd name="T3" fmla="*/ 234 h 254"/>
                <a:gd name="T4" fmla="*/ 199 w 546"/>
                <a:gd name="T5" fmla="*/ 242 h 254"/>
                <a:gd name="T6" fmla="*/ 212 w 546"/>
                <a:gd name="T7" fmla="*/ 247 h 254"/>
                <a:gd name="T8" fmla="*/ 111 w 546"/>
                <a:gd name="T9" fmla="*/ 254 h 254"/>
                <a:gd name="T10" fmla="*/ 116 w 546"/>
                <a:gd name="T11" fmla="*/ 246 h 254"/>
                <a:gd name="T12" fmla="*/ 124 w 546"/>
                <a:gd name="T13" fmla="*/ 241 h 254"/>
                <a:gd name="T14" fmla="*/ 124 w 546"/>
                <a:gd name="T15" fmla="*/ 228 h 254"/>
                <a:gd name="T16" fmla="*/ 27 w 546"/>
                <a:gd name="T17" fmla="*/ 32 h 254"/>
                <a:gd name="T18" fmla="*/ 16 w 546"/>
                <a:gd name="T19" fmla="*/ 13 h 254"/>
                <a:gd name="T20" fmla="*/ 0 w 546"/>
                <a:gd name="T21" fmla="*/ 5 h 254"/>
                <a:gd name="T22" fmla="*/ 111 w 546"/>
                <a:gd name="T23" fmla="*/ 0 h 254"/>
                <a:gd name="T24" fmla="*/ 105 w 546"/>
                <a:gd name="T25" fmla="*/ 7 h 254"/>
                <a:gd name="T26" fmla="*/ 96 w 546"/>
                <a:gd name="T27" fmla="*/ 13 h 254"/>
                <a:gd name="T28" fmla="*/ 96 w 546"/>
                <a:gd name="T29" fmla="*/ 23 h 254"/>
                <a:gd name="T30" fmla="*/ 162 w 546"/>
                <a:gd name="T31" fmla="*/ 164 h 254"/>
                <a:gd name="T32" fmla="*/ 233 w 546"/>
                <a:gd name="T33" fmla="*/ 21 h 254"/>
                <a:gd name="T34" fmla="*/ 233 w 546"/>
                <a:gd name="T35" fmla="*/ 13 h 254"/>
                <a:gd name="T36" fmla="*/ 227 w 546"/>
                <a:gd name="T37" fmla="*/ 7 h 254"/>
                <a:gd name="T38" fmla="*/ 219 w 546"/>
                <a:gd name="T39" fmla="*/ 0 h 254"/>
                <a:gd name="T40" fmla="*/ 334 w 546"/>
                <a:gd name="T41" fmla="*/ 5 h 254"/>
                <a:gd name="T42" fmla="*/ 323 w 546"/>
                <a:gd name="T43" fmla="*/ 12 h 254"/>
                <a:gd name="T44" fmla="*/ 318 w 546"/>
                <a:gd name="T45" fmla="*/ 20 h 254"/>
                <a:gd name="T46" fmla="*/ 323 w 546"/>
                <a:gd name="T47" fmla="*/ 29 h 254"/>
                <a:gd name="T48" fmla="*/ 450 w 546"/>
                <a:gd name="T49" fmla="*/ 32 h 254"/>
                <a:gd name="T50" fmla="*/ 453 w 546"/>
                <a:gd name="T51" fmla="*/ 16 h 254"/>
                <a:gd name="T52" fmla="*/ 450 w 546"/>
                <a:gd name="T53" fmla="*/ 10 h 254"/>
                <a:gd name="T54" fmla="*/ 435 w 546"/>
                <a:gd name="T55" fmla="*/ 5 h 254"/>
                <a:gd name="T56" fmla="*/ 546 w 546"/>
                <a:gd name="T57" fmla="*/ 0 h 254"/>
                <a:gd name="T58" fmla="*/ 536 w 546"/>
                <a:gd name="T59" fmla="*/ 10 h 254"/>
                <a:gd name="T60" fmla="*/ 525 w 546"/>
                <a:gd name="T61" fmla="*/ 20 h 254"/>
                <a:gd name="T62" fmla="*/ 429 w 546"/>
                <a:gd name="T63" fmla="*/ 218 h 254"/>
                <a:gd name="T64" fmla="*/ 421 w 546"/>
                <a:gd name="T65" fmla="*/ 236 h 254"/>
                <a:gd name="T66" fmla="*/ 424 w 546"/>
                <a:gd name="T67" fmla="*/ 244 h 254"/>
                <a:gd name="T68" fmla="*/ 438 w 546"/>
                <a:gd name="T69" fmla="*/ 247 h 254"/>
                <a:gd name="T70" fmla="*/ 334 w 546"/>
                <a:gd name="T71" fmla="*/ 254 h 254"/>
                <a:gd name="T72" fmla="*/ 342 w 546"/>
                <a:gd name="T73" fmla="*/ 246 h 254"/>
                <a:gd name="T74" fmla="*/ 350 w 546"/>
                <a:gd name="T75" fmla="*/ 241 h 254"/>
                <a:gd name="T76" fmla="*/ 350 w 546"/>
                <a:gd name="T77" fmla="*/ 228 h 254"/>
                <a:gd name="T78" fmla="*/ 275 w 546"/>
                <a:gd name="T79" fmla="*/ 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254">
                  <a:moveTo>
                    <a:pt x="275" y="74"/>
                  </a:moveTo>
                  <a:lnTo>
                    <a:pt x="201" y="221"/>
                  </a:lnTo>
                  <a:lnTo>
                    <a:pt x="198" y="231"/>
                  </a:lnTo>
                  <a:lnTo>
                    <a:pt x="196" y="234"/>
                  </a:lnTo>
                  <a:lnTo>
                    <a:pt x="196" y="241"/>
                  </a:lnTo>
                  <a:lnTo>
                    <a:pt x="199" y="242"/>
                  </a:lnTo>
                  <a:lnTo>
                    <a:pt x="204" y="246"/>
                  </a:lnTo>
                  <a:lnTo>
                    <a:pt x="212" y="247"/>
                  </a:lnTo>
                  <a:lnTo>
                    <a:pt x="212" y="254"/>
                  </a:lnTo>
                  <a:lnTo>
                    <a:pt x="111" y="254"/>
                  </a:lnTo>
                  <a:lnTo>
                    <a:pt x="111" y="247"/>
                  </a:lnTo>
                  <a:lnTo>
                    <a:pt x="116" y="246"/>
                  </a:lnTo>
                  <a:lnTo>
                    <a:pt x="122" y="242"/>
                  </a:lnTo>
                  <a:lnTo>
                    <a:pt x="124" y="241"/>
                  </a:lnTo>
                  <a:lnTo>
                    <a:pt x="125" y="234"/>
                  </a:lnTo>
                  <a:lnTo>
                    <a:pt x="124" y="228"/>
                  </a:lnTo>
                  <a:lnTo>
                    <a:pt x="117" y="218"/>
                  </a:lnTo>
                  <a:lnTo>
                    <a:pt x="27" y="32"/>
                  </a:lnTo>
                  <a:lnTo>
                    <a:pt x="23" y="20"/>
                  </a:lnTo>
                  <a:lnTo>
                    <a:pt x="16" y="13"/>
                  </a:lnTo>
                  <a:lnTo>
                    <a:pt x="1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5"/>
                  </a:lnTo>
                  <a:lnTo>
                    <a:pt x="105" y="7"/>
                  </a:lnTo>
                  <a:lnTo>
                    <a:pt x="100" y="10"/>
                  </a:lnTo>
                  <a:lnTo>
                    <a:pt x="96" y="13"/>
                  </a:lnTo>
                  <a:lnTo>
                    <a:pt x="95" y="16"/>
                  </a:lnTo>
                  <a:lnTo>
                    <a:pt x="96" y="23"/>
                  </a:lnTo>
                  <a:lnTo>
                    <a:pt x="100" y="29"/>
                  </a:lnTo>
                  <a:lnTo>
                    <a:pt x="162" y="164"/>
                  </a:lnTo>
                  <a:lnTo>
                    <a:pt x="230" y="29"/>
                  </a:lnTo>
                  <a:lnTo>
                    <a:pt x="233" y="21"/>
                  </a:lnTo>
                  <a:lnTo>
                    <a:pt x="233" y="16"/>
                  </a:lnTo>
                  <a:lnTo>
                    <a:pt x="233" y="13"/>
                  </a:lnTo>
                  <a:lnTo>
                    <a:pt x="230" y="10"/>
                  </a:lnTo>
                  <a:lnTo>
                    <a:pt x="227" y="7"/>
                  </a:lnTo>
                  <a:lnTo>
                    <a:pt x="219" y="5"/>
                  </a:lnTo>
                  <a:lnTo>
                    <a:pt x="219" y="0"/>
                  </a:lnTo>
                  <a:lnTo>
                    <a:pt x="334" y="0"/>
                  </a:lnTo>
                  <a:lnTo>
                    <a:pt x="334" y="5"/>
                  </a:lnTo>
                  <a:lnTo>
                    <a:pt x="326" y="7"/>
                  </a:lnTo>
                  <a:lnTo>
                    <a:pt x="323" y="12"/>
                  </a:lnTo>
                  <a:lnTo>
                    <a:pt x="318" y="13"/>
                  </a:lnTo>
                  <a:lnTo>
                    <a:pt x="318" y="20"/>
                  </a:lnTo>
                  <a:lnTo>
                    <a:pt x="318" y="23"/>
                  </a:lnTo>
                  <a:lnTo>
                    <a:pt x="323" y="29"/>
                  </a:lnTo>
                  <a:lnTo>
                    <a:pt x="385" y="164"/>
                  </a:lnTo>
                  <a:lnTo>
                    <a:pt x="450" y="32"/>
                  </a:lnTo>
                  <a:lnTo>
                    <a:pt x="451" y="23"/>
                  </a:lnTo>
                  <a:lnTo>
                    <a:pt x="453" y="16"/>
                  </a:lnTo>
                  <a:lnTo>
                    <a:pt x="453" y="13"/>
                  </a:lnTo>
                  <a:lnTo>
                    <a:pt x="450" y="10"/>
                  </a:lnTo>
                  <a:lnTo>
                    <a:pt x="443" y="7"/>
                  </a:lnTo>
                  <a:lnTo>
                    <a:pt x="435" y="5"/>
                  </a:lnTo>
                  <a:lnTo>
                    <a:pt x="435" y="0"/>
                  </a:lnTo>
                  <a:lnTo>
                    <a:pt x="546" y="0"/>
                  </a:lnTo>
                  <a:lnTo>
                    <a:pt x="546" y="5"/>
                  </a:lnTo>
                  <a:lnTo>
                    <a:pt x="536" y="10"/>
                  </a:lnTo>
                  <a:lnTo>
                    <a:pt x="530" y="13"/>
                  </a:lnTo>
                  <a:lnTo>
                    <a:pt x="525" y="20"/>
                  </a:lnTo>
                  <a:lnTo>
                    <a:pt x="519" y="32"/>
                  </a:lnTo>
                  <a:lnTo>
                    <a:pt x="429" y="218"/>
                  </a:lnTo>
                  <a:lnTo>
                    <a:pt x="422" y="228"/>
                  </a:lnTo>
                  <a:lnTo>
                    <a:pt x="421" y="236"/>
                  </a:lnTo>
                  <a:lnTo>
                    <a:pt x="422" y="241"/>
                  </a:lnTo>
                  <a:lnTo>
                    <a:pt x="424" y="244"/>
                  </a:lnTo>
                  <a:lnTo>
                    <a:pt x="430" y="246"/>
                  </a:lnTo>
                  <a:lnTo>
                    <a:pt x="438" y="247"/>
                  </a:lnTo>
                  <a:lnTo>
                    <a:pt x="438" y="254"/>
                  </a:lnTo>
                  <a:lnTo>
                    <a:pt x="334" y="254"/>
                  </a:lnTo>
                  <a:lnTo>
                    <a:pt x="334" y="247"/>
                  </a:lnTo>
                  <a:lnTo>
                    <a:pt x="342" y="246"/>
                  </a:lnTo>
                  <a:lnTo>
                    <a:pt x="345" y="244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0" y="228"/>
                  </a:lnTo>
                  <a:lnTo>
                    <a:pt x="344" y="218"/>
                  </a:lnTo>
                  <a:lnTo>
                    <a:pt x="27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5C7C344-0C45-4375-A3B3-25EEC3DF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0" y="4635500"/>
              <a:ext cx="614363" cy="403225"/>
            </a:xfrm>
            <a:custGeom>
              <a:avLst/>
              <a:gdLst>
                <a:gd name="T0" fmla="*/ 259 w 387"/>
                <a:gd name="T1" fmla="*/ 188 h 254"/>
                <a:gd name="T2" fmla="*/ 116 w 387"/>
                <a:gd name="T3" fmla="*/ 188 h 254"/>
                <a:gd name="T4" fmla="*/ 95 w 387"/>
                <a:gd name="T5" fmla="*/ 225 h 254"/>
                <a:gd name="T6" fmla="*/ 90 w 387"/>
                <a:gd name="T7" fmla="*/ 231 h 254"/>
                <a:gd name="T8" fmla="*/ 90 w 387"/>
                <a:gd name="T9" fmla="*/ 236 h 254"/>
                <a:gd name="T10" fmla="*/ 90 w 387"/>
                <a:gd name="T11" fmla="*/ 241 h 254"/>
                <a:gd name="T12" fmla="*/ 95 w 387"/>
                <a:gd name="T13" fmla="*/ 242 h 254"/>
                <a:gd name="T14" fmla="*/ 98 w 387"/>
                <a:gd name="T15" fmla="*/ 246 h 254"/>
                <a:gd name="T16" fmla="*/ 106 w 387"/>
                <a:gd name="T17" fmla="*/ 247 h 254"/>
                <a:gd name="T18" fmla="*/ 106 w 387"/>
                <a:gd name="T19" fmla="*/ 254 h 254"/>
                <a:gd name="T20" fmla="*/ 0 w 387"/>
                <a:gd name="T21" fmla="*/ 254 h 254"/>
                <a:gd name="T22" fmla="*/ 0 w 387"/>
                <a:gd name="T23" fmla="*/ 247 h 254"/>
                <a:gd name="T24" fmla="*/ 10 w 387"/>
                <a:gd name="T25" fmla="*/ 246 h 254"/>
                <a:gd name="T26" fmla="*/ 16 w 387"/>
                <a:gd name="T27" fmla="*/ 242 h 254"/>
                <a:gd name="T28" fmla="*/ 21 w 387"/>
                <a:gd name="T29" fmla="*/ 236 h 254"/>
                <a:gd name="T30" fmla="*/ 27 w 387"/>
                <a:gd name="T31" fmla="*/ 228 h 254"/>
                <a:gd name="T32" fmla="*/ 143 w 387"/>
                <a:gd name="T33" fmla="*/ 32 h 254"/>
                <a:gd name="T34" fmla="*/ 146 w 387"/>
                <a:gd name="T35" fmla="*/ 24 h 254"/>
                <a:gd name="T36" fmla="*/ 148 w 387"/>
                <a:gd name="T37" fmla="*/ 20 h 254"/>
                <a:gd name="T38" fmla="*/ 146 w 387"/>
                <a:gd name="T39" fmla="*/ 15 h 254"/>
                <a:gd name="T40" fmla="*/ 145 w 387"/>
                <a:gd name="T41" fmla="*/ 12 h 254"/>
                <a:gd name="T42" fmla="*/ 141 w 387"/>
                <a:gd name="T43" fmla="*/ 7 h 254"/>
                <a:gd name="T44" fmla="*/ 135 w 387"/>
                <a:gd name="T45" fmla="*/ 5 h 254"/>
                <a:gd name="T46" fmla="*/ 135 w 387"/>
                <a:gd name="T47" fmla="*/ 0 h 254"/>
                <a:gd name="T48" fmla="*/ 247 w 387"/>
                <a:gd name="T49" fmla="*/ 0 h 254"/>
                <a:gd name="T50" fmla="*/ 247 w 387"/>
                <a:gd name="T51" fmla="*/ 5 h 254"/>
                <a:gd name="T52" fmla="*/ 241 w 387"/>
                <a:gd name="T53" fmla="*/ 7 h 254"/>
                <a:gd name="T54" fmla="*/ 238 w 387"/>
                <a:gd name="T55" fmla="*/ 12 h 254"/>
                <a:gd name="T56" fmla="*/ 233 w 387"/>
                <a:gd name="T57" fmla="*/ 13 h 254"/>
                <a:gd name="T58" fmla="*/ 233 w 387"/>
                <a:gd name="T59" fmla="*/ 16 h 254"/>
                <a:gd name="T60" fmla="*/ 234 w 387"/>
                <a:gd name="T61" fmla="*/ 23 h 254"/>
                <a:gd name="T62" fmla="*/ 238 w 387"/>
                <a:gd name="T63" fmla="*/ 29 h 254"/>
                <a:gd name="T64" fmla="*/ 358 w 387"/>
                <a:gd name="T65" fmla="*/ 225 h 254"/>
                <a:gd name="T66" fmla="*/ 366 w 387"/>
                <a:gd name="T67" fmla="*/ 234 h 254"/>
                <a:gd name="T68" fmla="*/ 373 w 387"/>
                <a:gd name="T69" fmla="*/ 242 h 254"/>
                <a:gd name="T70" fmla="*/ 377 w 387"/>
                <a:gd name="T71" fmla="*/ 246 h 254"/>
                <a:gd name="T72" fmla="*/ 387 w 387"/>
                <a:gd name="T73" fmla="*/ 247 h 254"/>
                <a:gd name="T74" fmla="*/ 387 w 387"/>
                <a:gd name="T75" fmla="*/ 254 h 254"/>
                <a:gd name="T76" fmla="*/ 270 w 387"/>
                <a:gd name="T77" fmla="*/ 254 h 254"/>
                <a:gd name="T78" fmla="*/ 270 w 387"/>
                <a:gd name="T79" fmla="*/ 247 h 254"/>
                <a:gd name="T80" fmla="*/ 278 w 387"/>
                <a:gd name="T81" fmla="*/ 246 h 254"/>
                <a:gd name="T82" fmla="*/ 281 w 387"/>
                <a:gd name="T83" fmla="*/ 244 h 254"/>
                <a:gd name="T84" fmla="*/ 286 w 387"/>
                <a:gd name="T85" fmla="*/ 241 h 254"/>
                <a:gd name="T86" fmla="*/ 286 w 387"/>
                <a:gd name="T87" fmla="*/ 236 h 254"/>
                <a:gd name="T88" fmla="*/ 286 w 387"/>
                <a:gd name="T89" fmla="*/ 231 h 254"/>
                <a:gd name="T90" fmla="*/ 281 w 387"/>
                <a:gd name="T91" fmla="*/ 225 h 254"/>
                <a:gd name="T92" fmla="*/ 259 w 387"/>
                <a:gd name="T93" fmla="*/ 188 h 254"/>
                <a:gd name="T94" fmla="*/ 239 w 387"/>
                <a:gd name="T95" fmla="*/ 154 h 254"/>
                <a:gd name="T96" fmla="*/ 190 w 387"/>
                <a:gd name="T97" fmla="*/ 63 h 254"/>
                <a:gd name="T98" fmla="*/ 137 w 387"/>
                <a:gd name="T99" fmla="*/ 154 h 254"/>
                <a:gd name="T100" fmla="*/ 239 w 387"/>
                <a:gd name="T101" fmla="*/ 1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7" h="254">
                  <a:moveTo>
                    <a:pt x="259" y="188"/>
                  </a:moveTo>
                  <a:lnTo>
                    <a:pt x="116" y="188"/>
                  </a:lnTo>
                  <a:lnTo>
                    <a:pt x="95" y="225"/>
                  </a:lnTo>
                  <a:lnTo>
                    <a:pt x="90" y="231"/>
                  </a:lnTo>
                  <a:lnTo>
                    <a:pt x="90" y="236"/>
                  </a:lnTo>
                  <a:lnTo>
                    <a:pt x="90" y="241"/>
                  </a:lnTo>
                  <a:lnTo>
                    <a:pt x="95" y="242"/>
                  </a:lnTo>
                  <a:lnTo>
                    <a:pt x="98" y="246"/>
                  </a:lnTo>
                  <a:lnTo>
                    <a:pt x="106" y="247"/>
                  </a:lnTo>
                  <a:lnTo>
                    <a:pt x="10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10" y="246"/>
                  </a:lnTo>
                  <a:lnTo>
                    <a:pt x="16" y="242"/>
                  </a:lnTo>
                  <a:lnTo>
                    <a:pt x="21" y="236"/>
                  </a:lnTo>
                  <a:lnTo>
                    <a:pt x="27" y="228"/>
                  </a:lnTo>
                  <a:lnTo>
                    <a:pt x="143" y="32"/>
                  </a:lnTo>
                  <a:lnTo>
                    <a:pt x="146" y="24"/>
                  </a:lnTo>
                  <a:lnTo>
                    <a:pt x="148" y="20"/>
                  </a:lnTo>
                  <a:lnTo>
                    <a:pt x="146" y="15"/>
                  </a:lnTo>
                  <a:lnTo>
                    <a:pt x="145" y="12"/>
                  </a:lnTo>
                  <a:lnTo>
                    <a:pt x="141" y="7"/>
                  </a:lnTo>
                  <a:lnTo>
                    <a:pt x="135" y="5"/>
                  </a:lnTo>
                  <a:lnTo>
                    <a:pt x="135" y="0"/>
                  </a:lnTo>
                  <a:lnTo>
                    <a:pt x="247" y="0"/>
                  </a:lnTo>
                  <a:lnTo>
                    <a:pt x="247" y="5"/>
                  </a:lnTo>
                  <a:lnTo>
                    <a:pt x="241" y="7"/>
                  </a:lnTo>
                  <a:lnTo>
                    <a:pt x="238" y="12"/>
                  </a:lnTo>
                  <a:lnTo>
                    <a:pt x="233" y="13"/>
                  </a:lnTo>
                  <a:lnTo>
                    <a:pt x="233" y="16"/>
                  </a:lnTo>
                  <a:lnTo>
                    <a:pt x="234" y="23"/>
                  </a:lnTo>
                  <a:lnTo>
                    <a:pt x="238" y="29"/>
                  </a:lnTo>
                  <a:lnTo>
                    <a:pt x="358" y="225"/>
                  </a:lnTo>
                  <a:lnTo>
                    <a:pt x="366" y="234"/>
                  </a:lnTo>
                  <a:lnTo>
                    <a:pt x="373" y="242"/>
                  </a:lnTo>
                  <a:lnTo>
                    <a:pt x="377" y="246"/>
                  </a:lnTo>
                  <a:lnTo>
                    <a:pt x="387" y="247"/>
                  </a:lnTo>
                  <a:lnTo>
                    <a:pt x="387" y="254"/>
                  </a:lnTo>
                  <a:lnTo>
                    <a:pt x="270" y="254"/>
                  </a:lnTo>
                  <a:lnTo>
                    <a:pt x="270" y="247"/>
                  </a:lnTo>
                  <a:lnTo>
                    <a:pt x="278" y="246"/>
                  </a:lnTo>
                  <a:lnTo>
                    <a:pt x="281" y="244"/>
                  </a:lnTo>
                  <a:lnTo>
                    <a:pt x="286" y="241"/>
                  </a:lnTo>
                  <a:lnTo>
                    <a:pt x="286" y="236"/>
                  </a:lnTo>
                  <a:lnTo>
                    <a:pt x="286" y="231"/>
                  </a:lnTo>
                  <a:lnTo>
                    <a:pt x="281" y="225"/>
                  </a:lnTo>
                  <a:lnTo>
                    <a:pt x="259" y="188"/>
                  </a:lnTo>
                  <a:close/>
                  <a:moveTo>
                    <a:pt x="239" y="154"/>
                  </a:moveTo>
                  <a:lnTo>
                    <a:pt x="190" y="63"/>
                  </a:lnTo>
                  <a:lnTo>
                    <a:pt x="137" y="154"/>
                  </a:lnTo>
                  <a:lnTo>
                    <a:pt x="2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BDCE6F8-591B-4EF6-B629-2C6631BFA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625" y="4635500"/>
              <a:ext cx="550863" cy="403225"/>
            </a:xfrm>
            <a:custGeom>
              <a:avLst/>
              <a:gdLst>
                <a:gd name="T0" fmla="*/ 82 w 347"/>
                <a:gd name="T1" fmla="*/ 234 h 254"/>
                <a:gd name="T2" fmla="*/ 87 w 347"/>
                <a:gd name="T3" fmla="*/ 242 h 254"/>
                <a:gd name="T4" fmla="*/ 98 w 347"/>
                <a:gd name="T5" fmla="*/ 247 h 254"/>
                <a:gd name="T6" fmla="*/ 0 w 347"/>
                <a:gd name="T7" fmla="*/ 254 h 254"/>
                <a:gd name="T8" fmla="*/ 7 w 347"/>
                <a:gd name="T9" fmla="*/ 246 h 254"/>
                <a:gd name="T10" fmla="*/ 13 w 347"/>
                <a:gd name="T11" fmla="*/ 238 h 254"/>
                <a:gd name="T12" fmla="*/ 16 w 347"/>
                <a:gd name="T13" fmla="*/ 20 h 254"/>
                <a:gd name="T14" fmla="*/ 12 w 347"/>
                <a:gd name="T15" fmla="*/ 12 h 254"/>
                <a:gd name="T16" fmla="*/ 0 w 347"/>
                <a:gd name="T17" fmla="*/ 5 h 254"/>
                <a:gd name="T18" fmla="*/ 198 w 347"/>
                <a:gd name="T19" fmla="*/ 0 h 254"/>
                <a:gd name="T20" fmla="*/ 256 w 347"/>
                <a:gd name="T21" fmla="*/ 4 h 254"/>
                <a:gd name="T22" fmla="*/ 292 w 347"/>
                <a:gd name="T23" fmla="*/ 15 h 254"/>
                <a:gd name="T24" fmla="*/ 309 w 347"/>
                <a:gd name="T25" fmla="*/ 26 h 254"/>
                <a:gd name="T26" fmla="*/ 320 w 347"/>
                <a:gd name="T27" fmla="*/ 42 h 254"/>
                <a:gd name="T28" fmla="*/ 326 w 347"/>
                <a:gd name="T29" fmla="*/ 58 h 254"/>
                <a:gd name="T30" fmla="*/ 329 w 347"/>
                <a:gd name="T31" fmla="*/ 74 h 254"/>
                <a:gd name="T32" fmla="*/ 323 w 347"/>
                <a:gd name="T33" fmla="*/ 103 h 254"/>
                <a:gd name="T34" fmla="*/ 307 w 347"/>
                <a:gd name="T35" fmla="*/ 125 h 254"/>
                <a:gd name="T36" fmla="*/ 280 w 347"/>
                <a:gd name="T37" fmla="*/ 140 h 254"/>
                <a:gd name="T38" fmla="*/ 243 w 347"/>
                <a:gd name="T39" fmla="*/ 148 h 254"/>
                <a:gd name="T40" fmla="*/ 318 w 347"/>
                <a:gd name="T41" fmla="*/ 233 h 254"/>
                <a:gd name="T42" fmla="*/ 336 w 347"/>
                <a:gd name="T43" fmla="*/ 246 h 254"/>
                <a:gd name="T44" fmla="*/ 347 w 347"/>
                <a:gd name="T45" fmla="*/ 254 h 254"/>
                <a:gd name="T46" fmla="*/ 231 w 347"/>
                <a:gd name="T47" fmla="*/ 247 h 254"/>
                <a:gd name="T48" fmla="*/ 241 w 347"/>
                <a:gd name="T49" fmla="*/ 246 h 254"/>
                <a:gd name="T50" fmla="*/ 244 w 347"/>
                <a:gd name="T51" fmla="*/ 241 h 254"/>
                <a:gd name="T52" fmla="*/ 233 w 347"/>
                <a:gd name="T53" fmla="*/ 225 h 254"/>
                <a:gd name="T54" fmla="*/ 82 w 347"/>
                <a:gd name="T55" fmla="*/ 149 h 254"/>
                <a:gd name="T56" fmla="*/ 191 w 347"/>
                <a:gd name="T57" fmla="*/ 109 h 254"/>
                <a:gd name="T58" fmla="*/ 223 w 347"/>
                <a:gd name="T59" fmla="*/ 108 h 254"/>
                <a:gd name="T60" fmla="*/ 243 w 347"/>
                <a:gd name="T61" fmla="*/ 101 h 254"/>
                <a:gd name="T62" fmla="*/ 254 w 347"/>
                <a:gd name="T63" fmla="*/ 92 h 254"/>
                <a:gd name="T64" fmla="*/ 260 w 347"/>
                <a:gd name="T65" fmla="*/ 74 h 254"/>
                <a:gd name="T66" fmla="*/ 254 w 347"/>
                <a:gd name="T67" fmla="*/ 58 h 254"/>
                <a:gd name="T68" fmla="*/ 243 w 347"/>
                <a:gd name="T69" fmla="*/ 48 h 254"/>
                <a:gd name="T70" fmla="*/ 223 w 347"/>
                <a:gd name="T71" fmla="*/ 42 h 254"/>
                <a:gd name="T72" fmla="*/ 191 w 347"/>
                <a:gd name="T73" fmla="*/ 42 h 254"/>
                <a:gd name="T74" fmla="*/ 82 w 347"/>
                <a:gd name="T75" fmla="*/ 10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7" h="254">
                  <a:moveTo>
                    <a:pt x="82" y="149"/>
                  </a:moveTo>
                  <a:lnTo>
                    <a:pt x="82" y="234"/>
                  </a:lnTo>
                  <a:lnTo>
                    <a:pt x="85" y="238"/>
                  </a:lnTo>
                  <a:lnTo>
                    <a:pt x="87" y="242"/>
                  </a:lnTo>
                  <a:lnTo>
                    <a:pt x="92" y="246"/>
                  </a:lnTo>
                  <a:lnTo>
                    <a:pt x="98" y="247"/>
                  </a:lnTo>
                  <a:lnTo>
                    <a:pt x="98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7" y="246"/>
                  </a:lnTo>
                  <a:lnTo>
                    <a:pt x="12" y="242"/>
                  </a:lnTo>
                  <a:lnTo>
                    <a:pt x="13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3" y="15"/>
                  </a:lnTo>
                  <a:lnTo>
                    <a:pt x="12" y="12"/>
                  </a:lnTo>
                  <a:lnTo>
                    <a:pt x="7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8" y="0"/>
                  </a:lnTo>
                  <a:lnTo>
                    <a:pt x="231" y="2"/>
                  </a:lnTo>
                  <a:lnTo>
                    <a:pt x="256" y="4"/>
                  </a:lnTo>
                  <a:lnTo>
                    <a:pt x="275" y="7"/>
                  </a:lnTo>
                  <a:lnTo>
                    <a:pt x="292" y="15"/>
                  </a:lnTo>
                  <a:lnTo>
                    <a:pt x="300" y="21"/>
                  </a:lnTo>
                  <a:lnTo>
                    <a:pt x="309" y="26"/>
                  </a:lnTo>
                  <a:lnTo>
                    <a:pt x="313" y="34"/>
                  </a:lnTo>
                  <a:lnTo>
                    <a:pt x="320" y="42"/>
                  </a:lnTo>
                  <a:lnTo>
                    <a:pt x="323" y="50"/>
                  </a:lnTo>
                  <a:lnTo>
                    <a:pt x="326" y="58"/>
                  </a:lnTo>
                  <a:lnTo>
                    <a:pt x="328" y="68"/>
                  </a:lnTo>
                  <a:lnTo>
                    <a:pt x="329" y="74"/>
                  </a:lnTo>
                  <a:lnTo>
                    <a:pt x="328" y="90"/>
                  </a:lnTo>
                  <a:lnTo>
                    <a:pt x="323" y="103"/>
                  </a:lnTo>
                  <a:lnTo>
                    <a:pt x="317" y="116"/>
                  </a:lnTo>
                  <a:lnTo>
                    <a:pt x="307" y="125"/>
                  </a:lnTo>
                  <a:lnTo>
                    <a:pt x="294" y="132"/>
                  </a:lnTo>
                  <a:lnTo>
                    <a:pt x="280" y="140"/>
                  </a:lnTo>
                  <a:lnTo>
                    <a:pt x="262" y="145"/>
                  </a:lnTo>
                  <a:lnTo>
                    <a:pt x="243" y="148"/>
                  </a:lnTo>
                  <a:lnTo>
                    <a:pt x="304" y="217"/>
                  </a:lnTo>
                  <a:lnTo>
                    <a:pt x="318" y="233"/>
                  </a:lnTo>
                  <a:lnTo>
                    <a:pt x="328" y="242"/>
                  </a:lnTo>
                  <a:lnTo>
                    <a:pt x="336" y="246"/>
                  </a:lnTo>
                  <a:lnTo>
                    <a:pt x="347" y="247"/>
                  </a:lnTo>
                  <a:lnTo>
                    <a:pt x="347" y="254"/>
                  </a:lnTo>
                  <a:lnTo>
                    <a:pt x="231" y="254"/>
                  </a:lnTo>
                  <a:lnTo>
                    <a:pt x="231" y="247"/>
                  </a:lnTo>
                  <a:lnTo>
                    <a:pt x="236" y="246"/>
                  </a:lnTo>
                  <a:lnTo>
                    <a:pt x="241" y="246"/>
                  </a:lnTo>
                  <a:lnTo>
                    <a:pt x="243" y="244"/>
                  </a:lnTo>
                  <a:lnTo>
                    <a:pt x="244" y="241"/>
                  </a:lnTo>
                  <a:lnTo>
                    <a:pt x="241" y="234"/>
                  </a:lnTo>
                  <a:lnTo>
                    <a:pt x="233" y="225"/>
                  </a:lnTo>
                  <a:lnTo>
                    <a:pt x="170" y="149"/>
                  </a:lnTo>
                  <a:lnTo>
                    <a:pt x="82" y="149"/>
                  </a:lnTo>
                  <a:close/>
                  <a:moveTo>
                    <a:pt x="82" y="109"/>
                  </a:moveTo>
                  <a:lnTo>
                    <a:pt x="191" y="109"/>
                  </a:lnTo>
                  <a:lnTo>
                    <a:pt x="211" y="108"/>
                  </a:lnTo>
                  <a:lnTo>
                    <a:pt x="223" y="108"/>
                  </a:lnTo>
                  <a:lnTo>
                    <a:pt x="233" y="106"/>
                  </a:lnTo>
                  <a:lnTo>
                    <a:pt x="243" y="101"/>
                  </a:lnTo>
                  <a:lnTo>
                    <a:pt x="251" y="98"/>
                  </a:lnTo>
                  <a:lnTo>
                    <a:pt x="254" y="92"/>
                  </a:lnTo>
                  <a:lnTo>
                    <a:pt x="259" y="84"/>
                  </a:lnTo>
                  <a:lnTo>
                    <a:pt x="260" y="74"/>
                  </a:lnTo>
                  <a:lnTo>
                    <a:pt x="259" y="64"/>
                  </a:lnTo>
                  <a:lnTo>
                    <a:pt x="254" y="58"/>
                  </a:lnTo>
                  <a:lnTo>
                    <a:pt x="251" y="52"/>
                  </a:lnTo>
                  <a:lnTo>
                    <a:pt x="243" y="48"/>
                  </a:lnTo>
                  <a:lnTo>
                    <a:pt x="233" y="44"/>
                  </a:lnTo>
                  <a:lnTo>
                    <a:pt x="223" y="42"/>
                  </a:lnTo>
                  <a:lnTo>
                    <a:pt x="211" y="42"/>
                  </a:lnTo>
                  <a:lnTo>
                    <a:pt x="191" y="42"/>
                  </a:lnTo>
                  <a:lnTo>
                    <a:pt x="82" y="42"/>
                  </a:lnTo>
                  <a:lnTo>
                    <a:pt x="82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D0447488-7B6D-4AEE-9A12-620D8D9CF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4616450"/>
              <a:ext cx="493713" cy="439738"/>
            </a:xfrm>
            <a:custGeom>
              <a:avLst/>
              <a:gdLst>
                <a:gd name="T0" fmla="*/ 83 w 311"/>
                <a:gd name="T1" fmla="*/ 153 h 277"/>
                <a:gd name="T2" fmla="*/ 83 w 311"/>
                <a:gd name="T3" fmla="*/ 224 h 277"/>
                <a:gd name="T4" fmla="*/ 286 w 311"/>
                <a:gd name="T5" fmla="*/ 224 h 277"/>
                <a:gd name="T6" fmla="*/ 292 w 311"/>
                <a:gd name="T7" fmla="*/ 224 h 277"/>
                <a:gd name="T8" fmla="*/ 299 w 311"/>
                <a:gd name="T9" fmla="*/ 221 h 277"/>
                <a:gd name="T10" fmla="*/ 302 w 311"/>
                <a:gd name="T11" fmla="*/ 217 h 277"/>
                <a:gd name="T12" fmla="*/ 303 w 311"/>
                <a:gd name="T13" fmla="*/ 211 h 277"/>
                <a:gd name="T14" fmla="*/ 311 w 311"/>
                <a:gd name="T15" fmla="*/ 211 h 277"/>
                <a:gd name="T16" fmla="*/ 311 w 311"/>
                <a:gd name="T17" fmla="*/ 277 h 277"/>
                <a:gd name="T18" fmla="*/ 303 w 311"/>
                <a:gd name="T19" fmla="*/ 277 h 277"/>
                <a:gd name="T20" fmla="*/ 302 w 311"/>
                <a:gd name="T21" fmla="*/ 272 h 277"/>
                <a:gd name="T22" fmla="*/ 299 w 311"/>
                <a:gd name="T23" fmla="*/ 267 h 277"/>
                <a:gd name="T24" fmla="*/ 292 w 311"/>
                <a:gd name="T25" fmla="*/ 266 h 277"/>
                <a:gd name="T26" fmla="*/ 286 w 311"/>
                <a:gd name="T27" fmla="*/ 266 h 277"/>
                <a:gd name="T28" fmla="*/ 0 w 311"/>
                <a:gd name="T29" fmla="*/ 266 h 277"/>
                <a:gd name="T30" fmla="*/ 0 w 311"/>
                <a:gd name="T31" fmla="*/ 259 h 277"/>
                <a:gd name="T32" fmla="*/ 6 w 311"/>
                <a:gd name="T33" fmla="*/ 258 h 277"/>
                <a:gd name="T34" fmla="*/ 11 w 311"/>
                <a:gd name="T35" fmla="*/ 254 h 277"/>
                <a:gd name="T36" fmla="*/ 13 w 311"/>
                <a:gd name="T37" fmla="*/ 250 h 277"/>
                <a:gd name="T38" fmla="*/ 14 w 311"/>
                <a:gd name="T39" fmla="*/ 246 h 277"/>
                <a:gd name="T40" fmla="*/ 14 w 311"/>
                <a:gd name="T41" fmla="*/ 32 h 277"/>
                <a:gd name="T42" fmla="*/ 13 w 311"/>
                <a:gd name="T43" fmla="*/ 27 h 277"/>
                <a:gd name="T44" fmla="*/ 11 w 311"/>
                <a:gd name="T45" fmla="*/ 24 h 277"/>
                <a:gd name="T46" fmla="*/ 6 w 311"/>
                <a:gd name="T47" fmla="*/ 19 h 277"/>
                <a:gd name="T48" fmla="*/ 0 w 311"/>
                <a:gd name="T49" fmla="*/ 17 h 277"/>
                <a:gd name="T50" fmla="*/ 0 w 311"/>
                <a:gd name="T51" fmla="*/ 12 h 277"/>
                <a:gd name="T52" fmla="*/ 281 w 311"/>
                <a:gd name="T53" fmla="*/ 12 h 277"/>
                <a:gd name="T54" fmla="*/ 289 w 311"/>
                <a:gd name="T55" fmla="*/ 12 h 277"/>
                <a:gd name="T56" fmla="*/ 292 w 311"/>
                <a:gd name="T57" fmla="*/ 9 h 277"/>
                <a:gd name="T58" fmla="*/ 295 w 311"/>
                <a:gd name="T59" fmla="*/ 6 h 277"/>
                <a:gd name="T60" fmla="*/ 299 w 311"/>
                <a:gd name="T61" fmla="*/ 0 h 277"/>
                <a:gd name="T62" fmla="*/ 305 w 311"/>
                <a:gd name="T63" fmla="*/ 0 h 277"/>
                <a:gd name="T64" fmla="*/ 305 w 311"/>
                <a:gd name="T65" fmla="*/ 65 h 277"/>
                <a:gd name="T66" fmla="*/ 299 w 311"/>
                <a:gd name="T67" fmla="*/ 65 h 277"/>
                <a:gd name="T68" fmla="*/ 295 w 311"/>
                <a:gd name="T69" fmla="*/ 60 h 277"/>
                <a:gd name="T70" fmla="*/ 292 w 311"/>
                <a:gd name="T71" fmla="*/ 56 h 277"/>
                <a:gd name="T72" fmla="*/ 289 w 311"/>
                <a:gd name="T73" fmla="*/ 54 h 277"/>
                <a:gd name="T74" fmla="*/ 281 w 311"/>
                <a:gd name="T75" fmla="*/ 54 h 277"/>
                <a:gd name="T76" fmla="*/ 83 w 311"/>
                <a:gd name="T77" fmla="*/ 54 h 277"/>
                <a:gd name="T78" fmla="*/ 83 w 311"/>
                <a:gd name="T79" fmla="*/ 113 h 277"/>
                <a:gd name="T80" fmla="*/ 212 w 311"/>
                <a:gd name="T81" fmla="*/ 113 h 277"/>
                <a:gd name="T82" fmla="*/ 218 w 311"/>
                <a:gd name="T83" fmla="*/ 113 h 277"/>
                <a:gd name="T84" fmla="*/ 223 w 311"/>
                <a:gd name="T85" fmla="*/ 112 h 277"/>
                <a:gd name="T86" fmla="*/ 226 w 311"/>
                <a:gd name="T87" fmla="*/ 108 h 277"/>
                <a:gd name="T88" fmla="*/ 228 w 311"/>
                <a:gd name="T89" fmla="*/ 102 h 277"/>
                <a:gd name="T90" fmla="*/ 236 w 311"/>
                <a:gd name="T91" fmla="*/ 102 h 277"/>
                <a:gd name="T92" fmla="*/ 236 w 311"/>
                <a:gd name="T93" fmla="*/ 166 h 277"/>
                <a:gd name="T94" fmla="*/ 228 w 311"/>
                <a:gd name="T95" fmla="*/ 166 h 277"/>
                <a:gd name="T96" fmla="*/ 226 w 311"/>
                <a:gd name="T97" fmla="*/ 160 h 277"/>
                <a:gd name="T98" fmla="*/ 223 w 311"/>
                <a:gd name="T99" fmla="*/ 158 h 277"/>
                <a:gd name="T100" fmla="*/ 218 w 311"/>
                <a:gd name="T101" fmla="*/ 157 h 277"/>
                <a:gd name="T102" fmla="*/ 212 w 311"/>
                <a:gd name="T103" fmla="*/ 153 h 277"/>
                <a:gd name="T104" fmla="*/ 83 w 311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277">
                  <a:moveTo>
                    <a:pt x="83" y="153"/>
                  </a:moveTo>
                  <a:lnTo>
                    <a:pt x="83" y="224"/>
                  </a:lnTo>
                  <a:lnTo>
                    <a:pt x="286" y="224"/>
                  </a:lnTo>
                  <a:lnTo>
                    <a:pt x="292" y="224"/>
                  </a:lnTo>
                  <a:lnTo>
                    <a:pt x="299" y="221"/>
                  </a:lnTo>
                  <a:lnTo>
                    <a:pt x="302" y="217"/>
                  </a:lnTo>
                  <a:lnTo>
                    <a:pt x="303" y="211"/>
                  </a:lnTo>
                  <a:lnTo>
                    <a:pt x="311" y="211"/>
                  </a:lnTo>
                  <a:lnTo>
                    <a:pt x="311" y="277"/>
                  </a:lnTo>
                  <a:lnTo>
                    <a:pt x="303" y="277"/>
                  </a:lnTo>
                  <a:lnTo>
                    <a:pt x="302" y="272"/>
                  </a:lnTo>
                  <a:lnTo>
                    <a:pt x="299" y="267"/>
                  </a:lnTo>
                  <a:lnTo>
                    <a:pt x="292" y="266"/>
                  </a:lnTo>
                  <a:lnTo>
                    <a:pt x="286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1" y="254"/>
                  </a:lnTo>
                  <a:lnTo>
                    <a:pt x="13" y="250"/>
                  </a:lnTo>
                  <a:lnTo>
                    <a:pt x="14" y="246"/>
                  </a:lnTo>
                  <a:lnTo>
                    <a:pt x="14" y="32"/>
                  </a:lnTo>
                  <a:lnTo>
                    <a:pt x="13" y="27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1" y="12"/>
                  </a:lnTo>
                  <a:lnTo>
                    <a:pt x="289" y="12"/>
                  </a:lnTo>
                  <a:lnTo>
                    <a:pt x="292" y="9"/>
                  </a:lnTo>
                  <a:lnTo>
                    <a:pt x="295" y="6"/>
                  </a:lnTo>
                  <a:lnTo>
                    <a:pt x="299" y="0"/>
                  </a:lnTo>
                  <a:lnTo>
                    <a:pt x="305" y="0"/>
                  </a:lnTo>
                  <a:lnTo>
                    <a:pt x="305" y="65"/>
                  </a:lnTo>
                  <a:lnTo>
                    <a:pt x="299" y="65"/>
                  </a:lnTo>
                  <a:lnTo>
                    <a:pt x="295" y="60"/>
                  </a:lnTo>
                  <a:lnTo>
                    <a:pt x="292" y="56"/>
                  </a:lnTo>
                  <a:lnTo>
                    <a:pt x="289" y="54"/>
                  </a:lnTo>
                  <a:lnTo>
                    <a:pt x="281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3" y="112"/>
                  </a:lnTo>
                  <a:lnTo>
                    <a:pt x="226" y="108"/>
                  </a:lnTo>
                  <a:lnTo>
                    <a:pt x="228" y="102"/>
                  </a:lnTo>
                  <a:lnTo>
                    <a:pt x="236" y="102"/>
                  </a:lnTo>
                  <a:lnTo>
                    <a:pt x="236" y="166"/>
                  </a:lnTo>
                  <a:lnTo>
                    <a:pt x="228" y="166"/>
                  </a:lnTo>
                  <a:lnTo>
                    <a:pt x="226" y="160"/>
                  </a:lnTo>
                  <a:lnTo>
                    <a:pt x="223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6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FF41417-5DED-4528-8CC7-377FF32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F8C811-0FA5-4E5B-A900-F614D93B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459" y="365125"/>
            <a:ext cx="6238800" cy="6238800"/>
          </a:xfrm>
          <a:prstGeom prst="rect">
            <a:avLst/>
          </a:pr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2F5B8C6-6C43-4EAB-8720-D95D691C7E2B}"/>
              </a:ext>
            </a:extLst>
          </p:cNvPr>
          <p:cNvGrpSpPr/>
          <p:nvPr/>
        </p:nvGrpSpPr>
        <p:grpSpPr>
          <a:xfrm>
            <a:off x="3080334" y="1858925"/>
            <a:ext cx="5861050" cy="3251200"/>
            <a:chOff x="1639888" y="1804988"/>
            <a:chExt cx="5861050" cy="3251200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AED37E7-41C5-4EBD-A1A5-F5D50E21D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1804988"/>
              <a:ext cx="2332038" cy="385763"/>
            </a:xfrm>
            <a:custGeom>
              <a:avLst/>
              <a:gdLst>
                <a:gd name="T0" fmla="*/ 110 w 1469"/>
                <a:gd name="T1" fmla="*/ 0 h 243"/>
                <a:gd name="T2" fmla="*/ 86 w 1469"/>
                <a:gd name="T3" fmla="*/ 5 h 243"/>
                <a:gd name="T4" fmla="*/ 65 w 1469"/>
                <a:gd name="T5" fmla="*/ 14 h 243"/>
                <a:gd name="T6" fmla="*/ 46 w 1469"/>
                <a:gd name="T7" fmla="*/ 25 h 243"/>
                <a:gd name="T8" fmla="*/ 29 w 1469"/>
                <a:gd name="T9" fmla="*/ 43 h 243"/>
                <a:gd name="T10" fmla="*/ 16 w 1469"/>
                <a:gd name="T11" fmla="*/ 62 h 243"/>
                <a:gd name="T12" fmla="*/ 6 w 1469"/>
                <a:gd name="T13" fmla="*/ 86 h 243"/>
                <a:gd name="T14" fmla="*/ 1 w 1469"/>
                <a:gd name="T15" fmla="*/ 109 h 243"/>
                <a:gd name="T16" fmla="*/ 1 w 1469"/>
                <a:gd name="T17" fmla="*/ 134 h 243"/>
                <a:gd name="T18" fmla="*/ 6 w 1469"/>
                <a:gd name="T19" fmla="*/ 157 h 243"/>
                <a:gd name="T20" fmla="*/ 16 w 1469"/>
                <a:gd name="T21" fmla="*/ 179 h 243"/>
                <a:gd name="T22" fmla="*/ 29 w 1469"/>
                <a:gd name="T23" fmla="*/ 199 h 243"/>
                <a:gd name="T24" fmla="*/ 46 w 1469"/>
                <a:gd name="T25" fmla="*/ 216 h 243"/>
                <a:gd name="T26" fmla="*/ 65 w 1469"/>
                <a:gd name="T27" fmla="*/ 227 h 243"/>
                <a:gd name="T28" fmla="*/ 86 w 1469"/>
                <a:gd name="T29" fmla="*/ 237 h 243"/>
                <a:gd name="T30" fmla="*/ 110 w 1469"/>
                <a:gd name="T31" fmla="*/ 243 h 243"/>
                <a:gd name="T32" fmla="*/ 1347 w 1469"/>
                <a:gd name="T33" fmla="*/ 243 h 243"/>
                <a:gd name="T34" fmla="*/ 1371 w 1469"/>
                <a:gd name="T35" fmla="*/ 242 h 243"/>
                <a:gd name="T36" fmla="*/ 1395 w 1469"/>
                <a:gd name="T37" fmla="*/ 234 h 243"/>
                <a:gd name="T38" fmla="*/ 1416 w 1469"/>
                <a:gd name="T39" fmla="*/ 223 h 243"/>
                <a:gd name="T40" fmla="*/ 1433 w 1469"/>
                <a:gd name="T41" fmla="*/ 207 h 243"/>
                <a:gd name="T42" fmla="*/ 1448 w 1469"/>
                <a:gd name="T43" fmla="*/ 189 h 243"/>
                <a:gd name="T44" fmla="*/ 1459 w 1469"/>
                <a:gd name="T45" fmla="*/ 168 h 243"/>
                <a:gd name="T46" fmla="*/ 1465 w 1469"/>
                <a:gd name="T47" fmla="*/ 146 h 243"/>
                <a:gd name="T48" fmla="*/ 1469 w 1469"/>
                <a:gd name="T49" fmla="*/ 122 h 243"/>
                <a:gd name="T50" fmla="*/ 1465 w 1469"/>
                <a:gd name="T51" fmla="*/ 98 h 243"/>
                <a:gd name="T52" fmla="*/ 1459 w 1469"/>
                <a:gd name="T53" fmla="*/ 74 h 243"/>
                <a:gd name="T54" fmla="*/ 1448 w 1469"/>
                <a:gd name="T55" fmla="*/ 53 h 243"/>
                <a:gd name="T56" fmla="*/ 1433 w 1469"/>
                <a:gd name="T57" fmla="*/ 35 h 243"/>
                <a:gd name="T58" fmla="*/ 1416 w 1469"/>
                <a:gd name="T59" fmla="*/ 21 h 243"/>
                <a:gd name="T60" fmla="*/ 1395 w 1469"/>
                <a:gd name="T61" fmla="*/ 9 h 243"/>
                <a:gd name="T62" fmla="*/ 1371 w 1469"/>
                <a:gd name="T63" fmla="*/ 1 h 243"/>
                <a:gd name="T64" fmla="*/ 1347 w 1469"/>
                <a:gd name="T6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69" h="243">
                  <a:moveTo>
                    <a:pt x="123" y="0"/>
                  </a:moveTo>
                  <a:lnTo>
                    <a:pt x="110" y="0"/>
                  </a:lnTo>
                  <a:lnTo>
                    <a:pt x="98" y="1"/>
                  </a:lnTo>
                  <a:lnTo>
                    <a:pt x="86" y="5"/>
                  </a:lnTo>
                  <a:lnTo>
                    <a:pt x="75" y="9"/>
                  </a:lnTo>
                  <a:lnTo>
                    <a:pt x="65" y="14"/>
                  </a:lnTo>
                  <a:lnTo>
                    <a:pt x="54" y="21"/>
                  </a:lnTo>
                  <a:lnTo>
                    <a:pt x="46" y="25"/>
                  </a:lnTo>
                  <a:lnTo>
                    <a:pt x="37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6" y="62"/>
                  </a:lnTo>
                  <a:lnTo>
                    <a:pt x="9" y="74"/>
                  </a:lnTo>
                  <a:lnTo>
                    <a:pt x="6" y="86"/>
                  </a:lnTo>
                  <a:lnTo>
                    <a:pt x="4" y="98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4" y="146"/>
                  </a:lnTo>
                  <a:lnTo>
                    <a:pt x="6" y="157"/>
                  </a:lnTo>
                  <a:lnTo>
                    <a:pt x="9" y="168"/>
                  </a:lnTo>
                  <a:lnTo>
                    <a:pt x="16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7" y="207"/>
                  </a:lnTo>
                  <a:lnTo>
                    <a:pt x="46" y="216"/>
                  </a:lnTo>
                  <a:lnTo>
                    <a:pt x="54" y="223"/>
                  </a:lnTo>
                  <a:lnTo>
                    <a:pt x="65" y="227"/>
                  </a:lnTo>
                  <a:lnTo>
                    <a:pt x="75" y="234"/>
                  </a:lnTo>
                  <a:lnTo>
                    <a:pt x="86" y="237"/>
                  </a:lnTo>
                  <a:lnTo>
                    <a:pt x="98" y="242"/>
                  </a:lnTo>
                  <a:lnTo>
                    <a:pt x="110" y="243"/>
                  </a:lnTo>
                  <a:lnTo>
                    <a:pt x="123" y="243"/>
                  </a:lnTo>
                  <a:lnTo>
                    <a:pt x="1347" y="243"/>
                  </a:lnTo>
                  <a:lnTo>
                    <a:pt x="1359" y="243"/>
                  </a:lnTo>
                  <a:lnTo>
                    <a:pt x="1371" y="242"/>
                  </a:lnTo>
                  <a:lnTo>
                    <a:pt x="1382" y="237"/>
                  </a:lnTo>
                  <a:lnTo>
                    <a:pt x="1395" y="234"/>
                  </a:lnTo>
                  <a:lnTo>
                    <a:pt x="1404" y="227"/>
                  </a:lnTo>
                  <a:lnTo>
                    <a:pt x="1416" y="223"/>
                  </a:lnTo>
                  <a:lnTo>
                    <a:pt x="1424" y="216"/>
                  </a:lnTo>
                  <a:lnTo>
                    <a:pt x="1433" y="207"/>
                  </a:lnTo>
                  <a:lnTo>
                    <a:pt x="1440" y="199"/>
                  </a:lnTo>
                  <a:lnTo>
                    <a:pt x="1448" y="189"/>
                  </a:lnTo>
                  <a:lnTo>
                    <a:pt x="1454" y="179"/>
                  </a:lnTo>
                  <a:lnTo>
                    <a:pt x="1459" y="168"/>
                  </a:lnTo>
                  <a:lnTo>
                    <a:pt x="1464" y="157"/>
                  </a:lnTo>
                  <a:lnTo>
                    <a:pt x="1465" y="146"/>
                  </a:lnTo>
                  <a:lnTo>
                    <a:pt x="1467" y="134"/>
                  </a:lnTo>
                  <a:lnTo>
                    <a:pt x="1469" y="122"/>
                  </a:lnTo>
                  <a:lnTo>
                    <a:pt x="1467" y="109"/>
                  </a:lnTo>
                  <a:lnTo>
                    <a:pt x="1465" y="98"/>
                  </a:lnTo>
                  <a:lnTo>
                    <a:pt x="1464" y="86"/>
                  </a:lnTo>
                  <a:lnTo>
                    <a:pt x="1459" y="74"/>
                  </a:lnTo>
                  <a:lnTo>
                    <a:pt x="1454" y="62"/>
                  </a:lnTo>
                  <a:lnTo>
                    <a:pt x="1448" y="53"/>
                  </a:lnTo>
                  <a:lnTo>
                    <a:pt x="1440" y="43"/>
                  </a:lnTo>
                  <a:lnTo>
                    <a:pt x="1433" y="35"/>
                  </a:lnTo>
                  <a:lnTo>
                    <a:pt x="1424" y="25"/>
                  </a:lnTo>
                  <a:lnTo>
                    <a:pt x="1416" y="21"/>
                  </a:lnTo>
                  <a:lnTo>
                    <a:pt x="1404" y="14"/>
                  </a:lnTo>
                  <a:lnTo>
                    <a:pt x="1395" y="9"/>
                  </a:lnTo>
                  <a:lnTo>
                    <a:pt x="1382" y="5"/>
                  </a:lnTo>
                  <a:lnTo>
                    <a:pt x="1371" y="1"/>
                  </a:lnTo>
                  <a:lnTo>
                    <a:pt x="1359" y="0"/>
                  </a:lnTo>
                  <a:lnTo>
                    <a:pt x="1347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18A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A476075-A1AC-438E-9E32-004D41C65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163" y="3046413"/>
              <a:ext cx="1136650" cy="1279525"/>
            </a:xfrm>
            <a:custGeom>
              <a:avLst/>
              <a:gdLst>
                <a:gd name="T0" fmla="*/ 21 w 716"/>
                <a:gd name="T1" fmla="*/ 191 h 806"/>
                <a:gd name="T2" fmla="*/ 10 w 716"/>
                <a:gd name="T3" fmla="*/ 170 h 806"/>
                <a:gd name="T4" fmla="*/ 2 w 716"/>
                <a:gd name="T5" fmla="*/ 146 h 806"/>
                <a:gd name="T6" fmla="*/ 0 w 716"/>
                <a:gd name="T7" fmla="*/ 123 h 806"/>
                <a:gd name="T8" fmla="*/ 2 w 716"/>
                <a:gd name="T9" fmla="*/ 101 h 806"/>
                <a:gd name="T10" fmla="*/ 8 w 716"/>
                <a:gd name="T11" fmla="*/ 77 h 806"/>
                <a:gd name="T12" fmla="*/ 19 w 716"/>
                <a:gd name="T13" fmla="*/ 56 h 806"/>
                <a:gd name="T14" fmla="*/ 36 w 716"/>
                <a:gd name="T15" fmla="*/ 37 h 806"/>
                <a:gd name="T16" fmla="*/ 55 w 716"/>
                <a:gd name="T17" fmla="*/ 21 h 806"/>
                <a:gd name="T18" fmla="*/ 76 w 716"/>
                <a:gd name="T19" fmla="*/ 9 h 806"/>
                <a:gd name="T20" fmla="*/ 97 w 716"/>
                <a:gd name="T21" fmla="*/ 1 h 806"/>
                <a:gd name="T22" fmla="*/ 122 w 716"/>
                <a:gd name="T23" fmla="*/ 0 h 806"/>
                <a:gd name="T24" fmla="*/ 145 w 716"/>
                <a:gd name="T25" fmla="*/ 1 h 806"/>
                <a:gd name="T26" fmla="*/ 166 w 716"/>
                <a:gd name="T27" fmla="*/ 8 h 806"/>
                <a:gd name="T28" fmla="*/ 188 w 716"/>
                <a:gd name="T29" fmla="*/ 19 h 806"/>
                <a:gd name="T30" fmla="*/ 206 w 716"/>
                <a:gd name="T31" fmla="*/ 35 h 806"/>
                <a:gd name="T32" fmla="*/ 687 w 716"/>
                <a:gd name="T33" fmla="*/ 606 h 806"/>
                <a:gd name="T34" fmla="*/ 702 w 716"/>
                <a:gd name="T35" fmla="*/ 625 h 806"/>
                <a:gd name="T36" fmla="*/ 711 w 716"/>
                <a:gd name="T37" fmla="*/ 649 h 806"/>
                <a:gd name="T38" fmla="*/ 715 w 716"/>
                <a:gd name="T39" fmla="*/ 671 h 806"/>
                <a:gd name="T40" fmla="*/ 715 w 716"/>
                <a:gd name="T41" fmla="*/ 695 h 806"/>
                <a:gd name="T42" fmla="*/ 711 w 716"/>
                <a:gd name="T43" fmla="*/ 718 h 806"/>
                <a:gd name="T44" fmla="*/ 703 w 716"/>
                <a:gd name="T45" fmla="*/ 739 h 806"/>
                <a:gd name="T46" fmla="*/ 691 w 716"/>
                <a:gd name="T47" fmla="*/ 759 h 806"/>
                <a:gd name="T48" fmla="*/ 673 w 716"/>
                <a:gd name="T49" fmla="*/ 777 h 806"/>
                <a:gd name="T50" fmla="*/ 652 w 716"/>
                <a:gd name="T51" fmla="*/ 791 h 806"/>
                <a:gd name="T52" fmla="*/ 630 w 716"/>
                <a:gd name="T53" fmla="*/ 801 h 806"/>
                <a:gd name="T54" fmla="*/ 607 w 716"/>
                <a:gd name="T55" fmla="*/ 806 h 806"/>
                <a:gd name="T56" fmla="*/ 585 w 716"/>
                <a:gd name="T57" fmla="*/ 806 h 806"/>
                <a:gd name="T58" fmla="*/ 561 w 716"/>
                <a:gd name="T59" fmla="*/ 801 h 806"/>
                <a:gd name="T60" fmla="*/ 538 w 716"/>
                <a:gd name="T61" fmla="*/ 793 h 806"/>
                <a:gd name="T62" fmla="*/ 519 w 716"/>
                <a:gd name="T63" fmla="*/ 780 h 806"/>
                <a:gd name="T64" fmla="*/ 500 w 716"/>
                <a:gd name="T65" fmla="*/ 76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6" h="806">
                  <a:moveTo>
                    <a:pt x="29" y="200"/>
                  </a:moveTo>
                  <a:lnTo>
                    <a:pt x="21" y="191"/>
                  </a:lnTo>
                  <a:lnTo>
                    <a:pt x="15" y="181"/>
                  </a:lnTo>
                  <a:lnTo>
                    <a:pt x="10" y="170"/>
                  </a:lnTo>
                  <a:lnTo>
                    <a:pt x="5" y="158"/>
                  </a:lnTo>
                  <a:lnTo>
                    <a:pt x="2" y="146"/>
                  </a:lnTo>
                  <a:lnTo>
                    <a:pt x="0" y="134"/>
                  </a:lnTo>
                  <a:lnTo>
                    <a:pt x="0" y="123"/>
                  </a:lnTo>
                  <a:lnTo>
                    <a:pt x="0" y="112"/>
                  </a:lnTo>
                  <a:lnTo>
                    <a:pt x="2" y="101"/>
                  </a:lnTo>
                  <a:lnTo>
                    <a:pt x="5" y="88"/>
                  </a:lnTo>
                  <a:lnTo>
                    <a:pt x="8" y="77"/>
                  </a:lnTo>
                  <a:lnTo>
                    <a:pt x="15" y="67"/>
                  </a:lnTo>
                  <a:lnTo>
                    <a:pt x="19" y="56"/>
                  </a:lnTo>
                  <a:lnTo>
                    <a:pt x="26" y="46"/>
                  </a:lnTo>
                  <a:lnTo>
                    <a:pt x="36" y="37"/>
                  </a:lnTo>
                  <a:lnTo>
                    <a:pt x="44" y="29"/>
                  </a:lnTo>
                  <a:lnTo>
                    <a:pt x="55" y="21"/>
                  </a:lnTo>
                  <a:lnTo>
                    <a:pt x="64" y="16"/>
                  </a:lnTo>
                  <a:lnTo>
                    <a:pt x="76" y="9"/>
                  </a:lnTo>
                  <a:lnTo>
                    <a:pt x="85" y="6"/>
                  </a:lnTo>
                  <a:lnTo>
                    <a:pt x="97" y="1"/>
                  </a:lnTo>
                  <a:lnTo>
                    <a:pt x="111" y="0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6" y="5"/>
                  </a:lnTo>
                  <a:lnTo>
                    <a:pt x="166" y="8"/>
                  </a:lnTo>
                  <a:lnTo>
                    <a:pt x="178" y="14"/>
                  </a:lnTo>
                  <a:lnTo>
                    <a:pt x="188" y="19"/>
                  </a:lnTo>
                  <a:lnTo>
                    <a:pt x="199" y="27"/>
                  </a:lnTo>
                  <a:lnTo>
                    <a:pt x="206" y="35"/>
                  </a:lnTo>
                  <a:lnTo>
                    <a:pt x="215" y="45"/>
                  </a:lnTo>
                  <a:lnTo>
                    <a:pt x="687" y="606"/>
                  </a:lnTo>
                  <a:lnTo>
                    <a:pt x="695" y="615"/>
                  </a:lnTo>
                  <a:lnTo>
                    <a:pt x="702" y="625"/>
                  </a:lnTo>
                  <a:lnTo>
                    <a:pt x="707" y="638"/>
                  </a:lnTo>
                  <a:lnTo>
                    <a:pt x="711" y="649"/>
                  </a:lnTo>
                  <a:lnTo>
                    <a:pt x="713" y="660"/>
                  </a:lnTo>
                  <a:lnTo>
                    <a:pt x="715" y="671"/>
                  </a:lnTo>
                  <a:lnTo>
                    <a:pt x="716" y="682"/>
                  </a:lnTo>
                  <a:lnTo>
                    <a:pt x="715" y="695"/>
                  </a:lnTo>
                  <a:lnTo>
                    <a:pt x="715" y="707"/>
                  </a:lnTo>
                  <a:lnTo>
                    <a:pt x="711" y="718"/>
                  </a:lnTo>
                  <a:lnTo>
                    <a:pt x="707" y="729"/>
                  </a:lnTo>
                  <a:lnTo>
                    <a:pt x="703" y="739"/>
                  </a:lnTo>
                  <a:lnTo>
                    <a:pt x="697" y="750"/>
                  </a:lnTo>
                  <a:lnTo>
                    <a:pt x="691" y="759"/>
                  </a:lnTo>
                  <a:lnTo>
                    <a:pt x="683" y="769"/>
                  </a:lnTo>
                  <a:lnTo>
                    <a:pt x="673" y="777"/>
                  </a:lnTo>
                  <a:lnTo>
                    <a:pt x="663" y="785"/>
                  </a:lnTo>
                  <a:lnTo>
                    <a:pt x="652" y="791"/>
                  </a:lnTo>
                  <a:lnTo>
                    <a:pt x="642" y="796"/>
                  </a:lnTo>
                  <a:lnTo>
                    <a:pt x="630" y="801"/>
                  </a:lnTo>
                  <a:lnTo>
                    <a:pt x="618" y="804"/>
                  </a:lnTo>
                  <a:lnTo>
                    <a:pt x="607" y="806"/>
                  </a:lnTo>
                  <a:lnTo>
                    <a:pt x="596" y="806"/>
                  </a:lnTo>
                  <a:lnTo>
                    <a:pt x="585" y="806"/>
                  </a:lnTo>
                  <a:lnTo>
                    <a:pt x="572" y="804"/>
                  </a:lnTo>
                  <a:lnTo>
                    <a:pt x="561" y="801"/>
                  </a:lnTo>
                  <a:lnTo>
                    <a:pt x="549" y="796"/>
                  </a:lnTo>
                  <a:lnTo>
                    <a:pt x="538" y="793"/>
                  </a:lnTo>
                  <a:lnTo>
                    <a:pt x="528" y="787"/>
                  </a:lnTo>
                  <a:lnTo>
                    <a:pt x="519" y="780"/>
                  </a:lnTo>
                  <a:lnTo>
                    <a:pt x="509" y="772"/>
                  </a:lnTo>
                  <a:lnTo>
                    <a:pt x="500" y="763"/>
                  </a:lnTo>
                  <a:lnTo>
                    <a:pt x="29" y="200"/>
                  </a:lnTo>
                  <a:close/>
                </a:path>
              </a:pathLst>
            </a:custGeom>
            <a:solidFill>
              <a:srgbClr val="E88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C08D5E52-7A23-49E5-8050-9AD48D0C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363" y="2387600"/>
              <a:ext cx="387350" cy="1938338"/>
            </a:xfrm>
            <a:custGeom>
              <a:avLst/>
              <a:gdLst>
                <a:gd name="T0" fmla="*/ 244 w 244"/>
                <a:gd name="T1" fmla="*/ 109 h 1221"/>
                <a:gd name="T2" fmla="*/ 238 w 244"/>
                <a:gd name="T3" fmla="*/ 85 h 1221"/>
                <a:gd name="T4" fmla="*/ 228 w 244"/>
                <a:gd name="T5" fmla="*/ 62 h 1221"/>
                <a:gd name="T6" fmla="*/ 215 w 244"/>
                <a:gd name="T7" fmla="*/ 43 h 1221"/>
                <a:gd name="T8" fmla="*/ 199 w 244"/>
                <a:gd name="T9" fmla="*/ 27 h 1221"/>
                <a:gd name="T10" fmla="*/ 180 w 244"/>
                <a:gd name="T11" fmla="*/ 13 h 1221"/>
                <a:gd name="T12" fmla="*/ 157 w 244"/>
                <a:gd name="T13" fmla="*/ 3 h 1221"/>
                <a:gd name="T14" fmla="*/ 135 w 244"/>
                <a:gd name="T15" fmla="*/ 0 h 1221"/>
                <a:gd name="T16" fmla="*/ 109 w 244"/>
                <a:gd name="T17" fmla="*/ 0 h 1221"/>
                <a:gd name="T18" fmla="*/ 87 w 244"/>
                <a:gd name="T19" fmla="*/ 3 h 1221"/>
                <a:gd name="T20" fmla="*/ 63 w 244"/>
                <a:gd name="T21" fmla="*/ 13 h 1221"/>
                <a:gd name="T22" fmla="*/ 43 w 244"/>
                <a:gd name="T23" fmla="*/ 27 h 1221"/>
                <a:gd name="T24" fmla="*/ 26 w 244"/>
                <a:gd name="T25" fmla="*/ 43 h 1221"/>
                <a:gd name="T26" fmla="*/ 14 w 244"/>
                <a:gd name="T27" fmla="*/ 62 h 1221"/>
                <a:gd name="T28" fmla="*/ 5 w 244"/>
                <a:gd name="T29" fmla="*/ 85 h 1221"/>
                <a:gd name="T30" fmla="*/ 0 w 244"/>
                <a:gd name="T31" fmla="*/ 109 h 1221"/>
                <a:gd name="T32" fmla="*/ 0 w 244"/>
                <a:gd name="T33" fmla="*/ 1097 h 1221"/>
                <a:gd name="T34" fmla="*/ 2 w 244"/>
                <a:gd name="T35" fmla="*/ 1123 h 1221"/>
                <a:gd name="T36" fmla="*/ 10 w 244"/>
                <a:gd name="T37" fmla="*/ 1147 h 1221"/>
                <a:gd name="T38" fmla="*/ 21 w 244"/>
                <a:gd name="T39" fmla="*/ 1168 h 1221"/>
                <a:gd name="T40" fmla="*/ 35 w 244"/>
                <a:gd name="T41" fmla="*/ 1184 h 1221"/>
                <a:gd name="T42" fmla="*/ 53 w 244"/>
                <a:gd name="T43" fmla="*/ 1200 h 1221"/>
                <a:gd name="T44" fmla="*/ 74 w 244"/>
                <a:gd name="T45" fmla="*/ 1211 h 1221"/>
                <a:gd name="T46" fmla="*/ 98 w 244"/>
                <a:gd name="T47" fmla="*/ 1218 h 1221"/>
                <a:gd name="T48" fmla="*/ 120 w 244"/>
                <a:gd name="T49" fmla="*/ 1221 h 1221"/>
                <a:gd name="T50" fmla="*/ 146 w 244"/>
                <a:gd name="T51" fmla="*/ 1218 h 1221"/>
                <a:gd name="T52" fmla="*/ 168 w 244"/>
                <a:gd name="T53" fmla="*/ 1211 h 1221"/>
                <a:gd name="T54" fmla="*/ 189 w 244"/>
                <a:gd name="T55" fmla="*/ 1200 h 1221"/>
                <a:gd name="T56" fmla="*/ 207 w 244"/>
                <a:gd name="T57" fmla="*/ 1184 h 1221"/>
                <a:gd name="T58" fmla="*/ 223 w 244"/>
                <a:gd name="T59" fmla="*/ 1168 h 1221"/>
                <a:gd name="T60" fmla="*/ 234 w 244"/>
                <a:gd name="T61" fmla="*/ 1147 h 1221"/>
                <a:gd name="T62" fmla="*/ 242 w 244"/>
                <a:gd name="T63" fmla="*/ 1123 h 1221"/>
                <a:gd name="T64" fmla="*/ 244 w 244"/>
                <a:gd name="T65" fmla="*/ 109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221">
                  <a:moveTo>
                    <a:pt x="244" y="120"/>
                  </a:moveTo>
                  <a:lnTo>
                    <a:pt x="244" y="109"/>
                  </a:lnTo>
                  <a:lnTo>
                    <a:pt x="242" y="96"/>
                  </a:lnTo>
                  <a:lnTo>
                    <a:pt x="238" y="85"/>
                  </a:lnTo>
                  <a:lnTo>
                    <a:pt x="234" y="74"/>
                  </a:lnTo>
                  <a:lnTo>
                    <a:pt x="228" y="62"/>
                  </a:lnTo>
                  <a:lnTo>
                    <a:pt x="223" y="53"/>
                  </a:lnTo>
                  <a:lnTo>
                    <a:pt x="215" y="43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89" y="19"/>
                  </a:lnTo>
                  <a:lnTo>
                    <a:pt x="180" y="13"/>
                  </a:lnTo>
                  <a:lnTo>
                    <a:pt x="168" y="9"/>
                  </a:lnTo>
                  <a:lnTo>
                    <a:pt x="157" y="3"/>
                  </a:lnTo>
                  <a:lnTo>
                    <a:pt x="146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7" y="3"/>
                  </a:lnTo>
                  <a:lnTo>
                    <a:pt x="74" y="9"/>
                  </a:lnTo>
                  <a:lnTo>
                    <a:pt x="63" y="13"/>
                  </a:lnTo>
                  <a:lnTo>
                    <a:pt x="53" y="19"/>
                  </a:lnTo>
                  <a:lnTo>
                    <a:pt x="43" y="27"/>
                  </a:lnTo>
                  <a:lnTo>
                    <a:pt x="35" y="35"/>
                  </a:lnTo>
                  <a:lnTo>
                    <a:pt x="26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097"/>
                  </a:lnTo>
                  <a:lnTo>
                    <a:pt x="0" y="1112"/>
                  </a:lnTo>
                  <a:lnTo>
                    <a:pt x="2" y="1123"/>
                  </a:lnTo>
                  <a:lnTo>
                    <a:pt x="5" y="1134"/>
                  </a:lnTo>
                  <a:lnTo>
                    <a:pt x="10" y="1147"/>
                  </a:lnTo>
                  <a:lnTo>
                    <a:pt x="14" y="1155"/>
                  </a:lnTo>
                  <a:lnTo>
                    <a:pt x="21" y="1168"/>
                  </a:lnTo>
                  <a:lnTo>
                    <a:pt x="26" y="1178"/>
                  </a:lnTo>
                  <a:lnTo>
                    <a:pt x="35" y="1184"/>
                  </a:lnTo>
                  <a:lnTo>
                    <a:pt x="43" y="1192"/>
                  </a:lnTo>
                  <a:lnTo>
                    <a:pt x="53" y="1200"/>
                  </a:lnTo>
                  <a:lnTo>
                    <a:pt x="63" y="1206"/>
                  </a:lnTo>
                  <a:lnTo>
                    <a:pt x="74" y="1211"/>
                  </a:lnTo>
                  <a:lnTo>
                    <a:pt x="87" y="1216"/>
                  </a:lnTo>
                  <a:lnTo>
                    <a:pt x="98" y="1218"/>
                  </a:lnTo>
                  <a:lnTo>
                    <a:pt x="109" y="1219"/>
                  </a:lnTo>
                  <a:lnTo>
                    <a:pt x="120" y="1221"/>
                  </a:lnTo>
                  <a:lnTo>
                    <a:pt x="135" y="1219"/>
                  </a:lnTo>
                  <a:lnTo>
                    <a:pt x="146" y="1218"/>
                  </a:lnTo>
                  <a:lnTo>
                    <a:pt x="157" y="1216"/>
                  </a:lnTo>
                  <a:lnTo>
                    <a:pt x="168" y="1211"/>
                  </a:lnTo>
                  <a:lnTo>
                    <a:pt x="180" y="1206"/>
                  </a:lnTo>
                  <a:lnTo>
                    <a:pt x="189" y="1200"/>
                  </a:lnTo>
                  <a:lnTo>
                    <a:pt x="199" y="1192"/>
                  </a:lnTo>
                  <a:lnTo>
                    <a:pt x="207" y="1184"/>
                  </a:lnTo>
                  <a:lnTo>
                    <a:pt x="215" y="1178"/>
                  </a:lnTo>
                  <a:lnTo>
                    <a:pt x="223" y="1168"/>
                  </a:lnTo>
                  <a:lnTo>
                    <a:pt x="228" y="1155"/>
                  </a:lnTo>
                  <a:lnTo>
                    <a:pt x="234" y="1147"/>
                  </a:lnTo>
                  <a:lnTo>
                    <a:pt x="238" y="1134"/>
                  </a:lnTo>
                  <a:lnTo>
                    <a:pt x="242" y="1123"/>
                  </a:lnTo>
                  <a:lnTo>
                    <a:pt x="244" y="1112"/>
                  </a:lnTo>
                  <a:lnTo>
                    <a:pt x="244" y="1097"/>
                  </a:lnTo>
                  <a:lnTo>
                    <a:pt x="244" y="120"/>
                  </a:lnTo>
                  <a:close/>
                </a:path>
              </a:pathLst>
            </a:custGeom>
            <a:solidFill>
              <a:srgbClr val="008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72FC980-5E5A-4CCF-B5D8-C5A32CAF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5" y="1804988"/>
              <a:ext cx="2135188" cy="2520950"/>
            </a:xfrm>
            <a:custGeom>
              <a:avLst/>
              <a:gdLst>
                <a:gd name="T0" fmla="*/ 122 w 1345"/>
                <a:gd name="T1" fmla="*/ 0 h 1588"/>
                <a:gd name="T2" fmla="*/ 98 w 1345"/>
                <a:gd name="T3" fmla="*/ 1 h 1588"/>
                <a:gd name="T4" fmla="*/ 74 w 1345"/>
                <a:gd name="T5" fmla="*/ 9 h 1588"/>
                <a:gd name="T6" fmla="*/ 53 w 1345"/>
                <a:gd name="T7" fmla="*/ 21 h 1588"/>
                <a:gd name="T8" fmla="*/ 35 w 1345"/>
                <a:gd name="T9" fmla="*/ 35 h 1588"/>
                <a:gd name="T10" fmla="*/ 21 w 1345"/>
                <a:gd name="T11" fmla="*/ 53 h 1588"/>
                <a:gd name="T12" fmla="*/ 10 w 1345"/>
                <a:gd name="T13" fmla="*/ 74 h 1588"/>
                <a:gd name="T14" fmla="*/ 2 w 1345"/>
                <a:gd name="T15" fmla="*/ 98 h 1588"/>
                <a:gd name="T16" fmla="*/ 0 w 1345"/>
                <a:gd name="T17" fmla="*/ 122 h 1588"/>
                <a:gd name="T18" fmla="*/ 2 w 1345"/>
                <a:gd name="T19" fmla="*/ 146 h 1588"/>
                <a:gd name="T20" fmla="*/ 10 w 1345"/>
                <a:gd name="T21" fmla="*/ 168 h 1588"/>
                <a:gd name="T22" fmla="*/ 21 w 1345"/>
                <a:gd name="T23" fmla="*/ 189 h 1588"/>
                <a:gd name="T24" fmla="*/ 35 w 1345"/>
                <a:gd name="T25" fmla="*/ 207 h 1588"/>
                <a:gd name="T26" fmla="*/ 53 w 1345"/>
                <a:gd name="T27" fmla="*/ 223 h 1588"/>
                <a:gd name="T28" fmla="*/ 74 w 1345"/>
                <a:gd name="T29" fmla="*/ 234 h 1588"/>
                <a:gd name="T30" fmla="*/ 98 w 1345"/>
                <a:gd name="T31" fmla="*/ 242 h 1588"/>
                <a:gd name="T32" fmla="*/ 122 w 1345"/>
                <a:gd name="T33" fmla="*/ 243 h 1588"/>
                <a:gd name="T34" fmla="*/ 181 w 1345"/>
                <a:gd name="T35" fmla="*/ 772 h 1588"/>
                <a:gd name="T36" fmla="*/ 157 w 1345"/>
                <a:gd name="T37" fmla="*/ 791 h 1588"/>
                <a:gd name="T38" fmla="*/ 138 w 1345"/>
                <a:gd name="T39" fmla="*/ 817 h 1588"/>
                <a:gd name="T40" fmla="*/ 127 w 1345"/>
                <a:gd name="T41" fmla="*/ 846 h 1588"/>
                <a:gd name="T42" fmla="*/ 122 w 1345"/>
                <a:gd name="T43" fmla="*/ 878 h 1588"/>
                <a:gd name="T44" fmla="*/ 122 w 1345"/>
                <a:gd name="T45" fmla="*/ 1479 h 1588"/>
                <a:gd name="T46" fmla="*/ 127 w 1345"/>
                <a:gd name="T47" fmla="*/ 1501 h 1588"/>
                <a:gd name="T48" fmla="*/ 137 w 1345"/>
                <a:gd name="T49" fmla="*/ 1522 h 1588"/>
                <a:gd name="T50" fmla="*/ 149 w 1345"/>
                <a:gd name="T51" fmla="*/ 1545 h 1588"/>
                <a:gd name="T52" fmla="*/ 167 w 1345"/>
                <a:gd name="T53" fmla="*/ 1559 h 1588"/>
                <a:gd name="T54" fmla="*/ 186 w 1345"/>
                <a:gd name="T55" fmla="*/ 1573 h 1588"/>
                <a:gd name="T56" fmla="*/ 207 w 1345"/>
                <a:gd name="T57" fmla="*/ 1583 h 1588"/>
                <a:gd name="T58" fmla="*/ 233 w 1345"/>
                <a:gd name="T59" fmla="*/ 1586 h 1588"/>
                <a:gd name="T60" fmla="*/ 257 w 1345"/>
                <a:gd name="T61" fmla="*/ 1586 h 1588"/>
                <a:gd name="T62" fmla="*/ 281 w 1345"/>
                <a:gd name="T63" fmla="*/ 1583 h 1588"/>
                <a:gd name="T64" fmla="*/ 302 w 1345"/>
                <a:gd name="T65" fmla="*/ 1573 h 1588"/>
                <a:gd name="T66" fmla="*/ 323 w 1345"/>
                <a:gd name="T67" fmla="*/ 1559 h 1588"/>
                <a:gd name="T68" fmla="*/ 339 w 1345"/>
                <a:gd name="T69" fmla="*/ 1545 h 1588"/>
                <a:gd name="T70" fmla="*/ 352 w 1345"/>
                <a:gd name="T71" fmla="*/ 1522 h 1588"/>
                <a:gd name="T72" fmla="*/ 361 w 1345"/>
                <a:gd name="T73" fmla="*/ 1501 h 1588"/>
                <a:gd name="T74" fmla="*/ 364 w 1345"/>
                <a:gd name="T75" fmla="*/ 1479 h 1588"/>
                <a:gd name="T76" fmla="*/ 368 w 1345"/>
                <a:gd name="T77" fmla="*/ 950 h 1588"/>
                <a:gd name="T78" fmla="*/ 1236 w 1345"/>
                <a:gd name="T79" fmla="*/ 447 h 1588"/>
                <a:gd name="T80" fmla="*/ 1260 w 1345"/>
                <a:gd name="T81" fmla="*/ 428 h 1588"/>
                <a:gd name="T82" fmla="*/ 1284 w 1345"/>
                <a:gd name="T83" fmla="*/ 405 h 1588"/>
                <a:gd name="T84" fmla="*/ 1304 w 1345"/>
                <a:gd name="T85" fmla="*/ 380 h 1588"/>
                <a:gd name="T86" fmla="*/ 1318 w 1345"/>
                <a:gd name="T87" fmla="*/ 352 h 1588"/>
                <a:gd name="T88" fmla="*/ 1333 w 1345"/>
                <a:gd name="T89" fmla="*/ 324 h 1588"/>
                <a:gd name="T90" fmla="*/ 1339 w 1345"/>
                <a:gd name="T91" fmla="*/ 293 h 1588"/>
                <a:gd name="T92" fmla="*/ 1344 w 1345"/>
                <a:gd name="T93" fmla="*/ 261 h 1588"/>
                <a:gd name="T94" fmla="*/ 1344 w 1345"/>
                <a:gd name="T95" fmla="*/ 218 h 1588"/>
                <a:gd name="T96" fmla="*/ 1334 w 1345"/>
                <a:gd name="T97" fmla="*/ 170 h 1588"/>
                <a:gd name="T98" fmla="*/ 1315 w 1345"/>
                <a:gd name="T99" fmla="*/ 126 h 1588"/>
                <a:gd name="T100" fmla="*/ 1289 w 1345"/>
                <a:gd name="T101" fmla="*/ 88 h 1588"/>
                <a:gd name="T102" fmla="*/ 1257 w 1345"/>
                <a:gd name="T103" fmla="*/ 54 h 1588"/>
                <a:gd name="T104" fmla="*/ 1217 w 1345"/>
                <a:gd name="T105" fmla="*/ 29 h 1588"/>
                <a:gd name="T106" fmla="*/ 1174 w 1345"/>
                <a:gd name="T107" fmla="*/ 11 h 1588"/>
                <a:gd name="T108" fmla="*/ 1125 w 1345"/>
                <a:gd name="T109" fmla="*/ 1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45" h="1588">
                  <a:moveTo>
                    <a:pt x="1101" y="0"/>
                  </a:moveTo>
                  <a:lnTo>
                    <a:pt x="122" y="0"/>
                  </a:lnTo>
                  <a:lnTo>
                    <a:pt x="109" y="0"/>
                  </a:lnTo>
                  <a:lnTo>
                    <a:pt x="98" y="1"/>
                  </a:lnTo>
                  <a:lnTo>
                    <a:pt x="85" y="5"/>
                  </a:lnTo>
                  <a:lnTo>
                    <a:pt x="74" y="9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5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1" y="53"/>
                  </a:lnTo>
                  <a:lnTo>
                    <a:pt x="14" y="62"/>
                  </a:lnTo>
                  <a:lnTo>
                    <a:pt x="10" y="74"/>
                  </a:lnTo>
                  <a:lnTo>
                    <a:pt x="5" y="86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6"/>
                  </a:lnTo>
                  <a:lnTo>
                    <a:pt x="5" y="157"/>
                  </a:lnTo>
                  <a:lnTo>
                    <a:pt x="10" y="168"/>
                  </a:lnTo>
                  <a:lnTo>
                    <a:pt x="14" y="179"/>
                  </a:lnTo>
                  <a:lnTo>
                    <a:pt x="21" y="189"/>
                  </a:lnTo>
                  <a:lnTo>
                    <a:pt x="29" y="199"/>
                  </a:lnTo>
                  <a:lnTo>
                    <a:pt x="35" y="207"/>
                  </a:lnTo>
                  <a:lnTo>
                    <a:pt x="43" y="216"/>
                  </a:lnTo>
                  <a:lnTo>
                    <a:pt x="53" y="223"/>
                  </a:lnTo>
                  <a:lnTo>
                    <a:pt x="63" y="227"/>
                  </a:lnTo>
                  <a:lnTo>
                    <a:pt x="74" y="234"/>
                  </a:lnTo>
                  <a:lnTo>
                    <a:pt x="85" y="237"/>
                  </a:lnTo>
                  <a:lnTo>
                    <a:pt x="98" y="242"/>
                  </a:lnTo>
                  <a:lnTo>
                    <a:pt x="109" y="243"/>
                  </a:lnTo>
                  <a:lnTo>
                    <a:pt x="122" y="243"/>
                  </a:lnTo>
                  <a:lnTo>
                    <a:pt x="1101" y="243"/>
                  </a:lnTo>
                  <a:lnTo>
                    <a:pt x="181" y="772"/>
                  </a:lnTo>
                  <a:lnTo>
                    <a:pt x="170" y="782"/>
                  </a:lnTo>
                  <a:lnTo>
                    <a:pt x="157" y="791"/>
                  </a:lnTo>
                  <a:lnTo>
                    <a:pt x="148" y="803"/>
                  </a:lnTo>
                  <a:lnTo>
                    <a:pt x="138" y="817"/>
                  </a:lnTo>
                  <a:lnTo>
                    <a:pt x="132" y="830"/>
                  </a:lnTo>
                  <a:lnTo>
                    <a:pt x="127" y="846"/>
                  </a:lnTo>
                  <a:lnTo>
                    <a:pt x="122" y="860"/>
                  </a:lnTo>
                  <a:lnTo>
                    <a:pt x="122" y="878"/>
                  </a:lnTo>
                  <a:lnTo>
                    <a:pt x="122" y="1464"/>
                  </a:lnTo>
                  <a:lnTo>
                    <a:pt x="122" y="1479"/>
                  </a:lnTo>
                  <a:lnTo>
                    <a:pt x="125" y="1490"/>
                  </a:lnTo>
                  <a:lnTo>
                    <a:pt x="127" y="1501"/>
                  </a:lnTo>
                  <a:lnTo>
                    <a:pt x="132" y="1514"/>
                  </a:lnTo>
                  <a:lnTo>
                    <a:pt x="137" y="1522"/>
                  </a:lnTo>
                  <a:lnTo>
                    <a:pt x="141" y="1535"/>
                  </a:lnTo>
                  <a:lnTo>
                    <a:pt x="149" y="1545"/>
                  </a:lnTo>
                  <a:lnTo>
                    <a:pt x="157" y="1551"/>
                  </a:lnTo>
                  <a:lnTo>
                    <a:pt x="167" y="1559"/>
                  </a:lnTo>
                  <a:lnTo>
                    <a:pt x="177" y="1567"/>
                  </a:lnTo>
                  <a:lnTo>
                    <a:pt x="186" y="1573"/>
                  </a:lnTo>
                  <a:lnTo>
                    <a:pt x="196" y="1578"/>
                  </a:lnTo>
                  <a:lnTo>
                    <a:pt x="207" y="1583"/>
                  </a:lnTo>
                  <a:lnTo>
                    <a:pt x="218" y="1585"/>
                  </a:lnTo>
                  <a:lnTo>
                    <a:pt x="233" y="1586"/>
                  </a:lnTo>
                  <a:lnTo>
                    <a:pt x="244" y="1588"/>
                  </a:lnTo>
                  <a:lnTo>
                    <a:pt x="257" y="1586"/>
                  </a:lnTo>
                  <a:lnTo>
                    <a:pt x="270" y="1585"/>
                  </a:lnTo>
                  <a:lnTo>
                    <a:pt x="281" y="1583"/>
                  </a:lnTo>
                  <a:lnTo>
                    <a:pt x="292" y="1578"/>
                  </a:lnTo>
                  <a:lnTo>
                    <a:pt x="302" y="1573"/>
                  </a:lnTo>
                  <a:lnTo>
                    <a:pt x="313" y="1567"/>
                  </a:lnTo>
                  <a:lnTo>
                    <a:pt x="323" y="1559"/>
                  </a:lnTo>
                  <a:lnTo>
                    <a:pt x="331" y="1551"/>
                  </a:lnTo>
                  <a:lnTo>
                    <a:pt x="339" y="1545"/>
                  </a:lnTo>
                  <a:lnTo>
                    <a:pt x="345" y="1535"/>
                  </a:lnTo>
                  <a:lnTo>
                    <a:pt x="352" y="1522"/>
                  </a:lnTo>
                  <a:lnTo>
                    <a:pt x="358" y="1514"/>
                  </a:lnTo>
                  <a:lnTo>
                    <a:pt x="361" y="1501"/>
                  </a:lnTo>
                  <a:lnTo>
                    <a:pt x="363" y="1490"/>
                  </a:lnTo>
                  <a:lnTo>
                    <a:pt x="364" y="1479"/>
                  </a:lnTo>
                  <a:lnTo>
                    <a:pt x="368" y="1464"/>
                  </a:lnTo>
                  <a:lnTo>
                    <a:pt x="368" y="950"/>
                  </a:lnTo>
                  <a:lnTo>
                    <a:pt x="1222" y="455"/>
                  </a:lnTo>
                  <a:lnTo>
                    <a:pt x="1236" y="447"/>
                  </a:lnTo>
                  <a:lnTo>
                    <a:pt x="1249" y="437"/>
                  </a:lnTo>
                  <a:lnTo>
                    <a:pt x="1260" y="428"/>
                  </a:lnTo>
                  <a:lnTo>
                    <a:pt x="1272" y="416"/>
                  </a:lnTo>
                  <a:lnTo>
                    <a:pt x="1284" y="405"/>
                  </a:lnTo>
                  <a:lnTo>
                    <a:pt x="1294" y="394"/>
                  </a:lnTo>
                  <a:lnTo>
                    <a:pt x="1304" y="380"/>
                  </a:lnTo>
                  <a:lnTo>
                    <a:pt x="1310" y="367"/>
                  </a:lnTo>
                  <a:lnTo>
                    <a:pt x="1318" y="352"/>
                  </a:lnTo>
                  <a:lnTo>
                    <a:pt x="1326" y="340"/>
                  </a:lnTo>
                  <a:lnTo>
                    <a:pt x="1333" y="324"/>
                  </a:lnTo>
                  <a:lnTo>
                    <a:pt x="1336" y="309"/>
                  </a:lnTo>
                  <a:lnTo>
                    <a:pt x="1339" y="293"/>
                  </a:lnTo>
                  <a:lnTo>
                    <a:pt x="1344" y="277"/>
                  </a:lnTo>
                  <a:lnTo>
                    <a:pt x="1344" y="261"/>
                  </a:lnTo>
                  <a:lnTo>
                    <a:pt x="1345" y="243"/>
                  </a:lnTo>
                  <a:lnTo>
                    <a:pt x="1344" y="218"/>
                  </a:lnTo>
                  <a:lnTo>
                    <a:pt x="1339" y="194"/>
                  </a:lnTo>
                  <a:lnTo>
                    <a:pt x="1334" y="170"/>
                  </a:lnTo>
                  <a:lnTo>
                    <a:pt x="1326" y="149"/>
                  </a:lnTo>
                  <a:lnTo>
                    <a:pt x="1315" y="126"/>
                  </a:lnTo>
                  <a:lnTo>
                    <a:pt x="1304" y="107"/>
                  </a:lnTo>
                  <a:lnTo>
                    <a:pt x="1289" y="88"/>
                  </a:lnTo>
                  <a:lnTo>
                    <a:pt x="1275" y="70"/>
                  </a:lnTo>
                  <a:lnTo>
                    <a:pt x="1257" y="54"/>
                  </a:lnTo>
                  <a:lnTo>
                    <a:pt x="1238" y="42"/>
                  </a:lnTo>
                  <a:lnTo>
                    <a:pt x="1217" y="29"/>
                  </a:lnTo>
                  <a:lnTo>
                    <a:pt x="1194" y="19"/>
                  </a:lnTo>
                  <a:lnTo>
                    <a:pt x="1174" y="11"/>
                  </a:lnTo>
                  <a:lnTo>
                    <a:pt x="1150" y="5"/>
                  </a:lnTo>
                  <a:lnTo>
                    <a:pt x="1125" y="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DA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88DC672-5334-4BD9-B681-36865898E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4635500"/>
              <a:ext cx="639763" cy="403225"/>
            </a:xfrm>
            <a:custGeom>
              <a:avLst/>
              <a:gdLst>
                <a:gd name="T0" fmla="*/ 196 w 403"/>
                <a:gd name="T1" fmla="*/ 254 h 254"/>
                <a:gd name="T2" fmla="*/ 80 w 403"/>
                <a:gd name="T3" fmla="*/ 79 h 254"/>
                <a:gd name="T4" fmla="*/ 80 w 403"/>
                <a:gd name="T5" fmla="*/ 234 h 254"/>
                <a:gd name="T6" fmla="*/ 80 w 403"/>
                <a:gd name="T7" fmla="*/ 238 h 254"/>
                <a:gd name="T8" fmla="*/ 82 w 403"/>
                <a:gd name="T9" fmla="*/ 242 h 254"/>
                <a:gd name="T10" fmla="*/ 87 w 403"/>
                <a:gd name="T11" fmla="*/ 246 h 254"/>
                <a:gd name="T12" fmla="*/ 95 w 403"/>
                <a:gd name="T13" fmla="*/ 247 h 254"/>
                <a:gd name="T14" fmla="*/ 95 w 403"/>
                <a:gd name="T15" fmla="*/ 254 h 254"/>
                <a:gd name="T16" fmla="*/ 0 w 403"/>
                <a:gd name="T17" fmla="*/ 254 h 254"/>
                <a:gd name="T18" fmla="*/ 0 w 403"/>
                <a:gd name="T19" fmla="*/ 247 h 254"/>
                <a:gd name="T20" fmla="*/ 8 w 403"/>
                <a:gd name="T21" fmla="*/ 246 h 254"/>
                <a:gd name="T22" fmla="*/ 13 w 403"/>
                <a:gd name="T23" fmla="*/ 242 h 254"/>
                <a:gd name="T24" fmla="*/ 16 w 403"/>
                <a:gd name="T25" fmla="*/ 238 h 254"/>
                <a:gd name="T26" fmla="*/ 16 w 403"/>
                <a:gd name="T27" fmla="*/ 234 h 254"/>
                <a:gd name="T28" fmla="*/ 16 w 403"/>
                <a:gd name="T29" fmla="*/ 20 h 254"/>
                <a:gd name="T30" fmla="*/ 16 w 403"/>
                <a:gd name="T31" fmla="*/ 15 h 254"/>
                <a:gd name="T32" fmla="*/ 13 w 403"/>
                <a:gd name="T33" fmla="*/ 12 h 254"/>
                <a:gd name="T34" fmla="*/ 8 w 403"/>
                <a:gd name="T35" fmla="*/ 7 h 254"/>
                <a:gd name="T36" fmla="*/ 0 w 403"/>
                <a:gd name="T37" fmla="*/ 5 h 254"/>
                <a:gd name="T38" fmla="*/ 0 w 403"/>
                <a:gd name="T39" fmla="*/ 0 h 254"/>
                <a:gd name="T40" fmla="*/ 124 w 403"/>
                <a:gd name="T41" fmla="*/ 0 h 254"/>
                <a:gd name="T42" fmla="*/ 124 w 403"/>
                <a:gd name="T43" fmla="*/ 5 h 254"/>
                <a:gd name="T44" fmla="*/ 119 w 403"/>
                <a:gd name="T45" fmla="*/ 7 h 254"/>
                <a:gd name="T46" fmla="*/ 114 w 403"/>
                <a:gd name="T47" fmla="*/ 10 h 254"/>
                <a:gd name="T48" fmla="*/ 112 w 403"/>
                <a:gd name="T49" fmla="*/ 13 h 254"/>
                <a:gd name="T50" fmla="*/ 112 w 403"/>
                <a:gd name="T51" fmla="*/ 16 h 254"/>
                <a:gd name="T52" fmla="*/ 112 w 403"/>
                <a:gd name="T53" fmla="*/ 21 h 254"/>
                <a:gd name="T54" fmla="*/ 116 w 403"/>
                <a:gd name="T55" fmla="*/ 24 h 254"/>
                <a:gd name="T56" fmla="*/ 201 w 403"/>
                <a:gd name="T57" fmla="*/ 156 h 254"/>
                <a:gd name="T58" fmla="*/ 289 w 403"/>
                <a:gd name="T59" fmla="*/ 26 h 254"/>
                <a:gd name="T60" fmla="*/ 294 w 403"/>
                <a:gd name="T61" fmla="*/ 20 h 254"/>
                <a:gd name="T62" fmla="*/ 295 w 403"/>
                <a:gd name="T63" fmla="*/ 15 h 254"/>
                <a:gd name="T64" fmla="*/ 294 w 403"/>
                <a:gd name="T65" fmla="*/ 12 h 254"/>
                <a:gd name="T66" fmla="*/ 292 w 403"/>
                <a:gd name="T67" fmla="*/ 10 h 254"/>
                <a:gd name="T68" fmla="*/ 287 w 403"/>
                <a:gd name="T69" fmla="*/ 7 h 254"/>
                <a:gd name="T70" fmla="*/ 284 w 403"/>
                <a:gd name="T71" fmla="*/ 5 h 254"/>
                <a:gd name="T72" fmla="*/ 284 w 403"/>
                <a:gd name="T73" fmla="*/ 0 h 254"/>
                <a:gd name="T74" fmla="*/ 403 w 403"/>
                <a:gd name="T75" fmla="*/ 0 h 254"/>
                <a:gd name="T76" fmla="*/ 403 w 403"/>
                <a:gd name="T77" fmla="*/ 5 h 254"/>
                <a:gd name="T78" fmla="*/ 395 w 403"/>
                <a:gd name="T79" fmla="*/ 7 h 254"/>
                <a:gd name="T80" fmla="*/ 392 w 403"/>
                <a:gd name="T81" fmla="*/ 12 h 254"/>
                <a:gd name="T82" fmla="*/ 390 w 403"/>
                <a:gd name="T83" fmla="*/ 15 h 254"/>
                <a:gd name="T84" fmla="*/ 388 w 403"/>
                <a:gd name="T85" fmla="*/ 20 h 254"/>
                <a:gd name="T86" fmla="*/ 388 w 403"/>
                <a:gd name="T87" fmla="*/ 234 h 254"/>
                <a:gd name="T88" fmla="*/ 390 w 403"/>
                <a:gd name="T89" fmla="*/ 238 h 254"/>
                <a:gd name="T90" fmla="*/ 392 w 403"/>
                <a:gd name="T91" fmla="*/ 242 h 254"/>
                <a:gd name="T92" fmla="*/ 395 w 403"/>
                <a:gd name="T93" fmla="*/ 246 h 254"/>
                <a:gd name="T94" fmla="*/ 403 w 403"/>
                <a:gd name="T95" fmla="*/ 247 h 254"/>
                <a:gd name="T96" fmla="*/ 403 w 403"/>
                <a:gd name="T97" fmla="*/ 254 h 254"/>
                <a:gd name="T98" fmla="*/ 305 w 403"/>
                <a:gd name="T99" fmla="*/ 254 h 254"/>
                <a:gd name="T100" fmla="*/ 305 w 403"/>
                <a:gd name="T101" fmla="*/ 247 h 254"/>
                <a:gd name="T102" fmla="*/ 311 w 403"/>
                <a:gd name="T103" fmla="*/ 246 h 254"/>
                <a:gd name="T104" fmla="*/ 316 w 403"/>
                <a:gd name="T105" fmla="*/ 242 h 254"/>
                <a:gd name="T106" fmla="*/ 318 w 403"/>
                <a:gd name="T107" fmla="*/ 238 h 254"/>
                <a:gd name="T108" fmla="*/ 318 w 403"/>
                <a:gd name="T109" fmla="*/ 234 h 254"/>
                <a:gd name="T110" fmla="*/ 318 w 403"/>
                <a:gd name="T111" fmla="*/ 79 h 254"/>
                <a:gd name="T112" fmla="*/ 196 w 403"/>
                <a:gd name="T1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3" h="254">
                  <a:moveTo>
                    <a:pt x="196" y="254"/>
                  </a:moveTo>
                  <a:lnTo>
                    <a:pt x="80" y="79"/>
                  </a:lnTo>
                  <a:lnTo>
                    <a:pt x="80" y="234"/>
                  </a:lnTo>
                  <a:lnTo>
                    <a:pt x="80" y="238"/>
                  </a:lnTo>
                  <a:lnTo>
                    <a:pt x="82" y="242"/>
                  </a:lnTo>
                  <a:lnTo>
                    <a:pt x="87" y="246"/>
                  </a:lnTo>
                  <a:lnTo>
                    <a:pt x="95" y="247"/>
                  </a:lnTo>
                  <a:lnTo>
                    <a:pt x="95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3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3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5"/>
                  </a:lnTo>
                  <a:lnTo>
                    <a:pt x="119" y="7"/>
                  </a:lnTo>
                  <a:lnTo>
                    <a:pt x="114" y="10"/>
                  </a:lnTo>
                  <a:lnTo>
                    <a:pt x="112" y="13"/>
                  </a:lnTo>
                  <a:lnTo>
                    <a:pt x="112" y="16"/>
                  </a:lnTo>
                  <a:lnTo>
                    <a:pt x="112" y="21"/>
                  </a:lnTo>
                  <a:lnTo>
                    <a:pt x="116" y="24"/>
                  </a:lnTo>
                  <a:lnTo>
                    <a:pt x="201" y="156"/>
                  </a:lnTo>
                  <a:lnTo>
                    <a:pt x="289" y="26"/>
                  </a:lnTo>
                  <a:lnTo>
                    <a:pt x="294" y="20"/>
                  </a:lnTo>
                  <a:lnTo>
                    <a:pt x="295" y="15"/>
                  </a:lnTo>
                  <a:lnTo>
                    <a:pt x="294" y="12"/>
                  </a:lnTo>
                  <a:lnTo>
                    <a:pt x="292" y="10"/>
                  </a:lnTo>
                  <a:lnTo>
                    <a:pt x="287" y="7"/>
                  </a:lnTo>
                  <a:lnTo>
                    <a:pt x="284" y="5"/>
                  </a:lnTo>
                  <a:lnTo>
                    <a:pt x="284" y="0"/>
                  </a:lnTo>
                  <a:lnTo>
                    <a:pt x="403" y="0"/>
                  </a:lnTo>
                  <a:lnTo>
                    <a:pt x="403" y="5"/>
                  </a:lnTo>
                  <a:lnTo>
                    <a:pt x="395" y="7"/>
                  </a:lnTo>
                  <a:lnTo>
                    <a:pt x="392" y="12"/>
                  </a:lnTo>
                  <a:lnTo>
                    <a:pt x="390" y="15"/>
                  </a:lnTo>
                  <a:lnTo>
                    <a:pt x="388" y="20"/>
                  </a:lnTo>
                  <a:lnTo>
                    <a:pt x="388" y="234"/>
                  </a:lnTo>
                  <a:lnTo>
                    <a:pt x="390" y="238"/>
                  </a:lnTo>
                  <a:lnTo>
                    <a:pt x="392" y="242"/>
                  </a:lnTo>
                  <a:lnTo>
                    <a:pt x="395" y="246"/>
                  </a:lnTo>
                  <a:lnTo>
                    <a:pt x="403" y="247"/>
                  </a:lnTo>
                  <a:lnTo>
                    <a:pt x="403" y="254"/>
                  </a:lnTo>
                  <a:lnTo>
                    <a:pt x="305" y="254"/>
                  </a:lnTo>
                  <a:lnTo>
                    <a:pt x="305" y="247"/>
                  </a:lnTo>
                  <a:lnTo>
                    <a:pt x="311" y="246"/>
                  </a:lnTo>
                  <a:lnTo>
                    <a:pt x="316" y="242"/>
                  </a:lnTo>
                  <a:lnTo>
                    <a:pt x="318" y="238"/>
                  </a:lnTo>
                  <a:lnTo>
                    <a:pt x="318" y="234"/>
                  </a:lnTo>
                  <a:lnTo>
                    <a:pt x="318" y="79"/>
                  </a:lnTo>
                  <a:lnTo>
                    <a:pt x="196" y="254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7AA9A914-FF9E-41D3-9337-ED918623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0" y="4635500"/>
              <a:ext cx="158750" cy="403225"/>
            </a:xfrm>
            <a:custGeom>
              <a:avLst/>
              <a:gdLst>
                <a:gd name="T0" fmla="*/ 16 w 100"/>
                <a:gd name="T1" fmla="*/ 234 h 254"/>
                <a:gd name="T2" fmla="*/ 16 w 100"/>
                <a:gd name="T3" fmla="*/ 20 h 254"/>
                <a:gd name="T4" fmla="*/ 16 w 100"/>
                <a:gd name="T5" fmla="*/ 15 h 254"/>
                <a:gd name="T6" fmla="*/ 11 w 100"/>
                <a:gd name="T7" fmla="*/ 12 h 254"/>
                <a:gd name="T8" fmla="*/ 8 w 100"/>
                <a:gd name="T9" fmla="*/ 7 h 254"/>
                <a:gd name="T10" fmla="*/ 0 w 100"/>
                <a:gd name="T11" fmla="*/ 5 h 254"/>
                <a:gd name="T12" fmla="*/ 0 w 100"/>
                <a:gd name="T13" fmla="*/ 0 h 254"/>
                <a:gd name="T14" fmla="*/ 100 w 100"/>
                <a:gd name="T15" fmla="*/ 0 h 254"/>
                <a:gd name="T16" fmla="*/ 100 w 100"/>
                <a:gd name="T17" fmla="*/ 5 h 254"/>
                <a:gd name="T18" fmla="*/ 92 w 100"/>
                <a:gd name="T19" fmla="*/ 7 h 254"/>
                <a:gd name="T20" fmla="*/ 88 w 100"/>
                <a:gd name="T21" fmla="*/ 12 h 254"/>
                <a:gd name="T22" fmla="*/ 85 w 100"/>
                <a:gd name="T23" fmla="*/ 15 h 254"/>
                <a:gd name="T24" fmla="*/ 85 w 100"/>
                <a:gd name="T25" fmla="*/ 20 h 254"/>
                <a:gd name="T26" fmla="*/ 85 w 100"/>
                <a:gd name="T27" fmla="*/ 234 h 254"/>
                <a:gd name="T28" fmla="*/ 85 w 100"/>
                <a:gd name="T29" fmla="*/ 238 h 254"/>
                <a:gd name="T30" fmla="*/ 88 w 100"/>
                <a:gd name="T31" fmla="*/ 242 h 254"/>
                <a:gd name="T32" fmla="*/ 92 w 100"/>
                <a:gd name="T33" fmla="*/ 246 h 254"/>
                <a:gd name="T34" fmla="*/ 100 w 100"/>
                <a:gd name="T35" fmla="*/ 247 h 254"/>
                <a:gd name="T36" fmla="*/ 100 w 100"/>
                <a:gd name="T37" fmla="*/ 254 h 254"/>
                <a:gd name="T38" fmla="*/ 0 w 100"/>
                <a:gd name="T39" fmla="*/ 254 h 254"/>
                <a:gd name="T40" fmla="*/ 0 w 100"/>
                <a:gd name="T41" fmla="*/ 247 h 254"/>
                <a:gd name="T42" fmla="*/ 8 w 100"/>
                <a:gd name="T43" fmla="*/ 246 h 254"/>
                <a:gd name="T44" fmla="*/ 11 w 100"/>
                <a:gd name="T45" fmla="*/ 242 h 254"/>
                <a:gd name="T46" fmla="*/ 16 w 100"/>
                <a:gd name="T47" fmla="*/ 238 h 254"/>
                <a:gd name="T48" fmla="*/ 16 w 100"/>
                <a:gd name="T49" fmla="*/ 23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254">
                  <a:moveTo>
                    <a:pt x="16" y="234"/>
                  </a:moveTo>
                  <a:lnTo>
                    <a:pt x="16" y="20"/>
                  </a:lnTo>
                  <a:lnTo>
                    <a:pt x="16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5"/>
                  </a:lnTo>
                  <a:lnTo>
                    <a:pt x="92" y="7"/>
                  </a:lnTo>
                  <a:lnTo>
                    <a:pt x="88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34"/>
                  </a:lnTo>
                  <a:lnTo>
                    <a:pt x="85" y="238"/>
                  </a:lnTo>
                  <a:lnTo>
                    <a:pt x="88" y="242"/>
                  </a:lnTo>
                  <a:lnTo>
                    <a:pt x="92" y="246"/>
                  </a:lnTo>
                  <a:lnTo>
                    <a:pt x="100" y="247"/>
                  </a:lnTo>
                  <a:lnTo>
                    <a:pt x="100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6" y="238"/>
                  </a:lnTo>
                  <a:lnTo>
                    <a:pt x="16" y="234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73DA38E-A751-47FD-BCB9-E78E2B3E3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6200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1 w 348"/>
                <a:gd name="T3" fmla="*/ 12 h 254"/>
                <a:gd name="T4" fmla="*/ 0 w 348"/>
                <a:gd name="T5" fmla="*/ 5 h 254"/>
                <a:gd name="T6" fmla="*/ 176 w 348"/>
                <a:gd name="T7" fmla="*/ 0 h 254"/>
                <a:gd name="T8" fmla="*/ 229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1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7 w 348"/>
                <a:gd name="T21" fmla="*/ 157 h 254"/>
                <a:gd name="T22" fmla="*/ 337 w 348"/>
                <a:gd name="T23" fmla="*/ 185 h 254"/>
                <a:gd name="T24" fmla="*/ 321 w 348"/>
                <a:gd name="T25" fmla="*/ 207 h 254"/>
                <a:gd name="T26" fmla="*/ 298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8 w 348"/>
                <a:gd name="T33" fmla="*/ 252 h 254"/>
                <a:gd name="T34" fmla="*/ 176 w 348"/>
                <a:gd name="T35" fmla="*/ 254 h 254"/>
                <a:gd name="T36" fmla="*/ 0 w 348"/>
                <a:gd name="T37" fmla="*/ 247 h 254"/>
                <a:gd name="T38" fmla="*/ 11 w 348"/>
                <a:gd name="T39" fmla="*/ 242 h 254"/>
                <a:gd name="T40" fmla="*/ 16 w 348"/>
                <a:gd name="T41" fmla="*/ 234 h 254"/>
                <a:gd name="T42" fmla="*/ 172 w 348"/>
                <a:gd name="T43" fmla="*/ 212 h 254"/>
                <a:gd name="T44" fmla="*/ 209 w 348"/>
                <a:gd name="T45" fmla="*/ 209 h 254"/>
                <a:gd name="T46" fmla="*/ 233 w 348"/>
                <a:gd name="T47" fmla="*/ 204 h 254"/>
                <a:gd name="T48" fmla="*/ 252 w 348"/>
                <a:gd name="T49" fmla="*/ 189 h 254"/>
                <a:gd name="T50" fmla="*/ 268 w 348"/>
                <a:gd name="T51" fmla="*/ 175 h 254"/>
                <a:gd name="T52" fmla="*/ 276 w 348"/>
                <a:gd name="T53" fmla="*/ 151 h 254"/>
                <a:gd name="T54" fmla="*/ 279 w 348"/>
                <a:gd name="T55" fmla="*/ 127 h 254"/>
                <a:gd name="T56" fmla="*/ 271 w 348"/>
                <a:gd name="T57" fmla="*/ 90 h 254"/>
                <a:gd name="T58" fmla="*/ 253 w 348"/>
                <a:gd name="T59" fmla="*/ 63 h 254"/>
                <a:gd name="T60" fmla="*/ 239 w 348"/>
                <a:gd name="T61" fmla="*/ 53 h 254"/>
                <a:gd name="T62" fmla="*/ 221 w 348"/>
                <a:gd name="T63" fmla="*/ 45 h 254"/>
                <a:gd name="T64" fmla="*/ 172 w 348"/>
                <a:gd name="T65" fmla="*/ 42 h 254"/>
                <a:gd name="T66" fmla="*/ 85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3" y="15"/>
                  </a:lnTo>
                  <a:lnTo>
                    <a:pt x="11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204" y="2"/>
                  </a:lnTo>
                  <a:lnTo>
                    <a:pt x="229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19" y="45"/>
                  </a:lnTo>
                  <a:lnTo>
                    <a:pt x="331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8" y="109"/>
                  </a:lnTo>
                  <a:lnTo>
                    <a:pt x="348" y="127"/>
                  </a:lnTo>
                  <a:lnTo>
                    <a:pt x="348" y="141"/>
                  </a:lnTo>
                  <a:lnTo>
                    <a:pt x="347" y="157"/>
                  </a:lnTo>
                  <a:lnTo>
                    <a:pt x="343" y="170"/>
                  </a:lnTo>
                  <a:lnTo>
                    <a:pt x="337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0" y="217"/>
                  </a:lnTo>
                  <a:lnTo>
                    <a:pt x="298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2" y="244"/>
                  </a:lnTo>
                  <a:lnTo>
                    <a:pt x="249" y="247"/>
                  </a:lnTo>
                  <a:lnTo>
                    <a:pt x="234" y="250"/>
                  </a:lnTo>
                  <a:lnTo>
                    <a:pt x="218" y="252"/>
                  </a:lnTo>
                  <a:lnTo>
                    <a:pt x="199" y="254"/>
                  </a:lnTo>
                  <a:lnTo>
                    <a:pt x="17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1" y="242"/>
                  </a:lnTo>
                  <a:lnTo>
                    <a:pt x="13" y="238"/>
                  </a:lnTo>
                  <a:lnTo>
                    <a:pt x="16" y="234"/>
                  </a:lnTo>
                  <a:close/>
                  <a:moveTo>
                    <a:pt x="85" y="212"/>
                  </a:moveTo>
                  <a:lnTo>
                    <a:pt x="172" y="212"/>
                  </a:lnTo>
                  <a:lnTo>
                    <a:pt x="191" y="212"/>
                  </a:lnTo>
                  <a:lnTo>
                    <a:pt x="209" y="209"/>
                  </a:lnTo>
                  <a:lnTo>
                    <a:pt x="221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2" y="189"/>
                  </a:lnTo>
                  <a:lnTo>
                    <a:pt x="260" y="183"/>
                  </a:lnTo>
                  <a:lnTo>
                    <a:pt x="268" y="175"/>
                  </a:lnTo>
                  <a:lnTo>
                    <a:pt x="271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9" y="127"/>
                  </a:lnTo>
                  <a:lnTo>
                    <a:pt x="278" y="108"/>
                  </a:lnTo>
                  <a:lnTo>
                    <a:pt x="271" y="90"/>
                  </a:lnTo>
                  <a:lnTo>
                    <a:pt x="266" y="77"/>
                  </a:lnTo>
                  <a:lnTo>
                    <a:pt x="253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1" y="45"/>
                  </a:lnTo>
                  <a:lnTo>
                    <a:pt x="201" y="42"/>
                  </a:lnTo>
                  <a:lnTo>
                    <a:pt x="172" y="42"/>
                  </a:lnTo>
                  <a:lnTo>
                    <a:pt x="85" y="42"/>
                  </a:lnTo>
                  <a:lnTo>
                    <a:pt x="85" y="212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F23E6D4-1767-447D-AB67-8D92E1E1D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4635500"/>
              <a:ext cx="552450" cy="403225"/>
            </a:xfrm>
            <a:custGeom>
              <a:avLst/>
              <a:gdLst>
                <a:gd name="T0" fmla="*/ 16 w 348"/>
                <a:gd name="T1" fmla="*/ 20 h 254"/>
                <a:gd name="T2" fmla="*/ 13 w 348"/>
                <a:gd name="T3" fmla="*/ 12 h 254"/>
                <a:gd name="T4" fmla="*/ 0 w 348"/>
                <a:gd name="T5" fmla="*/ 5 h 254"/>
                <a:gd name="T6" fmla="*/ 177 w 348"/>
                <a:gd name="T7" fmla="*/ 0 h 254"/>
                <a:gd name="T8" fmla="*/ 228 w 348"/>
                <a:gd name="T9" fmla="*/ 4 h 254"/>
                <a:gd name="T10" fmla="*/ 266 w 348"/>
                <a:gd name="T11" fmla="*/ 12 h 254"/>
                <a:gd name="T12" fmla="*/ 305 w 348"/>
                <a:gd name="T13" fmla="*/ 31 h 254"/>
                <a:gd name="T14" fmla="*/ 332 w 348"/>
                <a:gd name="T15" fmla="*/ 61 h 254"/>
                <a:gd name="T16" fmla="*/ 345 w 348"/>
                <a:gd name="T17" fmla="*/ 92 h 254"/>
                <a:gd name="T18" fmla="*/ 348 w 348"/>
                <a:gd name="T19" fmla="*/ 127 h 254"/>
                <a:gd name="T20" fmla="*/ 345 w 348"/>
                <a:gd name="T21" fmla="*/ 157 h 254"/>
                <a:gd name="T22" fmla="*/ 336 w 348"/>
                <a:gd name="T23" fmla="*/ 185 h 254"/>
                <a:gd name="T24" fmla="*/ 321 w 348"/>
                <a:gd name="T25" fmla="*/ 207 h 254"/>
                <a:gd name="T26" fmla="*/ 299 w 348"/>
                <a:gd name="T27" fmla="*/ 226 h 254"/>
                <a:gd name="T28" fmla="*/ 276 w 348"/>
                <a:gd name="T29" fmla="*/ 238 h 254"/>
                <a:gd name="T30" fmla="*/ 249 w 348"/>
                <a:gd name="T31" fmla="*/ 247 h 254"/>
                <a:gd name="T32" fmla="*/ 217 w 348"/>
                <a:gd name="T33" fmla="*/ 252 h 254"/>
                <a:gd name="T34" fmla="*/ 177 w 348"/>
                <a:gd name="T35" fmla="*/ 254 h 254"/>
                <a:gd name="T36" fmla="*/ 0 w 348"/>
                <a:gd name="T37" fmla="*/ 247 h 254"/>
                <a:gd name="T38" fmla="*/ 13 w 348"/>
                <a:gd name="T39" fmla="*/ 242 h 254"/>
                <a:gd name="T40" fmla="*/ 16 w 348"/>
                <a:gd name="T41" fmla="*/ 234 h 254"/>
                <a:gd name="T42" fmla="*/ 170 w 348"/>
                <a:gd name="T43" fmla="*/ 212 h 254"/>
                <a:gd name="T44" fmla="*/ 207 w 348"/>
                <a:gd name="T45" fmla="*/ 209 h 254"/>
                <a:gd name="T46" fmla="*/ 233 w 348"/>
                <a:gd name="T47" fmla="*/ 204 h 254"/>
                <a:gd name="T48" fmla="*/ 254 w 348"/>
                <a:gd name="T49" fmla="*/ 189 h 254"/>
                <a:gd name="T50" fmla="*/ 266 w 348"/>
                <a:gd name="T51" fmla="*/ 175 h 254"/>
                <a:gd name="T52" fmla="*/ 276 w 348"/>
                <a:gd name="T53" fmla="*/ 151 h 254"/>
                <a:gd name="T54" fmla="*/ 278 w 348"/>
                <a:gd name="T55" fmla="*/ 127 h 254"/>
                <a:gd name="T56" fmla="*/ 273 w 348"/>
                <a:gd name="T57" fmla="*/ 90 h 254"/>
                <a:gd name="T58" fmla="*/ 255 w 348"/>
                <a:gd name="T59" fmla="*/ 63 h 254"/>
                <a:gd name="T60" fmla="*/ 239 w 348"/>
                <a:gd name="T61" fmla="*/ 53 h 254"/>
                <a:gd name="T62" fmla="*/ 222 w 348"/>
                <a:gd name="T63" fmla="*/ 45 h 254"/>
                <a:gd name="T64" fmla="*/ 170 w 348"/>
                <a:gd name="T65" fmla="*/ 42 h 254"/>
                <a:gd name="T66" fmla="*/ 83 w 348"/>
                <a:gd name="T67" fmla="*/ 21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" h="254">
                  <a:moveTo>
                    <a:pt x="16" y="234"/>
                  </a:moveTo>
                  <a:lnTo>
                    <a:pt x="16" y="20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6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77" y="0"/>
                  </a:lnTo>
                  <a:lnTo>
                    <a:pt x="205" y="2"/>
                  </a:lnTo>
                  <a:lnTo>
                    <a:pt x="228" y="4"/>
                  </a:lnTo>
                  <a:lnTo>
                    <a:pt x="249" y="5"/>
                  </a:lnTo>
                  <a:lnTo>
                    <a:pt x="266" y="12"/>
                  </a:lnTo>
                  <a:lnTo>
                    <a:pt x="287" y="20"/>
                  </a:lnTo>
                  <a:lnTo>
                    <a:pt x="305" y="31"/>
                  </a:lnTo>
                  <a:lnTo>
                    <a:pt x="321" y="45"/>
                  </a:lnTo>
                  <a:lnTo>
                    <a:pt x="332" y="61"/>
                  </a:lnTo>
                  <a:lnTo>
                    <a:pt x="339" y="77"/>
                  </a:lnTo>
                  <a:lnTo>
                    <a:pt x="345" y="92"/>
                  </a:lnTo>
                  <a:lnTo>
                    <a:pt x="347" y="109"/>
                  </a:lnTo>
                  <a:lnTo>
                    <a:pt x="348" y="127"/>
                  </a:lnTo>
                  <a:lnTo>
                    <a:pt x="347" y="141"/>
                  </a:lnTo>
                  <a:lnTo>
                    <a:pt x="345" y="157"/>
                  </a:lnTo>
                  <a:lnTo>
                    <a:pt x="342" y="170"/>
                  </a:lnTo>
                  <a:lnTo>
                    <a:pt x="336" y="185"/>
                  </a:lnTo>
                  <a:lnTo>
                    <a:pt x="329" y="196"/>
                  </a:lnTo>
                  <a:lnTo>
                    <a:pt x="321" y="207"/>
                  </a:lnTo>
                  <a:lnTo>
                    <a:pt x="311" y="217"/>
                  </a:lnTo>
                  <a:lnTo>
                    <a:pt x="299" y="226"/>
                  </a:lnTo>
                  <a:lnTo>
                    <a:pt x="287" y="233"/>
                  </a:lnTo>
                  <a:lnTo>
                    <a:pt x="276" y="238"/>
                  </a:lnTo>
                  <a:lnTo>
                    <a:pt x="263" y="244"/>
                  </a:lnTo>
                  <a:lnTo>
                    <a:pt x="249" y="247"/>
                  </a:lnTo>
                  <a:lnTo>
                    <a:pt x="233" y="250"/>
                  </a:lnTo>
                  <a:lnTo>
                    <a:pt x="217" y="252"/>
                  </a:lnTo>
                  <a:lnTo>
                    <a:pt x="197" y="254"/>
                  </a:lnTo>
                  <a:lnTo>
                    <a:pt x="177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6" y="246"/>
                  </a:lnTo>
                  <a:lnTo>
                    <a:pt x="13" y="242"/>
                  </a:lnTo>
                  <a:lnTo>
                    <a:pt x="14" y="238"/>
                  </a:lnTo>
                  <a:lnTo>
                    <a:pt x="16" y="234"/>
                  </a:lnTo>
                  <a:close/>
                  <a:moveTo>
                    <a:pt x="83" y="212"/>
                  </a:moveTo>
                  <a:lnTo>
                    <a:pt x="170" y="212"/>
                  </a:lnTo>
                  <a:lnTo>
                    <a:pt x="191" y="212"/>
                  </a:lnTo>
                  <a:lnTo>
                    <a:pt x="207" y="209"/>
                  </a:lnTo>
                  <a:lnTo>
                    <a:pt x="222" y="207"/>
                  </a:lnTo>
                  <a:lnTo>
                    <a:pt x="233" y="204"/>
                  </a:lnTo>
                  <a:lnTo>
                    <a:pt x="244" y="197"/>
                  </a:lnTo>
                  <a:lnTo>
                    <a:pt x="254" y="189"/>
                  </a:lnTo>
                  <a:lnTo>
                    <a:pt x="260" y="183"/>
                  </a:lnTo>
                  <a:lnTo>
                    <a:pt x="266" y="175"/>
                  </a:lnTo>
                  <a:lnTo>
                    <a:pt x="273" y="164"/>
                  </a:lnTo>
                  <a:lnTo>
                    <a:pt x="276" y="151"/>
                  </a:lnTo>
                  <a:lnTo>
                    <a:pt x="278" y="140"/>
                  </a:lnTo>
                  <a:lnTo>
                    <a:pt x="278" y="127"/>
                  </a:lnTo>
                  <a:lnTo>
                    <a:pt x="276" y="108"/>
                  </a:lnTo>
                  <a:lnTo>
                    <a:pt x="273" y="90"/>
                  </a:lnTo>
                  <a:lnTo>
                    <a:pt x="265" y="77"/>
                  </a:lnTo>
                  <a:lnTo>
                    <a:pt x="255" y="63"/>
                  </a:lnTo>
                  <a:lnTo>
                    <a:pt x="247" y="58"/>
                  </a:lnTo>
                  <a:lnTo>
                    <a:pt x="239" y="53"/>
                  </a:lnTo>
                  <a:lnTo>
                    <a:pt x="231" y="50"/>
                  </a:lnTo>
                  <a:lnTo>
                    <a:pt x="222" y="45"/>
                  </a:lnTo>
                  <a:lnTo>
                    <a:pt x="199" y="42"/>
                  </a:lnTo>
                  <a:lnTo>
                    <a:pt x="170" y="42"/>
                  </a:lnTo>
                  <a:lnTo>
                    <a:pt x="83" y="42"/>
                  </a:lnTo>
                  <a:lnTo>
                    <a:pt x="83" y="212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4697190-231C-4DC6-856D-07F45F40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263" y="4635500"/>
              <a:ext cx="484188" cy="420688"/>
            </a:xfrm>
            <a:custGeom>
              <a:avLst/>
              <a:gdLst>
                <a:gd name="T0" fmla="*/ 85 w 305"/>
                <a:gd name="T1" fmla="*/ 212 h 265"/>
                <a:gd name="T2" fmla="*/ 279 w 305"/>
                <a:gd name="T3" fmla="*/ 212 h 265"/>
                <a:gd name="T4" fmla="*/ 285 w 305"/>
                <a:gd name="T5" fmla="*/ 212 h 265"/>
                <a:gd name="T6" fmla="*/ 292 w 305"/>
                <a:gd name="T7" fmla="*/ 209 h 265"/>
                <a:gd name="T8" fmla="*/ 293 w 305"/>
                <a:gd name="T9" fmla="*/ 205 h 265"/>
                <a:gd name="T10" fmla="*/ 297 w 305"/>
                <a:gd name="T11" fmla="*/ 199 h 265"/>
                <a:gd name="T12" fmla="*/ 305 w 305"/>
                <a:gd name="T13" fmla="*/ 199 h 265"/>
                <a:gd name="T14" fmla="*/ 305 w 305"/>
                <a:gd name="T15" fmla="*/ 265 h 265"/>
                <a:gd name="T16" fmla="*/ 297 w 305"/>
                <a:gd name="T17" fmla="*/ 265 h 265"/>
                <a:gd name="T18" fmla="*/ 293 w 305"/>
                <a:gd name="T19" fmla="*/ 260 h 265"/>
                <a:gd name="T20" fmla="*/ 292 w 305"/>
                <a:gd name="T21" fmla="*/ 255 h 265"/>
                <a:gd name="T22" fmla="*/ 285 w 305"/>
                <a:gd name="T23" fmla="*/ 254 h 265"/>
                <a:gd name="T24" fmla="*/ 279 w 305"/>
                <a:gd name="T25" fmla="*/ 254 h 265"/>
                <a:gd name="T26" fmla="*/ 0 w 305"/>
                <a:gd name="T27" fmla="*/ 254 h 265"/>
                <a:gd name="T28" fmla="*/ 0 w 305"/>
                <a:gd name="T29" fmla="*/ 247 h 265"/>
                <a:gd name="T30" fmla="*/ 8 w 305"/>
                <a:gd name="T31" fmla="*/ 246 h 265"/>
                <a:gd name="T32" fmla="*/ 12 w 305"/>
                <a:gd name="T33" fmla="*/ 242 h 265"/>
                <a:gd name="T34" fmla="*/ 16 w 305"/>
                <a:gd name="T35" fmla="*/ 238 h 265"/>
                <a:gd name="T36" fmla="*/ 16 w 305"/>
                <a:gd name="T37" fmla="*/ 234 h 265"/>
                <a:gd name="T38" fmla="*/ 16 w 305"/>
                <a:gd name="T39" fmla="*/ 20 h 265"/>
                <a:gd name="T40" fmla="*/ 16 w 305"/>
                <a:gd name="T41" fmla="*/ 15 h 265"/>
                <a:gd name="T42" fmla="*/ 12 w 305"/>
                <a:gd name="T43" fmla="*/ 12 h 265"/>
                <a:gd name="T44" fmla="*/ 8 w 305"/>
                <a:gd name="T45" fmla="*/ 7 h 265"/>
                <a:gd name="T46" fmla="*/ 0 w 305"/>
                <a:gd name="T47" fmla="*/ 5 h 265"/>
                <a:gd name="T48" fmla="*/ 0 w 305"/>
                <a:gd name="T49" fmla="*/ 0 h 265"/>
                <a:gd name="T50" fmla="*/ 101 w 305"/>
                <a:gd name="T51" fmla="*/ 0 h 265"/>
                <a:gd name="T52" fmla="*/ 101 w 305"/>
                <a:gd name="T53" fmla="*/ 5 h 265"/>
                <a:gd name="T54" fmla="*/ 93 w 305"/>
                <a:gd name="T55" fmla="*/ 7 h 265"/>
                <a:gd name="T56" fmla="*/ 89 w 305"/>
                <a:gd name="T57" fmla="*/ 12 h 265"/>
                <a:gd name="T58" fmla="*/ 85 w 305"/>
                <a:gd name="T59" fmla="*/ 15 h 265"/>
                <a:gd name="T60" fmla="*/ 85 w 305"/>
                <a:gd name="T61" fmla="*/ 20 h 265"/>
                <a:gd name="T62" fmla="*/ 85 w 305"/>
                <a:gd name="T63" fmla="*/ 2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5" h="265">
                  <a:moveTo>
                    <a:pt x="85" y="212"/>
                  </a:moveTo>
                  <a:lnTo>
                    <a:pt x="279" y="212"/>
                  </a:lnTo>
                  <a:lnTo>
                    <a:pt x="285" y="212"/>
                  </a:lnTo>
                  <a:lnTo>
                    <a:pt x="292" y="209"/>
                  </a:lnTo>
                  <a:lnTo>
                    <a:pt x="293" y="205"/>
                  </a:lnTo>
                  <a:lnTo>
                    <a:pt x="297" y="199"/>
                  </a:lnTo>
                  <a:lnTo>
                    <a:pt x="305" y="199"/>
                  </a:lnTo>
                  <a:lnTo>
                    <a:pt x="305" y="265"/>
                  </a:lnTo>
                  <a:lnTo>
                    <a:pt x="297" y="265"/>
                  </a:lnTo>
                  <a:lnTo>
                    <a:pt x="293" y="260"/>
                  </a:lnTo>
                  <a:lnTo>
                    <a:pt x="292" y="255"/>
                  </a:lnTo>
                  <a:lnTo>
                    <a:pt x="285" y="254"/>
                  </a:lnTo>
                  <a:lnTo>
                    <a:pt x="279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8" y="246"/>
                  </a:lnTo>
                  <a:lnTo>
                    <a:pt x="12" y="242"/>
                  </a:lnTo>
                  <a:lnTo>
                    <a:pt x="16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6" y="15"/>
                  </a:lnTo>
                  <a:lnTo>
                    <a:pt x="12" y="12"/>
                  </a:lnTo>
                  <a:lnTo>
                    <a:pt x="8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5"/>
                  </a:lnTo>
                  <a:lnTo>
                    <a:pt x="93" y="7"/>
                  </a:lnTo>
                  <a:lnTo>
                    <a:pt x="89" y="12"/>
                  </a:lnTo>
                  <a:lnTo>
                    <a:pt x="85" y="15"/>
                  </a:lnTo>
                  <a:lnTo>
                    <a:pt x="85" y="20"/>
                  </a:lnTo>
                  <a:lnTo>
                    <a:pt x="85" y="212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DFA508E-6F47-4E08-9E74-CBAD77D87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250" y="4616450"/>
              <a:ext cx="496888" cy="439738"/>
            </a:xfrm>
            <a:custGeom>
              <a:avLst/>
              <a:gdLst>
                <a:gd name="T0" fmla="*/ 83 w 313"/>
                <a:gd name="T1" fmla="*/ 153 h 277"/>
                <a:gd name="T2" fmla="*/ 83 w 313"/>
                <a:gd name="T3" fmla="*/ 224 h 277"/>
                <a:gd name="T4" fmla="*/ 287 w 313"/>
                <a:gd name="T5" fmla="*/ 224 h 277"/>
                <a:gd name="T6" fmla="*/ 293 w 313"/>
                <a:gd name="T7" fmla="*/ 224 h 277"/>
                <a:gd name="T8" fmla="*/ 298 w 313"/>
                <a:gd name="T9" fmla="*/ 221 h 277"/>
                <a:gd name="T10" fmla="*/ 301 w 313"/>
                <a:gd name="T11" fmla="*/ 217 h 277"/>
                <a:gd name="T12" fmla="*/ 305 w 313"/>
                <a:gd name="T13" fmla="*/ 211 h 277"/>
                <a:gd name="T14" fmla="*/ 313 w 313"/>
                <a:gd name="T15" fmla="*/ 211 h 277"/>
                <a:gd name="T16" fmla="*/ 313 w 313"/>
                <a:gd name="T17" fmla="*/ 277 h 277"/>
                <a:gd name="T18" fmla="*/ 305 w 313"/>
                <a:gd name="T19" fmla="*/ 277 h 277"/>
                <a:gd name="T20" fmla="*/ 301 w 313"/>
                <a:gd name="T21" fmla="*/ 272 h 277"/>
                <a:gd name="T22" fmla="*/ 298 w 313"/>
                <a:gd name="T23" fmla="*/ 267 h 277"/>
                <a:gd name="T24" fmla="*/ 293 w 313"/>
                <a:gd name="T25" fmla="*/ 266 h 277"/>
                <a:gd name="T26" fmla="*/ 287 w 313"/>
                <a:gd name="T27" fmla="*/ 266 h 277"/>
                <a:gd name="T28" fmla="*/ 0 w 313"/>
                <a:gd name="T29" fmla="*/ 266 h 277"/>
                <a:gd name="T30" fmla="*/ 0 w 313"/>
                <a:gd name="T31" fmla="*/ 259 h 277"/>
                <a:gd name="T32" fmla="*/ 6 w 313"/>
                <a:gd name="T33" fmla="*/ 258 h 277"/>
                <a:gd name="T34" fmla="*/ 13 w 313"/>
                <a:gd name="T35" fmla="*/ 254 h 277"/>
                <a:gd name="T36" fmla="*/ 14 w 313"/>
                <a:gd name="T37" fmla="*/ 250 h 277"/>
                <a:gd name="T38" fmla="*/ 16 w 313"/>
                <a:gd name="T39" fmla="*/ 246 h 277"/>
                <a:gd name="T40" fmla="*/ 16 w 313"/>
                <a:gd name="T41" fmla="*/ 32 h 277"/>
                <a:gd name="T42" fmla="*/ 14 w 313"/>
                <a:gd name="T43" fmla="*/ 27 h 277"/>
                <a:gd name="T44" fmla="*/ 13 w 313"/>
                <a:gd name="T45" fmla="*/ 24 h 277"/>
                <a:gd name="T46" fmla="*/ 6 w 313"/>
                <a:gd name="T47" fmla="*/ 19 h 277"/>
                <a:gd name="T48" fmla="*/ 0 w 313"/>
                <a:gd name="T49" fmla="*/ 17 h 277"/>
                <a:gd name="T50" fmla="*/ 0 w 313"/>
                <a:gd name="T51" fmla="*/ 12 h 277"/>
                <a:gd name="T52" fmla="*/ 282 w 313"/>
                <a:gd name="T53" fmla="*/ 12 h 277"/>
                <a:gd name="T54" fmla="*/ 287 w 313"/>
                <a:gd name="T55" fmla="*/ 12 h 277"/>
                <a:gd name="T56" fmla="*/ 293 w 313"/>
                <a:gd name="T57" fmla="*/ 9 h 277"/>
                <a:gd name="T58" fmla="*/ 295 w 313"/>
                <a:gd name="T59" fmla="*/ 6 h 277"/>
                <a:gd name="T60" fmla="*/ 298 w 313"/>
                <a:gd name="T61" fmla="*/ 0 h 277"/>
                <a:gd name="T62" fmla="*/ 306 w 313"/>
                <a:gd name="T63" fmla="*/ 0 h 277"/>
                <a:gd name="T64" fmla="*/ 306 w 313"/>
                <a:gd name="T65" fmla="*/ 65 h 277"/>
                <a:gd name="T66" fmla="*/ 298 w 313"/>
                <a:gd name="T67" fmla="*/ 65 h 277"/>
                <a:gd name="T68" fmla="*/ 295 w 313"/>
                <a:gd name="T69" fmla="*/ 60 h 277"/>
                <a:gd name="T70" fmla="*/ 293 w 313"/>
                <a:gd name="T71" fmla="*/ 56 h 277"/>
                <a:gd name="T72" fmla="*/ 287 w 313"/>
                <a:gd name="T73" fmla="*/ 54 h 277"/>
                <a:gd name="T74" fmla="*/ 282 w 313"/>
                <a:gd name="T75" fmla="*/ 54 h 277"/>
                <a:gd name="T76" fmla="*/ 83 w 313"/>
                <a:gd name="T77" fmla="*/ 54 h 277"/>
                <a:gd name="T78" fmla="*/ 83 w 313"/>
                <a:gd name="T79" fmla="*/ 113 h 277"/>
                <a:gd name="T80" fmla="*/ 212 w 313"/>
                <a:gd name="T81" fmla="*/ 113 h 277"/>
                <a:gd name="T82" fmla="*/ 218 w 313"/>
                <a:gd name="T83" fmla="*/ 113 h 277"/>
                <a:gd name="T84" fmla="*/ 224 w 313"/>
                <a:gd name="T85" fmla="*/ 112 h 277"/>
                <a:gd name="T86" fmla="*/ 226 w 313"/>
                <a:gd name="T87" fmla="*/ 108 h 277"/>
                <a:gd name="T88" fmla="*/ 229 w 313"/>
                <a:gd name="T89" fmla="*/ 102 h 277"/>
                <a:gd name="T90" fmla="*/ 237 w 313"/>
                <a:gd name="T91" fmla="*/ 102 h 277"/>
                <a:gd name="T92" fmla="*/ 237 w 313"/>
                <a:gd name="T93" fmla="*/ 166 h 277"/>
                <a:gd name="T94" fmla="*/ 229 w 313"/>
                <a:gd name="T95" fmla="*/ 166 h 277"/>
                <a:gd name="T96" fmla="*/ 226 w 313"/>
                <a:gd name="T97" fmla="*/ 160 h 277"/>
                <a:gd name="T98" fmla="*/ 224 w 313"/>
                <a:gd name="T99" fmla="*/ 158 h 277"/>
                <a:gd name="T100" fmla="*/ 218 w 313"/>
                <a:gd name="T101" fmla="*/ 157 h 277"/>
                <a:gd name="T102" fmla="*/ 212 w 313"/>
                <a:gd name="T103" fmla="*/ 153 h 277"/>
                <a:gd name="T104" fmla="*/ 83 w 313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3" h="277">
                  <a:moveTo>
                    <a:pt x="83" y="153"/>
                  </a:moveTo>
                  <a:lnTo>
                    <a:pt x="83" y="224"/>
                  </a:lnTo>
                  <a:lnTo>
                    <a:pt x="287" y="224"/>
                  </a:lnTo>
                  <a:lnTo>
                    <a:pt x="293" y="224"/>
                  </a:lnTo>
                  <a:lnTo>
                    <a:pt x="298" y="221"/>
                  </a:lnTo>
                  <a:lnTo>
                    <a:pt x="301" y="217"/>
                  </a:lnTo>
                  <a:lnTo>
                    <a:pt x="305" y="211"/>
                  </a:lnTo>
                  <a:lnTo>
                    <a:pt x="313" y="211"/>
                  </a:lnTo>
                  <a:lnTo>
                    <a:pt x="313" y="277"/>
                  </a:lnTo>
                  <a:lnTo>
                    <a:pt x="305" y="277"/>
                  </a:lnTo>
                  <a:lnTo>
                    <a:pt x="301" y="272"/>
                  </a:lnTo>
                  <a:lnTo>
                    <a:pt x="298" y="267"/>
                  </a:lnTo>
                  <a:lnTo>
                    <a:pt x="293" y="266"/>
                  </a:lnTo>
                  <a:lnTo>
                    <a:pt x="287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3" y="254"/>
                  </a:lnTo>
                  <a:lnTo>
                    <a:pt x="14" y="250"/>
                  </a:lnTo>
                  <a:lnTo>
                    <a:pt x="16" y="246"/>
                  </a:lnTo>
                  <a:lnTo>
                    <a:pt x="16" y="32"/>
                  </a:lnTo>
                  <a:lnTo>
                    <a:pt x="14" y="27"/>
                  </a:lnTo>
                  <a:lnTo>
                    <a:pt x="13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2" y="12"/>
                  </a:lnTo>
                  <a:lnTo>
                    <a:pt x="287" y="12"/>
                  </a:lnTo>
                  <a:lnTo>
                    <a:pt x="293" y="9"/>
                  </a:lnTo>
                  <a:lnTo>
                    <a:pt x="295" y="6"/>
                  </a:lnTo>
                  <a:lnTo>
                    <a:pt x="298" y="0"/>
                  </a:lnTo>
                  <a:lnTo>
                    <a:pt x="306" y="0"/>
                  </a:lnTo>
                  <a:lnTo>
                    <a:pt x="306" y="65"/>
                  </a:lnTo>
                  <a:lnTo>
                    <a:pt x="298" y="65"/>
                  </a:lnTo>
                  <a:lnTo>
                    <a:pt x="295" y="60"/>
                  </a:lnTo>
                  <a:lnTo>
                    <a:pt x="293" y="56"/>
                  </a:lnTo>
                  <a:lnTo>
                    <a:pt x="287" y="54"/>
                  </a:lnTo>
                  <a:lnTo>
                    <a:pt x="282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4" y="112"/>
                  </a:lnTo>
                  <a:lnTo>
                    <a:pt x="226" y="108"/>
                  </a:lnTo>
                  <a:lnTo>
                    <a:pt x="229" y="102"/>
                  </a:lnTo>
                  <a:lnTo>
                    <a:pt x="237" y="102"/>
                  </a:lnTo>
                  <a:lnTo>
                    <a:pt x="237" y="166"/>
                  </a:lnTo>
                  <a:lnTo>
                    <a:pt x="229" y="166"/>
                  </a:lnTo>
                  <a:lnTo>
                    <a:pt x="226" y="160"/>
                  </a:lnTo>
                  <a:lnTo>
                    <a:pt x="224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872A20D-806E-4953-9E51-C8542A735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4635500"/>
              <a:ext cx="866775" cy="403225"/>
            </a:xfrm>
            <a:custGeom>
              <a:avLst/>
              <a:gdLst>
                <a:gd name="T0" fmla="*/ 201 w 546"/>
                <a:gd name="T1" fmla="*/ 221 h 254"/>
                <a:gd name="T2" fmla="*/ 196 w 546"/>
                <a:gd name="T3" fmla="*/ 234 h 254"/>
                <a:gd name="T4" fmla="*/ 199 w 546"/>
                <a:gd name="T5" fmla="*/ 242 h 254"/>
                <a:gd name="T6" fmla="*/ 212 w 546"/>
                <a:gd name="T7" fmla="*/ 247 h 254"/>
                <a:gd name="T8" fmla="*/ 111 w 546"/>
                <a:gd name="T9" fmla="*/ 254 h 254"/>
                <a:gd name="T10" fmla="*/ 116 w 546"/>
                <a:gd name="T11" fmla="*/ 246 h 254"/>
                <a:gd name="T12" fmla="*/ 124 w 546"/>
                <a:gd name="T13" fmla="*/ 241 h 254"/>
                <a:gd name="T14" fmla="*/ 124 w 546"/>
                <a:gd name="T15" fmla="*/ 228 h 254"/>
                <a:gd name="T16" fmla="*/ 27 w 546"/>
                <a:gd name="T17" fmla="*/ 32 h 254"/>
                <a:gd name="T18" fmla="*/ 16 w 546"/>
                <a:gd name="T19" fmla="*/ 13 h 254"/>
                <a:gd name="T20" fmla="*/ 0 w 546"/>
                <a:gd name="T21" fmla="*/ 5 h 254"/>
                <a:gd name="T22" fmla="*/ 111 w 546"/>
                <a:gd name="T23" fmla="*/ 0 h 254"/>
                <a:gd name="T24" fmla="*/ 105 w 546"/>
                <a:gd name="T25" fmla="*/ 7 h 254"/>
                <a:gd name="T26" fmla="*/ 96 w 546"/>
                <a:gd name="T27" fmla="*/ 13 h 254"/>
                <a:gd name="T28" fmla="*/ 96 w 546"/>
                <a:gd name="T29" fmla="*/ 23 h 254"/>
                <a:gd name="T30" fmla="*/ 162 w 546"/>
                <a:gd name="T31" fmla="*/ 164 h 254"/>
                <a:gd name="T32" fmla="*/ 233 w 546"/>
                <a:gd name="T33" fmla="*/ 21 h 254"/>
                <a:gd name="T34" fmla="*/ 233 w 546"/>
                <a:gd name="T35" fmla="*/ 13 h 254"/>
                <a:gd name="T36" fmla="*/ 227 w 546"/>
                <a:gd name="T37" fmla="*/ 7 h 254"/>
                <a:gd name="T38" fmla="*/ 219 w 546"/>
                <a:gd name="T39" fmla="*/ 0 h 254"/>
                <a:gd name="T40" fmla="*/ 334 w 546"/>
                <a:gd name="T41" fmla="*/ 5 h 254"/>
                <a:gd name="T42" fmla="*/ 323 w 546"/>
                <a:gd name="T43" fmla="*/ 12 h 254"/>
                <a:gd name="T44" fmla="*/ 318 w 546"/>
                <a:gd name="T45" fmla="*/ 20 h 254"/>
                <a:gd name="T46" fmla="*/ 323 w 546"/>
                <a:gd name="T47" fmla="*/ 29 h 254"/>
                <a:gd name="T48" fmla="*/ 450 w 546"/>
                <a:gd name="T49" fmla="*/ 32 h 254"/>
                <a:gd name="T50" fmla="*/ 453 w 546"/>
                <a:gd name="T51" fmla="*/ 16 h 254"/>
                <a:gd name="T52" fmla="*/ 450 w 546"/>
                <a:gd name="T53" fmla="*/ 10 h 254"/>
                <a:gd name="T54" fmla="*/ 435 w 546"/>
                <a:gd name="T55" fmla="*/ 5 h 254"/>
                <a:gd name="T56" fmla="*/ 546 w 546"/>
                <a:gd name="T57" fmla="*/ 0 h 254"/>
                <a:gd name="T58" fmla="*/ 536 w 546"/>
                <a:gd name="T59" fmla="*/ 10 h 254"/>
                <a:gd name="T60" fmla="*/ 525 w 546"/>
                <a:gd name="T61" fmla="*/ 20 h 254"/>
                <a:gd name="T62" fmla="*/ 429 w 546"/>
                <a:gd name="T63" fmla="*/ 218 h 254"/>
                <a:gd name="T64" fmla="*/ 421 w 546"/>
                <a:gd name="T65" fmla="*/ 236 h 254"/>
                <a:gd name="T66" fmla="*/ 424 w 546"/>
                <a:gd name="T67" fmla="*/ 244 h 254"/>
                <a:gd name="T68" fmla="*/ 438 w 546"/>
                <a:gd name="T69" fmla="*/ 247 h 254"/>
                <a:gd name="T70" fmla="*/ 334 w 546"/>
                <a:gd name="T71" fmla="*/ 254 h 254"/>
                <a:gd name="T72" fmla="*/ 342 w 546"/>
                <a:gd name="T73" fmla="*/ 246 h 254"/>
                <a:gd name="T74" fmla="*/ 350 w 546"/>
                <a:gd name="T75" fmla="*/ 241 h 254"/>
                <a:gd name="T76" fmla="*/ 350 w 546"/>
                <a:gd name="T77" fmla="*/ 228 h 254"/>
                <a:gd name="T78" fmla="*/ 275 w 546"/>
                <a:gd name="T79" fmla="*/ 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254">
                  <a:moveTo>
                    <a:pt x="275" y="74"/>
                  </a:moveTo>
                  <a:lnTo>
                    <a:pt x="201" y="221"/>
                  </a:lnTo>
                  <a:lnTo>
                    <a:pt x="198" y="231"/>
                  </a:lnTo>
                  <a:lnTo>
                    <a:pt x="196" y="234"/>
                  </a:lnTo>
                  <a:lnTo>
                    <a:pt x="196" y="241"/>
                  </a:lnTo>
                  <a:lnTo>
                    <a:pt x="199" y="242"/>
                  </a:lnTo>
                  <a:lnTo>
                    <a:pt x="204" y="246"/>
                  </a:lnTo>
                  <a:lnTo>
                    <a:pt x="212" y="247"/>
                  </a:lnTo>
                  <a:lnTo>
                    <a:pt x="212" y="254"/>
                  </a:lnTo>
                  <a:lnTo>
                    <a:pt x="111" y="254"/>
                  </a:lnTo>
                  <a:lnTo>
                    <a:pt x="111" y="247"/>
                  </a:lnTo>
                  <a:lnTo>
                    <a:pt x="116" y="246"/>
                  </a:lnTo>
                  <a:lnTo>
                    <a:pt x="122" y="242"/>
                  </a:lnTo>
                  <a:lnTo>
                    <a:pt x="124" y="241"/>
                  </a:lnTo>
                  <a:lnTo>
                    <a:pt x="125" y="234"/>
                  </a:lnTo>
                  <a:lnTo>
                    <a:pt x="124" y="228"/>
                  </a:lnTo>
                  <a:lnTo>
                    <a:pt x="117" y="218"/>
                  </a:lnTo>
                  <a:lnTo>
                    <a:pt x="27" y="32"/>
                  </a:lnTo>
                  <a:lnTo>
                    <a:pt x="23" y="20"/>
                  </a:lnTo>
                  <a:lnTo>
                    <a:pt x="16" y="13"/>
                  </a:lnTo>
                  <a:lnTo>
                    <a:pt x="1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11" y="5"/>
                  </a:lnTo>
                  <a:lnTo>
                    <a:pt x="105" y="7"/>
                  </a:lnTo>
                  <a:lnTo>
                    <a:pt x="100" y="10"/>
                  </a:lnTo>
                  <a:lnTo>
                    <a:pt x="96" y="13"/>
                  </a:lnTo>
                  <a:lnTo>
                    <a:pt x="95" y="16"/>
                  </a:lnTo>
                  <a:lnTo>
                    <a:pt x="96" y="23"/>
                  </a:lnTo>
                  <a:lnTo>
                    <a:pt x="100" y="29"/>
                  </a:lnTo>
                  <a:lnTo>
                    <a:pt x="162" y="164"/>
                  </a:lnTo>
                  <a:lnTo>
                    <a:pt x="230" y="29"/>
                  </a:lnTo>
                  <a:lnTo>
                    <a:pt x="233" y="21"/>
                  </a:lnTo>
                  <a:lnTo>
                    <a:pt x="233" y="16"/>
                  </a:lnTo>
                  <a:lnTo>
                    <a:pt x="233" y="13"/>
                  </a:lnTo>
                  <a:lnTo>
                    <a:pt x="230" y="10"/>
                  </a:lnTo>
                  <a:lnTo>
                    <a:pt x="227" y="7"/>
                  </a:lnTo>
                  <a:lnTo>
                    <a:pt x="219" y="5"/>
                  </a:lnTo>
                  <a:lnTo>
                    <a:pt x="219" y="0"/>
                  </a:lnTo>
                  <a:lnTo>
                    <a:pt x="334" y="0"/>
                  </a:lnTo>
                  <a:lnTo>
                    <a:pt x="334" y="5"/>
                  </a:lnTo>
                  <a:lnTo>
                    <a:pt x="326" y="7"/>
                  </a:lnTo>
                  <a:lnTo>
                    <a:pt x="323" y="12"/>
                  </a:lnTo>
                  <a:lnTo>
                    <a:pt x="318" y="13"/>
                  </a:lnTo>
                  <a:lnTo>
                    <a:pt x="318" y="20"/>
                  </a:lnTo>
                  <a:lnTo>
                    <a:pt x="318" y="23"/>
                  </a:lnTo>
                  <a:lnTo>
                    <a:pt x="323" y="29"/>
                  </a:lnTo>
                  <a:lnTo>
                    <a:pt x="385" y="164"/>
                  </a:lnTo>
                  <a:lnTo>
                    <a:pt x="450" y="32"/>
                  </a:lnTo>
                  <a:lnTo>
                    <a:pt x="451" y="23"/>
                  </a:lnTo>
                  <a:lnTo>
                    <a:pt x="453" y="16"/>
                  </a:lnTo>
                  <a:lnTo>
                    <a:pt x="453" y="13"/>
                  </a:lnTo>
                  <a:lnTo>
                    <a:pt x="450" y="10"/>
                  </a:lnTo>
                  <a:lnTo>
                    <a:pt x="443" y="7"/>
                  </a:lnTo>
                  <a:lnTo>
                    <a:pt x="435" y="5"/>
                  </a:lnTo>
                  <a:lnTo>
                    <a:pt x="435" y="0"/>
                  </a:lnTo>
                  <a:lnTo>
                    <a:pt x="546" y="0"/>
                  </a:lnTo>
                  <a:lnTo>
                    <a:pt x="546" y="5"/>
                  </a:lnTo>
                  <a:lnTo>
                    <a:pt x="536" y="10"/>
                  </a:lnTo>
                  <a:lnTo>
                    <a:pt x="530" y="13"/>
                  </a:lnTo>
                  <a:lnTo>
                    <a:pt x="525" y="20"/>
                  </a:lnTo>
                  <a:lnTo>
                    <a:pt x="519" y="32"/>
                  </a:lnTo>
                  <a:lnTo>
                    <a:pt x="429" y="218"/>
                  </a:lnTo>
                  <a:lnTo>
                    <a:pt x="422" y="228"/>
                  </a:lnTo>
                  <a:lnTo>
                    <a:pt x="421" y="236"/>
                  </a:lnTo>
                  <a:lnTo>
                    <a:pt x="422" y="241"/>
                  </a:lnTo>
                  <a:lnTo>
                    <a:pt x="424" y="244"/>
                  </a:lnTo>
                  <a:lnTo>
                    <a:pt x="430" y="246"/>
                  </a:lnTo>
                  <a:lnTo>
                    <a:pt x="438" y="247"/>
                  </a:lnTo>
                  <a:lnTo>
                    <a:pt x="438" y="254"/>
                  </a:lnTo>
                  <a:lnTo>
                    <a:pt x="334" y="254"/>
                  </a:lnTo>
                  <a:lnTo>
                    <a:pt x="334" y="247"/>
                  </a:lnTo>
                  <a:lnTo>
                    <a:pt x="342" y="246"/>
                  </a:lnTo>
                  <a:lnTo>
                    <a:pt x="345" y="244"/>
                  </a:lnTo>
                  <a:lnTo>
                    <a:pt x="350" y="241"/>
                  </a:lnTo>
                  <a:lnTo>
                    <a:pt x="352" y="234"/>
                  </a:lnTo>
                  <a:lnTo>
                    <a:pt x="350" y="228"/>
                  </a:lnTo>
                  <a:lnTo>
                    <a:pt x="344" y="218"/>
                  </a:lnTo>
                  <a:lnTo>
                    <a:pt x="275" y="74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5C7C344-0C45-4375-A3B3-25EEC3DF2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0400" y="4635500"/>
              <a:ext cx="614363" cy="403225"/>
            </a:xfrm>
            <a:custGeom>
              <a:avLst/>
              <a:gdLst>
                <a:gd name="T0" fmla="*/ 259 w 387"/>
                <a:gd name="T1" fmla="*/ 188 h 254"/>
                <a:gd name="T2" fmla="*/ 116 w 387"/>
                <a:gd name="T3" fmla="*/ 188 h 254"/>
                <a:gd name="T4" fmla="*/ 95 w 387"/>
                <a:gd name="T5" fmla="*/ 225 h 254"/>
                <a:gd name="T6" fmla="*/ 90 w 387"/>
                <a:gd name="T7" fmla="*/ 231 h 254"/>
                <a:gd name="T8" fmla="*/ 90 w 387"/>
                <a:gd name="T9" fmla="*/ 236 h 254"/>
                <a:gd name="T10" fmla="*/ 90 w 387"/>
                <a:gd name="T11" fmla="*/ 241 h 254"/>
                <a:gd name="T12" fmla="*/ 95 w 387"/>
                <a:gd name="T13" fmla="*/ 242 h 254"/>
                <a:gd name="T14" fmla="*/ 98 w 387"/>
                <a:gd name="T15" fmla="*/ 246 h 254"/>
                <a:gd name="T16" fmla="*/ 106 w 387"/>
                <a:gd name="T17" fmla="*/ 247 h 254"/>
                <a:gd name="T18" fmla="*/ 106 w 387"/>
                <a:gd name="T19" fmla="*/ 254 h 254"/>
                <a:gd name="T20" fmla="*/ 0 w 387"/>
                <a:gd name="T21" fmla="*/ 254 h 254"/>
                <a:gd name="T22" fmla="*/ 0 w 387"/>
                <a:gd name="T23" fmla="*/ 247 h 254"/>
                <a:gd name="T24" fmla="*/ 10 w 387"/>
                <a:gd name="T25" fmla="*/ 246 h 254"/>
                <a:gd name="T26" fmla="*/ 16 w 387"/>
                <a:gd name="T27" fmla="*/ 242 h 254"/>
                <a:gd name="T28" fmla="*/ 21 w 387"/>
                <a:gd name="T29" fmla="*/ 236 h 254"/>
                <a:gd name="T30" fmla="*/ 27 w 387"/>
                <a:gd name="T31" fmla="*/ 228 h 254"/>
                <a:gd name="T32" fmla="*/ 143 w 387"/>
                <a:gd name="T33" fmla="*/ 32 h 254"/>
                <a:gd name="T34" fmla="*/ 146 w 387"/>
                <a:gd name="T35" fmla="*/ 24 h 254"/>
                <a:gd name="T36" fmla="*/ 148 w 387"/>
                <a:gd name="T37" fmla="*/ 20 h 254"/>
                <a:gd name="T38" fmla="*/ 146 w 387"/>
                <a:gd name="T39" fmla="*/ 15 h 254"/>
                <a:gd name="T40" fmla="*/ 145 w 387"/>
                <a:gd name="T41" fmla="*/ 12 h 254"/>
                <a:gd name="T42" fmla="*/ 141 w 387"/>
                <a:gd name="T43" fmla="*/ 7 h 254"/>
                <a:gd name="T44" fmla="*/ 135 w 387"/>
                <a:gd name="T45" fmla="*/ 5 h 254"/>
                <a:gd name="T46" fmla="*/ 135 w 387"/>
                <a:gd name="T47" fmla="*/ 0 h 254"/>
                <a:gd name="T48" fmla="*/ 247 w 387"/>
                <a:gd name="T49" fmla="*/ 0 h 254"/>
                <a:gd name="T50" fmla="*/ 247 w 387"/>
                <a:gd name="T51" fmla="*/ 5 h 254"/>
                <a:gd name="T52" fmla="*/ 241 w 387"/>
                <a:gd name="T53" fmla="*/ 7 h 254"/>
                <a:gd name="T54" fmla="*/ 238 w 387"/>
                <a:gd name="T55" fmla="*/ 12 h 254"/>
                <a:gd name="T56" fmla="*/ 233 w 387"/>
                <a:gd name="T57" fmla="*/ 13 h 254"/>
                <a:gd name="T58" fmla="*/ 233 w 387"/>
                <a:gd name="T59" fmla="*/ 16 h 254"/>
                <a:gd name="T60" fmla="*/ 234 w 387"/>
                <a:gd name="T61" fmla="*/ 23 h 254"/>
                <a:gd name="T62" fmla="*/ 238 w 387"/>
                <a:gd name="T63" fmla="*/ 29 h 254"/>
                <a:gd name="T64" fmla="*/ 358 w 387"/>
                <a:gd name="T65" fmla="*/ 225 h 254"/>
                <a:gd name="T66" fmla="*/ 366 w 387"/>
                <a:gd name="T67" fmla="*/ 234 h 254"/>
                <a:gd name="T68" fmla="*/ 373 w 387"/>
                <a:gd name="T69" fmla="*/ 242 h 254"/>
                <a:gd name="T70" fmla="*/ 377 w 387"/>
                <a:gd name="T71" fmla="*/ 246 h 254"/>
                <a:gd name="T72" fmla="*/ 387 w 387"/>
                <a:gd name="T73" fmla="*/ 247 h 254"/>
                <a:gd name="T74" fmla="*/ 387 w 387"/>
                <a:gd name="T75" fmla="*/ 254 h 254"/>
                <a:gd name="T76" fmla="*/ 270 w 387"/>
                <a:gd name="T77" fmla="*/ 254 h 254"/>
                <a:gd name="T78" fmla="*/ 270 w 387"/>
                <a:gd name="T79" fmla="*/ 247 h 254"/>
                <a:gd name="T80" fmla="*/ 278 w 387"/>
                <a:gd name="T81" fmla="*/ 246 h 254"/>
                <a:gd name="T82" fmla="*/ 281 w 387"/>
                <a:gd name="T83" fmla="*/ 244 h 254"/>
                <a:gd name="T84" fmla="*/ 286 w 387"/>
                <a:gd name="T85" fmla="*/ 241 h 254"/>
                <a:gd name="T86" fmla="*/ 286 w 387"/>
                <a:gd name="T87" fmla="*/ 236 h 254"/>
                <a:gd name="T88" fmla="*/ 286 w 387"/>
                <a:gd name="T89" fmla="*/ 231 h 254"/>
                <a:gd name="T90" fmla="*/ 281 w 387"/>
                <a:gd name="T91" fmla="*/ 225 h 254"/>
                <a:gd name="T92" fmla="*/ 259 w 387"/>
                <a:gd name="T93" fmla="*/ 188 h 254"/>
                <a:gd name="T94" fmla="*/ 239 w 387"/>
                <a:gd name="T95" fmla="*/ 154 h 254"/>
                <a:gd name="T96" fmla="*/ 190 w 387"/>
                <a:gd name="T97" fmla="*/ 63 h 254"/>
                <a:gd name="T98" fmla="*/ 137 w 387"/>
                <a:gd name="T99" fmla="*/ 154 h 254"/>
                <a:gd name="T100" fmla="*/ 239 w 387"/>
                <a:gd name="T101" fmla="*/ 1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7" h="254">
                  <a:moveTo>
                    <a:pt x="259" y="188"/>
                  </a:moveTo>
                  <a:lnTo>
                    <a:pt x="116" y="188"/>
                  </a:lnTo>
                  <a:lnTo>
                    <a:pt x="95" y="225"/>
                  </a:lnTo>
                  <a:lnTo>
                    <a:pt x="90" y="231"/>
                  </a:lnTo>
                  <a:lnTo>
                    <a:pt x="90" y="236"/>
                  </a:lnTo>
                  <a:lnTo>
                    <a:pt x="90" y="241"/>
                  </a:lnTo>
                  <a:lnTo>
                    <a:pt x="95" y="242"/>
                  </a:lnTo>
                  <a:lnTo>
                    <a:pt x="98" y="246"/>
                  </a:lnTo>
                  <a:lnTo>
                    <a:pt x="106" y="247"/>
                  </a:lnTo>
                  <a:lnTo>
                    <a:pt x="106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10" y="246"/>
                  </a:lnTo>
                  <a:lnTo>
                    <a:pt x="16" y="242"/>
                  </a:lnTo>
                  <a:lnTo>
                    <a:pt x="21" y="236"/>
                  </a:lnTo>
                  <a:lnTo>
                    <a:pt x="27" y="228"/>
                  </a:lnTo>
                  <a:lnTo>
                    <a:pt x="143" y="32"/>
                  </a:lnTo>
                  <a:lnTo>
                    <a:pt x="146" y="24"/>
                  </a:lnTo>
                  <a:lnTo>
                    <a:pt x="148" y="20"/>
                  </a:lnTo>
                  <a:lnTo>
                    <a:pt x="146" y="15"/>
                  </a:lnTo>
                  <a:lnTo>
                    <a:pt x="145" y="12"/>
                  </a:lnTo>
                  <a:lnTo>
                    <a:pt x="141" y="7"/>
                  </a:lnTo>
                  <a:lnTo>
                    <a:pt x="135" y="5"/>
                  </a:lnTo>
                  <a:lnTo>
                    <a:pt x="135" y="0"/>
                  </a:lnTo>
                  <a:lnTo>
                    <a:pt x="247" y="0"/>
                  </a:lnTo>
                  <a:lnTo>
                    <a:pt x="247" y="5"/>
                  </a:lnTo>
                  <a:lnTo>
                    <a:pt x="241" y="7"/>
                  </a:lnTo>
                  <a:lnTo>
                    <a:pt x="238" y="12"/>
                  </a:lnTo>
                  <a:lnTo>
                    <a:pt x="233" y="13"/>
                  </a:lnTo>
                  <a:lnTo>
                    <a:pt x="233" y="16"/>
                  </a:lnTo>
                  <a:lnTo>
                    <a:pt x="234" y="23"/>
                  </a:lnTo>
                  <a:lnTo>
                    <a:pt x="238" y="29"/>
                  </a:lnTo>
                  <a:lnTo>
                    <a:pt x="358" y="225"/>
                  </a:lnTo>
                  <a:lnTo>
                    <a:pt x="366" y="234"/>
                  </a:lnTo>
                  <a:lnTo>
                    <a:pt x="373" y="242"/>
                  </a:lnTo>
                  <a:lnTo>
                    <a:pt x="377" y="246"/>
                  </a:lnTo>
                  <a:lnTo>
                    <a:pt x="387" y="247"/>
                  </a:lnTo>
                  <a:lnTo>
                    <a:pt x="387" y="254"/>
                  </a:lnTo>
                  <a:lnTo>
                    <a:pt x="270" y="254"/>
                  </a:lnTo>
                  <a:lnTo>
                    <a:pt x="270" y="247"/>
                  </a:lnTo>
                  <a:lnTo>
                    <a:pt x="278" y="246"/>
                  </a:lnTo>
                  <a:lnTo>
                    <a:pt x="281" y="244"/>
                  </a:lnTo>
                  <a:lnTo>
                    <a:pt x="286" y="241"/>
                  </a:lnTo>
                  <a:lnTo>
                    <a:pt x="286" y="236"/>
                  </a:lnTo>
                  <a:lnTo>
                    <a:pt x="286" y="231"/>
                  </a:lnTo>
                  <a:lnTo>
                    <a:pt x="281" y="225"/>
                  </a:lnTo>
                  <a:lnTo>
                    <a:pt x="259" y="188"/>
                  </a:lnTo>
                  <a:close/>
                  <a:moveTo>
                    <a:pt x="239" y="154"/>
                  </a:moveTo>
                  <a:lnTo>
                    <a:pt x="190" y="63"/>
                  </a:lnTo>
                  <a:lnTo>
                    <a:pt x="137" y="154"/>
                  </a:lnTo>
                  <a:lnTo>
                    <a:pt x="239" y="154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BDCE6F8-591B-4EF6-B629-2C6631BFA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7625" y="4635500"/>
              <a:ext cx="550863" cy="403225"/>
            </a:xfrm>
            <a:custGeom>
              <a:avLst/>
              <a:gdLst>
                <a:gd name="T0" fmla="*/ 82 w 347"/>
                <a:gd name="T1" fmla="*/ 234 h 254"/>
                <a:gd name="T2" fmla="*/ 87 w 347"/>
                <a:gd name="T3" fmla="*/ 242 h 254"/>
                <a:gd name="T4" fmla="*/ 98 w 347"/>
                <a:gd name="T5" fmla="*/ 247 h 254"/>
                <a:gd name="T6" fmla="*/ 0 w 347"/>
                <a:gd name="T7" fmla="*/ 254 h 254"/>
                <a:gd name="T8" fmla="*/ 7 w 347"/>
                <a:gd name="T9" fmla="*/ 246 h 254"/>
                <a:gd name="T10" fmla="*/ 13 w 347"/>
                <a:gd name="T11" fmla="*/ 238 h 254"/>
                <a:gd name="T12" fmla="*/ 16 w 347"/>
                <a:gd name="T13" fmla="*/ 20 h 254"/>
                <a:gd name="T14" fmla="*/ 12 w 347"/>
                <a:gd name="T15" fmla="*/ 12 h 254"/>
                <a:gd name="T16" fmla="*/ 0 w 347"/>
                <a:gd name="T17" fmla="*/ 5 h 254"/>
                <a:gd name="T18" fmla="*/ 198 w 347"/>
                <a:gd name="T19" fmla="*/ 0 h 254"/>
                <a:gd name="T20" fmla="*/ 256 w 347"/>
                <a:gd name="T21" fmla="*/ 4 h 254"/>
                <a:gd name="T22" fmla="*/ 292 w 347"/>
                <a:gd name="T23" fmla="*/ 15 h 254"/>
                <a:gd name="T24" fmla="*/ 309 w 347"/>
                <a:gd name="T25" fmla="*/ 26 h 254"/>
                <a:gd name="T26" fmla="*/ 320 w 347"/>
                <a:gd name="T27" fmla="*/ 42 h 254"/>
                <a:gd name="T28" fmla="*/ 326 w 347"/>
                <a:gd name="T29" fmla="*/ 58 h 254"/>
                <a:gd name="T30" fmla="*/ 329 w 347"/>
                <a:gd name="T31" fmla="*/ 74 h 254"/>
                <a:gd name="T32" fmla="*/ 323 w 347"/>
                <a:gd name="T33" fmla="*/ 103 h 254"/>
                <a:gd name="T34" fmla="*/ 307 w 347"/>
                <a:gd name="T35" fmla="*/ 125 h 254"/>
                <a:gd name="T36" fmla="*/ 280 w 347"/>
                <a:gd name="T37" fmla="*/ 140 h 254"/>
                <a:gd name="T38" fmla="*/ 243 w 347"/>
                <a:gd name="T39" fmla="*/ 148 h 254"/>
                <a:gd name="T40" fmla="*/ 318 w 347"/>
                <a:gd name="T41" fmla="*/ 233 h 254"/>
                <a:gd name="T42" fmla="*/ 336 w 347"/>
                <a:gd name="T43" fmla="*/ 246 h 254"/>
                <a:gd name="T44" fmla="*/ 347 w 347"/>
                <a:gd name="T45" fmla="*/ 254 h 254"/>
                <a:gd name="T46" fmla="*/ 231 w 347"/>
                <a:gd name="T47" fmla="*/ 247 h 254"/>
                <a:gd name="T48" fmla="*/ 241 w 347"/>
                <a:gd name="T49" fmla="*/ 246 h 254"/>
                <a:gd name="T50" fmla="*/ 244 w 347"/>
                <a:gd name="T51" fmla="*/ 241 h 254"/>
                <a:gd name="T52" fmla="*/ 233 w 347"/>
                <a:gd name="T53" fmla="*/ 225 h 254"/>
                <a:gd name="T54" fmla="*/ 82 w 347"/>
                <a:gd name="T55" fmla="*/ 149 h 254"/>
                <a:gd name="T56" fmla="*/ 191 w 347"/>
                <a:gd name="T57" fmla="*/ 109 h 254"/>
                <a:gd name="T58" fmla="*/ 223 w 347"/>
                <a:gd name="T59" fmla="*/ 108 h 254"/>
                <a:gd name="T60" fmla="*/ 243 w 347"/>
                <a:gd name="T61" fmla="*/ 101 h 254"/>
                <a:gd name="T62" fmla="*/ 254 w 347"/>
                <a:gd name="T63" fmla="*/ 92 h 254"/>
                <a:gd name="T64" fmla="*/ 260 w 347"/>
                <a:gd name="T65" fmla="*/ 74 h 254"/>
                <a:gd name="T66" fmla="*/ 254 w 347"/>
                <a:gd name="T67" fmla="*/ 58 h 254"/>
                <a:gd name="T68" fmla="*/ 243 w 347"/>
                <a:gd name="T69" fmla="*/ 48 h 254"/>
                <a:gd name="T70" fmla="*/ 223 w 347"/>
                <a:gd name="T71" fmla="*/ 42 h 254"/>
                <a:gd name="T72" fmla="*/ 191 w 347"/>
                <a:gd name="T73" fmla="*/ 42 h 254"/>
                <a:gd name="T74" fmla="*/ 82 w 347"/>
                <a:gd name="T75" fmla="*/ 10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7" h="254">
                  <a:moveTo>
                    <a:pt x="82" y="149"/>
                  </a:moveTo>
                  <a:lnTo>
                    <a:pt x="82" y="234"/>
                  </a:lnTo>
                  <a:lnTo>
                    <a:pt x="85" y="238"/>
                  </a:lnTo>
                  <a:lnTo>
                    <a:pt x="87" y="242"/>
                  </a:lnTo>
                  <a:lnTo>
                    <a:pt x="92" y="246"/>
                  </a:lnTo>
                  <a:lnTo>
                    <a:pt x="98" y="247"/>
                  </a:lnTo>
                  <a:lnTo>
                    <a:pt x="98" y="254"/>
                  </a:lnTo>
                  <a:lnTo>
                    <a:pt x="0" y="254"/>
                  </a:lnTo>
                  <a:lnTo>
                    <a:pt x="0" y="247"/>
                  </a:lnTo>
                  <a:lnTo>
                    <a:pt x="7" y="246"/>
                  </a:lnTo>
                  <a:lnTo>
                    <a:pt x="12" y="242"/>
                  </a:lnTo>
                  <a:lnTo>
                    <a:pt x="13" y="238"/>
                  </a:lnTo>
                  <a:lnTo>
                    <a:pt x="16" y="234"/>
                  </a:lnTo>
                  <a:lnTo>
                    <a:pt x="16" y="20"/>
                  </a:lnTo>
                  <a:lnTo>
                    <a:pt x="13" y="15"/>
                  </a:lnTo>
                  <a:lnTo>
                    <a:pt x="12" y="12"/>
                  </a:lnTo>
                  <a:lnTo>
                    <a:pt x="7" y="7"/>
                  </a:lnTo>
                  <a:lnTo>
                    <a:pt x="0" y="5"/>
                  </a:lnTo>
                  <a:lnTo>
                    <a:pt x="0" y="0"/>
                  </a:lnTo>
                  <a:lnTo>
                    <a:pt x="198" y="0"/>
                  </a:lnTo>
                  <a:lnTo>
                    <a:pt x="231" y="2"/>
                  </a:lnTo>
                  <a:lnTo>
                    <a:pt x="256" y="4"/>
                  </a:lnTo>
                  <a:lnTo>
                    <a:pt x="275" y="7"/>
                  </a:lnTo>
                  <a:lnTo>
                    <a:pt x="292" y="15"/>
                  </a:lnTo>
                  <a:lnTo>
                    <a:pt x="300" y="21"/>
                  </a:lnTo>
                  <a:lnTo>
                    <a:pt x="309" y="26"/>
                  </a:lnTo>
                  <a:lnTo>
                    <a:pt x="313" y="34"/>
                  </a:lnTo>
                  <a:lnTo>
                    <a:pt x="320" y="42"/>
                  </a:lnTo>
                  <a:lnTo>
                    <a:pt x="323" y="50"/>
                  </a:lnTo>
                  <a:lnTo>
                    <a:pt x="326" y="58"/>
                  </a:lnTo>
                  <a:lnTo>
                    <a:pt x="328" y="68"/>
                  </a:lnTo>
                  <a:lnTo>
                    <a:pt x="329" y="74"/>
                  </a:lnTo>
                  <a:lnTo>
                    <a:pt x="328" y="90"/>
                  </a:lnTo>
                  <a:lnTo>
                    <a:pt x="323" y="103"/>
                  </a:lnTo>
                  <a:lnTo>
                    <a:pt x="317" y="116"/>
                  </a:lnTo>
                  <a:lnTo>
                    <a:pt x="307" y="125"/>
                  </a:lnTo>
                  <a:lnTo>
                    <a:pt x="294" y="132"/>
                  </a:lnTo>
                  <a:lnTo>
                    <a:pt x="280" y="140"/>
                  </a:lnTo>
                  <a:lnTo>
                    <a:pt x="262" y="145"/>
                  </a:lnTo>
                  <a:lnTo>
                    <a:pt x="243" y="148"/>
                  </a:lnTo>
                  <a:lnTo>
                    <a:pt x="304" y="217"/>
                  </a:lnTo>
                  <a:lnTo>
                    <a:pt x="318" y="233"/>
                  </a:lnTo>
                  <a:lnTo>
                    <a:pt x="328" y="242"/>
                  </a:lnTo>
                  <a:lnTo>
                    <a:pt x="336" y="246"/>
                  </a:lnTo>
                  <a:lnTo>
                    <a:pt x="347" y="247"/>
                  </a:lnTo>
                  <a:lnTo>
                    <a:pt x="347" y="254"/>
                  </a:lnTo>
                  <a:lnTo>
                    <a:pt x="231" y="254"/>
                  </a:lnTo>
                  <a:lnTo>
                    <a:pt x="231" y="247"/>
                  </a:lnTo>
                  <a:lnTo>
                    <a:pt x="236" y="246"/>
                  </a:lnTo>
                  <a:lnTo>
                    <a:pt x="241" y="246"/>
                  </a:lnTo>
                  <a:lnTo>
                    <a:pt x="243" y="244"/>
                  </a:lnTo>
                  <a:lnTo>
                    <a:pt x="244" y="241"/>
                  </a:lnTo>
                  <a:lnTo>
                    <a:pt x="241" y="234"/>
                  </a:lnTo>
                  <a:lnTo>
                    <a:pt x="233" y="225"/>
                  </a:lnTo>
                  <a:lnTo>
                    <a:pt x="170" y="149"/>
                  </a:lnTo>
                  <a:lnTo>
                    <a:pt x="82" y="149"/>
                  </a:lnTo>
                  <a:close/>
                  <a:moveTo>
                    <a:pt x="82" y="109"/>
                  </a:moveTo>
                  <a:lnTo>
                    <a:pt x="191" y="109"/>
                  </a:lnTo>
                  <a:lnTo>
                    <a:pt x="211" y="108"/>
                  </a:lnTo>
                  <a:lnTo>
                    <a:pt x="223" y="108"/>
                  </a:lnTo>
                  <a:lnTo>
                    <a:pt x="233" y="106"/>
                  </a:lnTo>
                  <a:lnTo>
                    <a:pt x="243" y="101"/>
                  </a:lnTo>
                  <a:lnTo>
                    <a:pt x="251" y="98"/>
                  </a:lnTo>
                  <a:lnTo>
                    <a:pt x="254" y="92"/>
                  </a:lnTo>
                  <a:lnTo>
                    <a:pt x="259" y="84"/>
                  </a:lnTo>
                  <a:lnTo>
                    <a:pt x="260" y="74"/>
                  </a:lnTo>
                  <a:lnTo>
                    <a:pt x="259" y="64"/>
                  </a:lnTo>
                  <a:lnTo>
                    <a:pt x="254" y="58"/>
                  </a:lnTo>
                  <a:lnTo>
                    <a:pt x="251" y="52"/>
                  </a:lnTo>
                  <a:lnTo>
                    <a:pt x="243" y="48"/>
                  </a:lnTo>
                  <a:lnTo>
                    <a:pt x="233" y="44"/>
                  </a:lnTo>
                  <a:lnTo>
                    <a:pt x="223" y="42"/>
                  </a:lnTo>
                  <a:lnTo>
                    <a:pt x="211" y="42"/>
                  </a:lnTo>
                  <a:lnTo>
                    <a:pt x="191" y="42"/>
                  </a:lnTo>
                  <a:lnTo>
                    <a:pt x="82" y="42"/>
                  </a:lnTo>
                  <a:lnTo>
                    <a:pt x="82" y="109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D0447488-7B6D-4AEE-9A12-620D8D9CF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4616450"/>
              <a:ext cx="493713" cy="439738"/>
            </a:xfrm>
            <a:custGeom>
              <a:avLst/>
              <a:gdLst>
                <a:gd name="T0" fmla="*/ 83 w 311"/>
                <a:gd name="T1" fmla="*/ 153 h 277"/>
                <a:gd name="T2" fmla="*/ 83 w 311"/>
                <a:gd name="T3" fmla="*/ 224 h 277"/>
                <a:gd name="T4" fmla="*/ 286 w 311"/>
                <a:gd name="T5" fmla="*/ 224 h 277"/>
                <a:gd name="T6" fmla="*/ 292 w 311"/>
                <a:gd name="T7" fmla="*/ 224 h 277"/>
                <a:gd name="T8" fmla="*/ 299 w 311"/>
                <a:gd name="T9" fmla="*/ 221 h 277"/>
                <a:gd name="T10" fmla="*/ 302 w 311"/>
                <a:gd name="T11" fmla="*/ 217 h 277"/>
                <a:gd name="T12" fmla="*/ 303 w 311"/>
                <a:gd name="T13" fmla="*/ 211 h 277"/>
                <a:gd name="T14" fmla="*/ 311 w 311"/>
                <a:gd name="T15" fmla="*/ 211 h 277"/>
                <a:gd name="T16" fmla="*/ 311 w 311"/>
                <a:gd name="T17" fmla="*/ 277 h 277"/>
                <a:gd name="T18" fmla="*/ 303 w 311"/>
                <a:gd name="T19" fmla="*/ 277 h 277"/>
                <a:gd name="T20" fmla="*/ 302 w 311"/>
                <a:gd name="T21" fmla="*/ 272 h 277"/>
                <a:gd name="T22" fmla="*/ 299 w 311"/>
                <a:gd name="T23" fmla="*/ 267 h 277"/>
                <a:gd name="T24" fmla="*/ 292 w 311"/>
                <a:gd name="T25" fmla="*/ 266 h 277"/>
                <a:gd name="T26" fmla="*/ 286 w 311"/>
                <a:gd name="T27" fmla="*/ 266 h 277"/>
                <a:gd name="T28" fmla="*/ 0 w 311"/>
                <a:gd name="T29" fmla="*/ 266 h 277"/>
                <a:gd name="T30" fmla="*/ 0 w 311"/>
                <a:gd name="T31" fmla="*/ 259 h 277"/>
                <a:gd name="T32" fmla="*/ 6 w 311"/>
                <a:gd name="T33" fmla="*/ 258 h 277"/>
                <a:gd name="T34" fmla="*/ 11 w 311"/>
                <a:gd name="T35" fmla="*/ 254 h 277"/>
                <a:gd name="T36" fmla="*/ 13 w 311"/>
                <a:gd name="T37" fmla="*/ 250 h 277"/>
                <a:gd name="T38" fmla="*/ 14 w 311"/>
                <a:gd name="T39" fmla="*/ 246 h 277"/>
                <a:gd name="T40" fmla="*/ 14 w 311"/>
                <a:gd name="T41" fmla="*/ 32 h 277"/>
                <a:gd name="T42" fmla="*/ 13 w 311"/>
                <a:gd name="T43" fmla="*/ 27 h 277"/>
                <a:gd name="T44" fmla="*/ 11 w 311"/>
                <a:gd name="T45" fmla="*/ 24 h 277"/>
                <a:gd name="T46" fmla="*/ 6 w 311"/>
                <a:gd name="T47" fmla="*/ 19 h 277"/>
                <a:gd name="T48" fmla="*/ 0 w 311"/>
                <a:gd name="T49" fmla="*/ 17 h 277"/>
                <a:gd name="T50" fmla="*/ 0 w 311"/>
                <a:gd name="T51" fmla="*/ 12 h 277"/>
                <a:gd name="T52" fmla="*/ 281 w 311"/>
                <a:gd name="T53" fmla="*/ 12 h 277"/>
                <a:gd name="T54" fmla="*/ 289 w 311"/>
                <a:gd name="T55" fmla="*/ 12 h 277"/>
                <a:gd name="T56" fmla="*/ 292 w 311"/>
                <a:gd name="T57" fmla="*/ 9 h 277"/>
                <a:gd name="T58" fmla="*/ 295 w 311"/>
                <a:gd name="T59" fmla="*/ 6 h 277"/>
                <a:gd name="T60" fmla="*/ 299 w 311"/>
                <a:gd name="T61" fmla="*/ 0 h 277"/>
                <a:gd name="T62" fmla="*/ 305 w 311"/>
                <a:gd name="T63" fmla="*/ 0 h 277"/>
                <a:gd name="T64" fmla="*/ 305 w 311"/>
                <a:gd name="T65" fmla="*/ 65 h 277"/>
                <a:gd name="T66" fmla="*/ 299 w 311"/>
                <a:gd name="T67" fmla="*/ 65 h 277"/>
                <a:gd name="T68" fmla="*/ 295 w 311"/>
                <a:gd name="T69" fmla="*/ 60 h 277"/>
                <a:gd name="T70" fmla="*/ 292 w 311"/>
                <a:gd name="T71" fmla="*/ 56 h 277"/>
                <a:gd name="T72" fmla="*/ 289 w 311"/>
                <a:gd name="T73" fmla="*/ 54 h 277"/>
                <a:gd name="T74" fmla="*/ 281 w 311"/>
                <a:gd name="T75" fmla="*/ 54 h 277"/>
                <a:gd name="T76" fmla="*/ 83 w 311"/>
                <a:gd name="T77" fmla="*/ 54 h 277"/>
                <a:gd name="T78" fmla="*/ 83 w 311"/>
                <a:gd name="T79" fmla="*/ 113 h 277"/>
                <a:gd name="T80" fmla="*/ 212 w 311"/>
                <a:gd name="T81" fmla="*/ 113 h 277"/>
                <a:gd name="T82" fmla="*/ 218 w 311"/>
                <a:gd name="T83" fmla="*/ 113 h 277"/>
                <a:gd name="T84" fmla="*/ 223 w 311"/>
                <a:gd name="T85" fmla="*/ 112 h 277"/>
                <a:gd name="T86" fmla="*/ 226 w 311"/>
                <a:gd name="T87" fmla="*/ 108 h 277"/>
                <a:gd name="T88" fmla="*/ 228 w 311"/>
                <a:gd name="T89" fmla="*/ 102 h 277"/>
                <a:gd name="T90" fmla="*/ 236 w 311"/>
                <a:gd name="T91" fmla="*/ 102 h 277"/>
                <a:gd name="T92" fmla="*/ 236 w 311"/>
                <a:gd name="T93" fmla="*/ 166 h 277"/>
                <a:gd name="T94" fmla="*/ 228 w 311"/>
                <a:gd name="T95" fmla="*/ 166 h 277"/>
                <a:gd name="T96" fmla="*/ 226 w 311"/>
                <a:gd name="T97" fmla="*/ 160 h 277"/>
                <a:gd name="T98" fmla="*/ 223 w 311"/>
                <a:gd name="T99" fmla="*/ 158 h 277"/>
                <a:gd name="T100" fmla="*/ 218 w 311"/>
                <a:gd name="T101" fmla="*/ 157 h 277"/>
                <a:gd name="T102" fmla="*/ 212 w 311"/>
                <a:gd name="T103" fmla="*/ 153 h 277"/>
                <a:gd name="T104" fmla="*/ 83 w 311"/>
                <a:gd name="T105" fmla="*/ 15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277">
                  <a:moveTo>
                    <a:pt x="83" y="153"/>
                  </a:moveTo>
                  <a:lnTo>
                    <a:pt x="83" y="224"/>
                  </a:lnTo>
                  <a:lnTo>
                    <a:pt x="286" y="224"/>
                  </a:lnTo>
                  <a:lnTo>
                    <a:pt x="292" y="224"/>
                  </a:lnTo>
                  <a:lnTo>
                    <a:pt x="299" y="221"/>
                  </a:lnTo>
                  <a:lnTo>
                    <a:pt x="302" y="217"/>
                  </a:lnTo>
                  <a:lnTo>
                    <a:pt x="303" y="211"/>
                  </a:lnTo>
                  <a:lnTo>
                    <a:pt x="311" y="211"/>
                  </a:lnTo>
                  <a:lnTo>
                    <a:pt x="311" y="277"/>
                  </a:lnTo>
                  <a:lnTo>
                    <a:pt x="303" y="277"/>
                  </a:lnTo>
                  <a:lnTo>
                    <a:pt x="302" y="272"/>
                  </a:lnTo>
                  <a:lnTo>
                    <a:pt x="299" y="267"/>
                  </a:lnTo>
                  <a:lnTo>
                    <a:pt x="292" y="266"/>
                  </a:lnTo>
                  <a:lnTo>
                    <a:pt x="286" y="266"/>
                  </a:lnTo>
                  <a:lnTo>
                    <a:pt x="0" y="266"/>
                  </a:lnTo>
                  <a:lnTo>
                    <a:pt x="0" y="259"/>
                  </a:lnTo>
                  <a:lnTo>
                    <a:pt x="6" y="258"/>
                  </a:lnTo>
                  <a:lnTo>
                    <a:pt x="11" y="254"/>
                  </a:lnTo>
                  <a:lnTo>
                    <a:pt x="13" y="250"/>
                  </a:lnTo>
                  <a:lnTo>
                    <a:pt x="14" y="246"/>
                  </a:lnTo>
                  <a:lnTo>
                    <a:pt x="14" y="32"/>
                  </a:lnTo>
                  <a:lnTo>
                    <a:pt x="13" y="27"/>
                  </a:lnTo>
                  <a:lnTo>
                    <a:pt x="11" y="24"/>
                  </a:lnTo>
                  <a:lnTo>
                    <a:pt x="6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81" y="12"/>
                  </a:lnTo>
                  <a:lnTo>
                    <a:pt x="289" y="12"/>
                  </a:lnTo>
                  <a:lnTo>
                    <a:pt x="292" y="9"/>
                  </a:lnTo>
                  <a:lnTo>
                    <a:pt x="295" y="6"/>
                  </a:lnTo>
                  <a:lnTo>
                    <a:pt x="299" y="0"/>
                  </a:lnTo>
                  <a:lnTo>
                    <a:pt x="305" y="0"/>
                  </a:lnTo>
                  <a:lnTo>
                    <a:pt x="305" y="65"/>
                  </a:lnTo>
                  <a:lnTo>
                    <a:pt x="299" y="65"/>
                  </a:lnTo>
                  <a:lnTo>
                    <a:pt x="295" y="60"/>
                  </a:lnTo>
                  <a:lnTo>
                    <a:pt x="292" y="56"/>
                  </a:lnTo>
                  <a:lnTo>
                    <a:pt x="289" y="54"/>
                  </a:lnTo>
                  <a:lnTo>
                    <a:pt x="281" y="54"/>
                  </a:lnTo>
                  <a:lnTo>
                    <a:pt x="83" y="54"/>
                  </a:lnTo>
                  <a:lnTo>
                    <a:pt x="83" y="113"/>
                  </a:lnTo>
                  <a:lnTo>
                    <a:pt x="212" y="113"/>
                  </a:lnTo>
                  <a:lnTo>
                    <a:pt x="218" y="113"/>
                  </a:lnTo>
                  <a:lnTo>
                    <a:pt x="223" y="112"/>
                  </a:lnTo>
                  <a:lnTo>
                    <a:pt x="226" y="108"/>
                  </a:lnTo>
                  <a:lnTo>
                    <a:pt x="228" y="102"/>
                  </a:lnTo>
                  <a:lnTo>
                    <a:pt x="236" y="102"/>
                  </a:lnTo>
                  <a:lnTo>
                    <a:pt x="236" y="166"/>
                  </a:lnTo>
                  <a:lnTo>
                    <a:pt x="228" y="166"/>
                  </a:lnTo>
                  <a:lnTo>
                    <a:pt x="226" y="160"/>
                  </a:lnTo>
                  <a:lnTo>
                    <a:pt x="223" y="158"/>
                  </a:lnTo>
                  <a:lnTo>
                    <a:pt x="218" y="157"/>
                  </a:lnTo>
                  <a:lnTo>
                    <a:pt x="212" y="153"/>
                  </a:lnTo>
                  <a:lnTo>
                    <a:pt x="83" y="153"/>
                  </a:lnTo>
                  <a:close/>
                </a:path>
              </a:pathLst>
            </a:custGeom>
            <a:solidFill>
              <a:srgbClr val="8E8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28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20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Franklin Gothic Demi</vt:lpstr>
      <vt:lpstr>Franklin Gothic Heavy</vt:lpstr>
      <vt:lpstr>Office テーマ</vt:lpstr>
      <vt:lpstr>OpenRTP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xfinder</dc:title>
  <dc:creator>安藤慶昭</dc:creator>
  <cp:lastModifiedBy>安藤慶昭</cp:lastModifiedBy>
  <cp:revision>8</cp:revision>
  <dcterms:created xsi:type="dcterms:W3CDTF">2020-09-06T08:09:07Z</dcterms:created>
  <dcterms:modified xsi:type="dcterms:W3CDTF">2020-10-25T14:10:14Z</dcterms:modified>
</cp:coreProperties>
</file>