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5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4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07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36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99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0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84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1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68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0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9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08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DC8DE8-26D7-394B-8007-91BED42051E5}" type="datetimeFigureOut">
              <a:rPr kumimoji="1" lang="ja-JP" altLang="en-US" smtClean="0"/>
              <a:t>2020/9/6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3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F10A475-EC06-B644-A97B-EF4910A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5400" cap="none" dirty="0" err="1">
                <a:latin typeface="Meiryo" panose="020B0604030504040204" pitchFamily="34" charset="-128"/>
                <a:ea typeface="Meiryo" panose="020B0604030504040204" pitchFamily="34" charset="-128"/>
              </a:rPr>
              <a:t>xfinder</a:t>
            </a:r>
            <a:endParaRPr lang="ja-JP" altLang="en-US" sz="5400" cap="non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C8E084-3940-674D-BEC8-363B84FC0EAA}"/>
              </a:ext>
            </a:extLst>
          </p:cNvPr>
          <p:cNvSpPr txBox="1"/>
          <p:nvPr/>
        </p:nvSpPr>
        <p:spPr>
          <a:xfrm>
            <a:off x="1952879" y="5725180"/>
            <a:ext cx="8576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Drag to install “</a:t>
            </a:r>
            <a:r>
              <a:rPr kumimoji="1" lang="en-US" altLang="ja-JP" sz="2800" dirty="0" err="1"/>
              <a:t>xfinder</a:t>
            </a:r>
            <a:r>
              <a:rPr kumimoji="1" lang="en-US" altLang="ja-JP" sz="2800" dirty="0"/>
              <a:t>” in your Application folder</a:t>
            </a:r>
            <a:endParaRPr kumimoji="1" lang="ja-JP" altLang="en-US" sz="28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7567858-3DDC-6B46-8CEC-ACDA841F74DD}"/>
              </a:ext>
            </a:extLst>
          </p:cNvPr>
          <p:cNvCxnSpPr/>
          <p:nvPr/>
        </p:nvCxnSpPr>
        <p:spPr>
          <a:xfrm>
            <a:off x="1371600" y="2091559"/>
            <a:ext cx="944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09CC24-DA42-3041-955C-7F82A7F44EF3}"/>
              </a:ext>
            </a:extLst>
          </p:cNvPr>
          <p:cNvSpPr txBox="1"/>
          <p:nvPr/>
        </p:nvSpPr>
        <p:spPr>
          <a:xfrm>
            <a:off x="5655830" y="319656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40495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{72D2431D-0949-2343-A279-A37F615B0DB4}tf10001063</Template>
  <TotalTime>6</TotalTime>
  <Words>12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</vt:lpstr>
      <vt:lpstr>Arial</vt:lpstr>
      <vt:lpstr>Century Gothic</vt:lpstr>
      <vt:lpstr>メッシュ</vt:lpstr>
      <vt:lpstr>xfinder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xfinder</dc:title>
  <dc:creator>安藤慶昭</dc:creator>
  <cp:lastModifiedBy>安藤慶昭</cp:lastModifiedBy>
  <cp:revision>1</cp:revision>
  <dcterms:created xsi:type="dcterms:W3CDTF">2020-09-06T08:09:07Z</dcterms:created>
  <dcterms:modified xsi:type="dcterms:W3CDTF">2020-09-06T08:15:17Z</dcterms:modified>
</cp:coreProperties>
</file>