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2408C-8D4C-4B7D-BC27-CF4F8486DB21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66773-CA99-4EF9-AD02-35845C6FF26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5527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2408C-8D4C-4B7D-BC27-CF4F8486DB21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66773-CA99-4EF9-AD02-35845C6FF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581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2408C-8D4C-4B7D-BC27-CF4F8486DB21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66773-CA99-4EF9-AD02-35845C6FF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362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2408C-8D4C-4B7D-BC27-CF4F8486DB21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66773-CA99-4EF9-AD02-35845C6FF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186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2408C-8D4C-4B7D-BC27-CF4F8486DB21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66773-CA99-4EF9-AD02-35845C6FF26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4202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2408C-8D4C-4B7D-BC27-CF4F8486DB21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66773-CA99-4EF9-AD02-35845C6FF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601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2408C-8D4C-4B7D-BC27-CF4F8486DB21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66773-CA99-4EF9-AD02-35845C6FF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778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2408C-8D4C-4B7D-BC27-CF4F8486DB21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66773-CA99-4EF9-AD02-35845C6FF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769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2408C-8D4C-4B7D-BC27-CF4F8486DB21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66773-CA99-4EF9-AD02-35845C6FF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453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342408C-8D4C-4B7D-BC27-CF4F8486DB21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B366773-CA99-4EF9-AD02-35845C6FF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215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2408C-8D4C-4B7D-BC27-CF4F8486DB21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66773-CA99-4EF9-AD02-35845C6FF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166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342408C-8D4C-4B7D-BC27-CF4F8486DB21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B366773-CA99-4EF9-AD02-35845C6FF26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3783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ATM Machine UML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By: Nathan Bemus, Alex Lang, Corey McLaughlin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576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UML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548" y="1902232"/>
            <a:ext cx="9188904" cy="4114800"/>
          </a:xfrm>
        </p:spPr>
      </p:pic>
    </p:spTree>
    <p:extLst>
      <p:ext uri="{BB962C8B-B14F-4D97-AF65-F5344CB8AC3E}">
        <p14:creationId xmlns:p14="http://schemas.microsoft.com/office/powerpoint/2010/main" val="2704012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UML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814" y="2087591"/>
            <a:ext cx="8978373" cy="2562047"/>
          </a:xfrm>
        </p:spPr>
      </p:pic>
    </p:spTree>
    <p:extLst>
      <p:ext uri="{BB962C8B-B14F-4D97-AF65-F5344CB8AC3E}">
        <p14:creationId xmlns:p14="http://schemas.microsoft.com/office/powerpoint/2010/main" val="70454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UML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069" y="2355012"/>
            <a:ext cx="8315863" cy="2881222"/>
          </a:xfrm>
        </p:spPr>
      </p:pic>
    </p:spTree>
    <p:extLst>
      <p:ext uri="{BB962C8B-B14F-4D97-AF65-F5344CB8AC3E}">
        <p14:creationId xmlns:p14="http://schemas.microsoft.com/office/powerpoint/2010/main" val="3584230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Interaction UML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353" y="2035834"/>
            <a:ext cx="9571295" cy="3692106"/>
          </a:xfrm>
        </p:spPr>
      </p:pic>
    </p:spTree>
    <p:extLst>
      <p:ext uri="{BB962C8B-B14F-4D97-AF65-F5344CB8AC3E}">
        <p14:creationId xmlns:p14="http://schemas.microsoft.com/office/powerpoint/2010/main" val="1017699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Machine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350" y="2087592"/>
            <a:ext cx="7875918" cy="3830129"/>
          </a:xfrm>
        </p:spPr>
      </p:pic>
    </p:spTree>
    <p:extLst>
      <p:ext uri="{BB962C8B-B14F-4D97-AF65-F5344CB8AC3E}">
        <p14:creationId xmlns:p14="http://schemas.microsoft.com/office/powerpoint/2010/main" val="2981513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</TotalTime>
  <Words>24</Words>
  <Application>Microsoft Office PowerPoint</Application>
  <PresentationFormat>Widescreen</PresentationFormat>
  <Paragraphs>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Calibri</vt:lpstr>
      <vt:lpstr>Calibri Light</vt:lpstr>
      <vt:lpstr>Retrospect</vt:lpstr>
      <vt:lpstr>ATM Machine UML</vt:lpstr>
      <vt:lpstr>Use Case UML</vt:lpstr>
      <vt:lpstr>Class UML</vt:lpstr>
      <vt:lpstr>Activity UML</vt:lpstr>
      <vt:lpstr>Interaction UML</vt:lpstr>
      <vt:lpstr>State Machine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ATM Machine UML</dc:title>
  <dc:creator>Nathan Bemus</dc:creator>
  <cp:lastModifiedBy>Nathan Bemus</cp:lastModifiedBy>
  <cp:revision>2</cp:revision>
  <dcterms:created xsi:type="dcterms:W3CDTF">2017-02-08T18:07:18Z</dcterms:created>
  <dcterms:modified xsi:type="dcterms:W3CDTF">2017-02-08T18:19:28Z</dcterms:modified>
</cp:coreProperties>
</file>