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-chardon/enc-a11y-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Retours sur la journée d’hier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retours à froid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 </a:t>
            </a:r>
            <a:r>
              <a:rPr lang="fr-FR" dirty="0" err="1" smtClean="0"/>
              <a:t>a-t-il</a:t>
            </a:r>
            <a:r>
              <a:rPr lang="fr-FR" dirty="0" smtClean="0"/>
              <a:t> des éléments qui ne vous semblent pas clairs ? </a:t>
            </a:r>
          </a:p>
          <a:p>
            <a:r>
              <a:rPr lang="fr-FR" dirty="0" smtClean="0"/>
              <a:t>Vous sentez vous à l'aise avec le guide de l’intégrateur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disposition de la documentation présentée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Faites un pull sur le repo </a:t>
            </a:r>
            <a:r>
              <a:rPr lang="fr-FR" dirty="0" err="1" smtClean="0"/>
              <a:t>github</a:t>
            </a:r>
            <a:r>
              <a:rPr lang="fr-FR" dirty="0" smtClean="0"/>
              <a:t> d’hier : </a:t>
            </a:r>
          </a:p>
          <a:p>
            <a:r>
              <a:rPr lang="fr-FR" dirty="0">
                <a:hlinkClick r:id="rId2"/>
              </a:rPr>
              <a:t>https://github.com/n-chardon/enc-a11y-training</a:t>
            </a:r>
            <a:endParaRPr lang="fr-FR" dirty="0"/>
          </a:p>
          <a:p>
            <a:r>
              <a:rPr lang="fr-FR" dirty="0" smtClean="0"/>
              <a:t>Les documents seront complétés </a:t>
            </a:r>
          </a:p>
          <a:p>
            <a:pPr lvl="1"/>
            <a:r>
              <a:rPr lang="fr-FR" dirty="0" smtClean="0"/>
              <a:t>… notamment avec </a:t>
            </a:r>
            <a:r>
              <a:rPr lang="fr-FR" smtClean="0"/>
              <a:t>vos demandes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22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du 25/09/2019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Revue de l’accessibilité d’un ou plusieurs projet</a:t>
            </a:r>
          </a:p>
          <a:p>
            <a:pPr lvl="1"/>
            <a:r>
              <a:rPr lang="fr-FR" dirty="0" smtClean="0"/>
              <a:t>Lister les corrections ou améliorations à apporter à l’accessibilité </a:t>
            </a:r>
          </a:p>
          <a:p>
            <a:pPr lvl="1"/>
            <a:r>
              <a:rPr lang="fr-FR" dirty="0" smtClean="0"/>
              <a:t>Pas d’évaluation de l’accessibilité sur ces projets : </a:t>
            </a:r>
          </a:p>
          <a:p>
            <a:pPr lvl="2"/>
            <a:r>
              <a:rPr lang="fr-FR" dirty="0" smtClean="0"/>
              <a:t>L’objectif est de réviser ensemble les apprentissages des deux jours</a:t>
            </a:r>
          </a:p>
          <a:p>
            <a:r>
              <a:rPr lang="fr-FR" dirty="0" smtClean="0"/>
              <a:t>Séance questions/réponses sur l’accessibilité </a:t>
            </a:r>
          </a:p>
          <a:p>
            <a:pPr lvl="1"/>
            <a:r>
              <a:rPr lang="fr-FR" dirty="0" smtClean="0"/>
              <a:t>Toutes les questions que vous vous posez depuis la formation </a:t>
            </a:r>
          </a:p>
        </p:txBody>
      </p:sp>
    </p:spTree>
    <p:extLst>
      <p:ext uri="{BB962C8B-B14F-4D97-AF65-F5344CB8AC3E}">
        <p14:creationId xmlns:p14="http://schemas.microsoft.com/office/powerpoint/2010/main" val="2516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568EFAAB-81B0-4586-A364-209B61E49DB2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</TotalTime>
  <Words>111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Retours sur la journée d’hier</vt:lpstr>
      <vt:lpstr>Vos retours à froid</vt:lpstr>
      <vt:lpstr>Mise à disposition de la documentation présentée</vt:lpstr>
      <vt:lpstr>Programme du 25/09/2019 </vt:lpstr>
    </vt:vector>
  </TitlesOfParts>
  <Company>VSCT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Retours sur la journée d’hier</dc:title>
  <dc:creator>Chardon Nicolas</dc:creator>
  <cp:lastModifiedBy>Chardon Nicolas</cp:lastModifiedBy>
  <cp:revision>19</cp:revision>
  <dcterms:created xsi:type="dcterms:W3CDTF">2019-09-17T17:37:57Z</dcterms:created>
  <dcterms:modified xsi:type="dcterms:W3CDTF">2019-09-17T21:17:42Z</dcterms:modified>
</cp:coreProperties>
</file>