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2"/>
    <p:sldMasterId id="2147483819" r:id="rId3"/>
    <p:sldMasterId id="2147483832" r:id="rId4"/>
    <p:sldMasterId id="2147483845" r:id="rId5"/>
    <p:sldMasterId id="2147483858" r:id="rId6"/>
    <p:sldMasterId id="2147483872" r:id="rId7"/>
    <p:sldMasterId id="2147483885" r:id="rId8"/>
  </p:sldMasterIdLst>
  <p:notesMasterIdLst>
    <p:notesMasterId r:id="rId32"/>
  </p:notesMasterIdLst>
  <p:sldIdLst>
    <p:sldId id="256" r:id="rId9"/>
    <p:sldId id="260" r:id="rId10"/>
    <p:sldId id="343" r:id="rId11"/>
    <p:sldId id="351" r:id="rId12"/>
    <p:sldId id="347" r:id="rId13"/>
    <p:sldId id="376" r:id="rId14"/>
    <p:sldId id="349" r:id="rId15"/>
    <p:sldId id="377" r:id="rId16"/>
    <p:sldId id="350" r:id="rId17"/>
    <p:sldId id="352" r:id="rId18"/>
    <p:sldId id="354" r:id="rId19"/>
    <p:sldId id="355" r:id="rId20"/>
    <p:sldId id="356" r:id="rId21"/>
    <p:sldId id="358" r:id="rId22"/>
    <p:sldId id="361" r:id="rId23"/>
    <p:sldId id="364" r:id="rId24"/>
    <p:sldId id="367" r:id="rId25"/>
    <p:sldId id="368" r:id="rId26"/>
    <p:sldId id="370" r:id="rId27"/>
    <p:sldId id="371" r:id="rId28"/>
    <p:sldId id="372" r:id="rId29"/>
    <p:sldId id="269" r:id="rId30"/>
    <p:sldId id="374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PT OUI SNCF" id="{D3E08E36-5F9E-4727-8F6C-ACA5A89D067C}">
          <p14:sldIdLst>
            <p14:sldId id="256"/>
            <p14:sldId id="260"/>
          </p14:sldIdLst>
        </p14:section>
        <p14:section name="Faisons connaissance" id="{2EF0B407-4DD3-4EBB-8CCD-1E49425C72AF}">
          <p14:sldIdLst>
            <p14:sldId id="343"/>
          </p14:sldIdLst>
        </p14:section>
        <p14:section name="Utilisateurs et besoins" id="{3FBD6DA9-F1BC-47BF-9E45-3B79F72A72C4}">
          <p14:sldIdLst>
            <p14:sldId id="351"/>
            <p14:sldId id="347"/>
            <p14:sldId id="376"/>
            <p14:sldId id="349"/>
            <p14:sldId id="377"/>
          </p14:sldIdLst>
        </p14:section>
        <p14:section name="La législation" id="{A4DC30E6-3CB2-4546-9054-C5A58D4F57BB}">
          <p14:sldIdLst>
            <p14:sldId id="350"/>
            <p14:sldId id="352"/>
          </p14:sldIdLst>
        </p14:section>
        <p14:section name="Normes et référentiels" id="{1C34756D-C519-414A-9A1D-E332A9B75A2F}">
          <p14:sldIdLst>
            <p14:sldId id="354"/>
            <p14:sldId id="355"/>
            <p14:sldId id="356"/>
          </p14:sldIdLst>
        </p14:section>
        <p14:section name="Appliquer les normes" id="{D9A24BA0-E1CB-4E4E-BD0A-0E1311AAA283}">
          <p14:sldIdLst>
            <p14:sldId id="358"/>
            <p14:sldId id="361"/>
            <p14:sldId id="364"/>
            <p14:sldId id="367"/>
            <p14:sldId id="368"/>
          </p14:sldIdLst>
        </p14:section>
        <p14:section name="Conclusion" id="{FB4D87AA-9299-44AB-AE5B-36E99E4842F4}">
          <p14:sldIdLst>
            <p14:sldId id="370"/>
            <p14:sldId id="371"/>
            <p14:sldId id="372"/>
            <p14:sldId id="269"/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78" userDrawn="1">
          <p15:clr>
            <a:srgbClr val="A4A3A4"/>
          </p15:clr>
        </p15:guide>
        <p15:guide id="3" orient="horz" pos="1139">
          <p15:clr>
            <a:srgbClr val="A4A3A4"/>
          </p15:clr>
        </p15:guide>
        <p15:guide id="4" orient="horz" pos="1094">
          <p15:clr>
            <a:srgbClr val="A4A3A4"/>
          </p15:clr>
        </p15:guide>
        <p15:guide id="5" orient="horz" pos="4065">
          <p15:clr>
            <a:srgbClr val="A4A3A4"/>
          </p15:clr>
        </p15:guide>
        <p15:guide id="6" orient="horz" pos="4201">
          <p15:clr>
            <a:srgbClr val="A4A3A4"/>
          </p15:clr>
        </p15:guide>
        <p15:guide id="7" orient="horz" pos="3609">
          <p15:clr>
            <a:srgbClr val="A4A3A4"/>
          </p15:clr>
        </p15:guide>
        <p15:guide id="8" pos="2880">
          <p15:clr>
            <a:srgbClr val="A4A3A4"/>
          </p15:clr>
        </p15:guide>
        <p15:guide id="9" pos="567">
          <p15:clr>
            <a:srgbClr val="A4A3A4"/>
          </p15:clr>
        </p15:guide>
        <p15:guide id="10" pos="5193">
          <p15:clr>
            <a:srgbClr val="A4A3A4"/>
          </p15:clr>
        </p15:guide>
        <p15:guide id="11" pos="5465">
          <p15:clr>
            <a:srgbClr val="A4A3A4"/>
          </p15:clr>
        </p15:guide>
        <p15:guide id="12" orient="horz" pos="980">
          <p15:clr>
            <a:srgbClr val="A4A3A4"/>
          </p15:clr>
        </p15:guide>
        <p15:guide id="13" orient="horz" pos="1596">
          <p15:clr>
            <a:srgbClr val="A4A3A4"/>
          </p15:clr>
        </p15:guide>
        <p15:guide id="14" orient="horz" pos="263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don Nicolas" initials="CN" lastIdx="1" clrIdx="0">
    <p:extLst>
      <p:ext uri="{19B8F6BF-5375-455C-9EA6-DF929625EA0E}">
        <p15:presenceInfo xmlns:p15="http://schemas.microsoft.com/office/powerpoint/2012/main" userId="S-1-5-21-813312372-495101804-2742336287-39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233"/>
    <a:srgbClr val="FCE89C"/>
    <a:srgbClr val="FDDD71"/>
    <a:srgbClr val="FBC171"/>
    <a:srgbClr val="FAD59C"/>
    <a:srgbClr val="F7A62B"/>
    <a:srgbClr val="FAC495"/>
    <a:srgbClr val="F7AE72"/>
    <a:srgbClr val="F08973"/>
    <a:srgbClr val="F5A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361" autoAdjust="0"/>
  </p:normalViewPr>
  <p:slideViewPr>
    <p:cSldViewPr showGuides="1">
      <p:cViewPr varScale="1">
        <p:scale>
          <a:sx n="78" d="100"/>
          <a:sy n="78" d="100"/>
        </p:scale>
        <p:origin x="1950" y="90"/>
      </p:cViewPr>
      <p:guideLst>
        <p:guide orient="horz" pos="2160"/>
        <p:guide orient="horz" pos="278"/>
        <p:guide orient="horz" pos="1139"/>
        <p:guide orient="horz" pos="1094"/>
        <p:guide orient="horz" pos="4065"/>
        <p:guide orient="horz" pos="4201"/>
        <p:guide orient="horz" pos="3609"/>
        <p:guide pos="2880"/>
        <p:guide pos="567"/>
        <p:guide pos="5193"/>
        <p:guide pos="5465"/>
        <p:guide orient="horz" pos="980"/>
        <p:guide orient="horz" pos="1596"/>
        <p:guide orient="horz" pos="263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6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7.xml"/><Relationship Id="rId3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17/09/2019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1225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Aides Techniques compensent</a:t>
            </a:r>
            <a:r>
              <a:rPr lang="fr-FR" baseline="0" dirty="0" smtClean="0"/>
              <a:t> des besoins spécifiques, mais le site ou l’application doit permettre l’usage aux personnes en situation de handicap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1905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dirty="0" smtClean="0"/>
              <a:t>Permettre l’utilisation du site au clavier</a:t>
            </a:r>
          </a:p>
          <a:p>
            <a:pPr lvl="1"/>
            <a:r>
              <a:rPr lang="fr-FR" sz="2200" dirty="0" smtClean="0"/>
              <a:t>Indiquer visuellement la prise de focus</a:t>
            </a:r>
          </a:p>
          <a:p>
            <a:pPr lvl="1"/>
            <a:r>
              <a:rPr lang="fr-FR" sz="2200" dirty="0" smtClean="0"/>
              <a:t>Toute fonctionnalité doit être utilisable au clavier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099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 userDrawn="1"/>
        </p:nvGrpSpPr>
        <p:grpSpPr bwMode="gray">
          <a:xfrm>
            <a:off x="-1" y="4289817"/>
            <a:ext cx="9144000" cy="2568183"/>
            <a:chOff x="-9525" y="11679257"/>
            <a:chExt cx="9140829" cy="2568183"/>
          </a:xfrm>
          <a:solidFill>
            <a:schemeClr val="bg2"/>
          </a:solidFill>
        </p:grpSpPr>
        <p:sp>
          <p:nvSpPr>
            <p:cNvPr id="11" name="Freeform 5"/>
            <p:cNvSpPr>
              <a:spLocks/>
            </p:cNvSpPr>
            <p:nvPr userDrawn="1"/>
          </p:nvSpPr>
          <p:spPr bwMode="gray">
            <a:xfrm>
              <a:off x="8311705" y="11679257"/>
              <a:ext cx="819599" cy="1349089"/>
            </a:xfrm>
            <a:custGeom>
              <a:avLst/>
              <a:gdLst>
                <a:gd name="T0" fmla="*/ 0 w 862"/>
                <a:gd name="T1" fmla="*/ 1416 h 1416"/>
                <a:gd name="T2" fmla="*/ 0 w 862"/>
                <a:gd name="T3" fmla="*/ 1416 h 1416"/>
                <a:gd name="T4" fmla="*/ 862 w 862"/>
                <a:gd name="T5" fmla="*/ 1124 h 1416"/>
                <a:gd name="T6" fmla="*/ 862 w 862"/>
                <a:gd name="T7" fmla="*/ 0 h 1416"/>
                <a:gd name="T8" fmla="*/ 0 w 862"/>
                <a:gd name="T9" fmla="*/ 1416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416">
                  <a:moveTo>
                    <a:pt x="0" y="1416"/>
                  </a:moveTo>
                  <a:lnTo>
                    <a:pt x="0" y="1416"/>
                  </a:lnTo>
                  <a:cubicBezTo>
                    <a:pt x="290" y="1329"/>
                    <a:pt x="578" y="1231"/>
                    <a:pt x="862" y="1124"/>
                  </a:cubicBezTo>
                  <a:lnTo>
                    <a:pt x="862" y="0"/>
                  </a:lnTo>
                  <a:cubicBezTo>
                    <a:pt x="617" y="499"/>
                    <a:pt x="328" y="973"/>
                    <a:pt x="0" y="1416"/>
                  </a:cubicBezTo>
                  <a:close/>
                </a:path>
              </a:pathLst>
            </a:custGeom>
            <a:solidFill>
              <a:srgbClr val="ABA59C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6"/>
            <p:cNvSpPr>
              <a:spLocks/>
            </p:cNvSpPr>
            <p:nvPr userDrawn="1"/>
          </p:nvSpPr>
          <p:spPr bwMode="gray">
            <a:xfrm>
              <a:off x="-9525" y="12757260"/>
              <a:ext cx="8321230" cy="1490180"/>
            </a:xfrm>
            <a:custGeom>
              <a:avLst/>
              <a:gdLst>
                <a:gd name="T0" fmla="*/ 8737 w 8737"/>
                <a:gd name="T1" fmla="*/ 284 h 1564"/>
                <a:gd name="T2" fmla="*/ 8737 w 8737"/>
                <a:gd name="T3" fmla="*/ 284 h 1564"/>
                <a:gd name="T4" fmla="*/ 0 w 8737"/>
                <a:gd name="T5" fmla="*/ 0 h 1564"/>
                <a:gd name="T6" fmla="*/ 0 w 8737"/>
                <a:gd name="T7" fmla="*/ 1564 h 1564"/>
                <a:gd name="T8" fmla="*/ 7595 w 8737"/>
                <a:gd name="T9" fmla="*/ 1564 h 1564"/>
                <a:gd name="T10" fmla="*/ 8737 w 8737"/>
                <a:gd name="T11" fmla="*/ 284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37" h="1564">
                  <a:moveTo>
                    <a:pt x="8737" y="284"/>
                  </a:moveTo>
                  <a:lnTo>
                    <a:pt x="8737" y="284"/>
                  </a:lnTo>
                  <a:cubicBezTo>
                    <a:pt x="5914" y="1138"/>
                    <a:pt x="2837" y="1072"/>
                    <a:pt x="0" y="0"/>
                  </a:cubicBezTo>
                  <a:lnTo>
                    <a:pt x="0" y="1564"/>
                  </a:lnTo>
                  <a:lnTo>
                    <a:pt x="7595" y="1564"/>
                  </a:lnTo>
                  <a:cubicBezTo>
                    <a:pt x="8014" y="1177"/>
                    <a:pt x="8396" y="746"/>
                    <a:pt x="8737" y="284"/>
                  </a:cubicBezTo>
                  <a:close/>
                </a:path>
              </a:pathLst>
            </a:custGeom>
            <a:solidFill>
              <a:srgbClr val="ABA59C">
                <a:alpha val="6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3689600"/>
            <a:ext cx="7343775" cy="1332148"/>
          </a:xfrm>
        </p:spPr>
        <p:txBody>
          <a:bodyPr anchor="t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900"/>
              </a:spcAft>
              <a:buNone/>
              <a:defRPr sz="1350" b="0" baseline="0">
                <a:solidFill>
                  <a:srgbClr val="333233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25" b="0">
                <a:solidFill>
                  <a:srgbClr val="333233"/>
                </a:solidFill>
              </a:defRPr>
            </a:lvl2pPr>
          </a:lstStyle>
          <a:p>
            <a:pPr lvl="0"/>
            <a:r>
              <a:rPr lang="fr-FR" noProof="0" dirty="0" smtClean="0"/>
              <a:t>Sous-titre de la présentation</a:t>
            </a:r>
          </a:p>
          <a:p>
            <a:pPr lvl="1"/>
            <a:r>
              <a:rPr lang="fr-FR" noProof="0" dirty="0" smtClean="0"/>
              <a:t>Date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5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594E17BC-E2F4-471E-800F-38D2C93B7DDB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7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 bwMode="gray">
          <a:xfrm>
            <a:off x="900112" y="2855032"/>
            <a:ext cx="7343775" cy="864096"/>
          </a:xfrm>
        </p:spPr>
        <p:txBody>
          <a:bodyPr/>
          <a:lstStyle>
            <a:lvl1pPr>
              <a:lnSpc>
                <a:spcPct val="85000"/>
              </a:lnSpc>
              <a:defRPr sz="2250">
                <a:solidFill>
                  <a:srgbClr val="333233"/>
                </a:solidFill>
                <a:latin typeface="+mj-lt"/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pic>
        <p:nvPicPr>
          <p:cNvPr id="2" name="Image 1" descr="logo_couv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357099" y="1963011"/>
            <a:ext cx="2412000" cy="8796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1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900112" y="3834187"/>
            <a:ext cx="7344000" cy="248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>
          <a:xfrm>
            <a:off x="900113" y="0"/>
            <a:ext cx="7343775" cy="964537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0A423A56-F1C0-4A1A-8FA4-8D7ABC878B76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00113" y="3491292"/>
            <a:ext cx="7344000" cy="324000"/>
          </a:xfrm>
        </p:spPr>
        <p:txBody>
          <a:bodyPr/>
          <a:lstStyle>
            <a:lvl1pPr algn="l">
              <a:lnSpc>
                <a:spcPct val="105000"/>
              </a:lnSpc>
              <a:spcAft>
                <a:spcPts val="0"/>
              </a:spcAft>
              <a:defRPr sz="9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 smtClean="0"/>
              <a:t>Texte légende</a:t>
            </a:r>
            <a:endParaRPr lang="fr-FR" dirty="0"/>
          </a:p>
        </p:txBody>
      </p:sp>
      <p:sp>
        <p:nvSpPr>
          <p:cNvPr id="18" name="Espace réservé pour une image  17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18112" y="1539260"/>
            <a:ext cx="7308000" cy="1929600"/>
          </a:xfrm>
          <a:custGeom>
            <a:avLst/>
            <a:gdLst>
              <a:gd name="connsiteX0" fmla="*/ 111148 w 7308000"/>
              <a:gd name="connsiteY0" fmla="*/ 0 h 1931476"/>
              <a:gd name="connsiteX1" fmla="*/ 7186432 w 7308000"/>
              <a:gd name="connsiteY1" fmla="*/ 0 h 1931476"/>
              <a:gd name="connsiteX2" fmla="*/ 7301053 w 7308000"/>
              <a:gd name="connsiteY2" fmla="*/ 112490 h 1931476"/>
              <a:gd name="connsiteX3" fmla="*/ 7308000 w 7308000"/>
              <a:gd name="connsiteY3" fmla="*/ 1747117 h 1931476"/>
              <a:gd name="connsiteX4" fmla="*/ 0 w 7308000"/>
              <a:gd name="connsiteY4" fmla="*/ 1747117 h 1931476"/>
              <a:gd name="connsiteX5" fmla="*/ 0 w 7308000"/>
              <a:gd name="connsiteY5" fmla="*/ 112490 h 1931476"/>
              <a:gd name="connsiteX6" fmla="*/ 111148 w 7308000"/>
              <a:gd name="connsiteY6" fmla="*/ 0 h 193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8000" h="1931476">
                <a:moveTo>
                  <a:pt x="111148" y="0"/>
                </a:moveTo>
                <a:lnTo>
                  <a:pt x="7186432" y="0"/>
                </a:lnTo>
                <a:cubicBezTo>
                  <a:pt x="7248953" y="0"/>
                  <a:pt x="7301053" y="49215"/>
                  <a:pt x="7301053" y="112490"/>
                </a:cubicBezTo>
                <a:lnTo>
                  <a:pt x="7308000" y="1747117"/>
                </a:lnTo>
                <a:cubicBezTo>
                  <a:pt x="3654000" y="2161925"/>
                  <a:pt x="0" y="1747117"/>
                  <a:pt x="0" y="1747117"/>
                </a:cubicBezTo>
                <a:lnTo>
                  <a:pt x="0" y="112490"/>
                </a:lnTo>
                <a:cubicBezTo>
                  <a:pt x="0" y="49215"/>
                  <a:pt x="48628" y="0"/>
                  <a:pt x="11114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90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358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F5132C10-B347-43D7-96A6-E0DCEC0D6396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069528" y="2443798"/>
            <a:ext cx="1979612" cy="3285490"/>
          </a:xfrm>
        </p:spPr>
        <p:txBody>
          <a:bodyPr/>
          <a:lstStyle>
            <a:lvl1pPr marL="522000" indent="-414000" algn="l">
              <a:lnSpc>
                <a:spcPct val="100000"/>
              </a:lnSpc>
              <a:spcAft>
                <a:spcPts val="30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76848" y="2443798"/>
            <a:ext cx="1979612" cy="3285490"/>
          </a:xfrm>
        </p:spPr>
        <p:txBody>
          <a:bodyPr/>
          <a:lstStyle>
            <a:lvl1pPr marL="522000" indent="-414000" algn="l">
              <a:lnSpc>
                <a:spcPct val="100000"/>
              </a:lnSpc>
              <a:spcAft>
                <a:spcPts val="3000"/>
              </a:spcAft>
              <a:buClr>
                <a:srgbClr val="CA5E7E"/>
              </a:buClr>
              <a:buSzPct val="9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21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084168" y="2443798"/>
            <a:ext cx="1979612" cy="3285490"/>
          </a:xfrm>
        </p:spPr>
        <p:txBody>
          <a:bodyPr/>
          <a:lstStyle>
            <a:lvl1pPr marL="522000" indent="-414000" algn="l">
              <a:lnSpc>
                <a:spcPct val="100000"/>
              </a:lnSpc>
              <a:spcAft>
                <a:spcPts val="3000"/>
              </a:spcAft>
              <a:buClr>
                <a:srgbClr val="DD8CA4"/>
              </a:buClr>
              <a:buSzPct val="9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069200" y="1512000"/>
            <a:ext cx="1979613" cy="523306"/>
          </a:xfrm>
          <a:custGeom>
            <a:avLst/>
            <a:gdLst>
              <a:gd name="connsiteX0" fmla="*/ 30114 w 1979613"/>
              <a:gd name="connsiteY0" fmla="*/ 0 h 523306"/>
              <a:gd name="connsiteX1" fmla="*/ 1947063 w 1979613"/>
              <a:gd name="connsiteY1" fmla="*/ 0 h 523306"/>
              <a:gd name="connsiteX2" fmla="*/ 1978118 w 1979613"/>
              <a:gd name="connsiteY2" fmla="*/ 30478 h 523306"/>
              <a:gd name="connsiteX3" fmla="*/ 1979613 w 1979613"/>
              <a:gd name="connsiteY3" fmla="*/ 382285 h 523306"/>
              <a:gd name="connsiteX4" fmla="*/ 1979613 w 1979613"/>
              <a:gd name="connsiteY4" fmla="*/ 473390 h 523306"/>
              <a:gd name="connsiteX5" fmla="*/ 1610684 w 1979613"/>
              <a:gd name="connsiteY5" fmla="*/ 505624 h 523306"/>
              <a:gd name="connsiteX6" fmla="*/ 0 w 1979613"/>
              <a:gd name="connsiteY6" fmla="*/ 473357 h 523306"/>
              <a:gd name="connsiteX7" fmla="*/ 0 w 1979613"/>
              <a:gd name="connsiteY7" fmla="*/ 30478 h 523306"/>
              <a:gd name="connsiteX8" fmla="*/ 30114 w 1979613"/>
              <a:gd name="connsiteY8" fmla="*/ 0 h 52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9613" h="523306">
                <a:moveTo>
                  <a:pt x="30114" y="0"/>
                </a:moveTo>
                <a:lnTo>
                  <a:pt x="1947063" y="0"/>
                </a:lnTo>
                <a:cubicBezTo>
                  <a:pt x="1964002" y="0"/>
                  <a:pt x="1978118" y="13334"/>
                  <a:pt x="1978118" y="30478"/>
                </a:cubicBezTo>
                <a:lnTo>
                  <a:pt x="1979613" y="382285"/>
                </a:lnTo>
                <a:lnTo>
                  <a:pt x="1979613" y="473390"/>
                </a:lnTo>
                <a:lnTo>
                  <a:pt x="1610684" y="505624"/>
                </a:lnTo>
                <a:cubicBezTo>
                  <a:pt x="757969" y="559402"/>
                  <a:pt x="0" y="473357"/>
                  <a:pt x="0" y="473357"/>
                </a:cubicBezTo>
                <a:lnTo>
                  <a:pt x="0" y="30478"/>
                </a:lnTo>
                <a:cubicBezTo>
                  <a:pt x="0" y="13334"/>
                  <a:pt x="13175" y="0"/>
                  <a:pt x="3011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Titre de la colonne</a:t>
            </a:r>
            <a:endParaRPr lang="fr-FR" dirty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576847" y="1512000"/>
            <a:ext cx="1979613" cy="523306"/>
          </a:xfrm>
          <a:custGeom>
            <a:avLst/>
            <a:gdLst>
              <a:gd name="connsiteX0" fmla="*/ 29727 w 1979613"/>
              <a:gd name="connsiteY0" fmla="*/ 0 h 523306"/>
              <a:gd name="connsiteX1" fmla="*/ 1946676 w 1979613"/>
              <a:gd name="connsiteY1" fmla="*/ 0 h 523306"/>
              <a:gd name="connsiteX2" fmla="*/ 1977731 w 1979613"/>
              <a:gd name="connsiteY2" fmla="*/ 30478 h 523306"/>
              <a:gd name="connsiteX3" fmla="*/ 1979613 w 1979613"/>
              <a:gd name="connsiteY3" fmla="*/ 473357 h 523306"/>
              <a:gd name="connsiteX4" fmla="*/ 44086 w 1979613"/>
              <a:gd name="connsiteY4" fmla="*/ 477966 h 523306"/>
              <a:gd name="connsiteX5" fmla="*/ 0 w 1979613"/>
              <a:gd name="connsiteY5" fmla="*/ 473397 h 523306"/>
              <a:gd name="connsiteX6" fmla="*/ 0 w 1979613"/>
              <a:gd name="connsiteY6" fmla="*/ 29514 h 523306"/>
              <a:gd name="connsiteX7" fmla="*/ 8318 w 1979613"/>
              <a:gd name="connsiteY7" fmla="*/ 8810 h 523306"/>
              <a:gd name="connsiteX8" fmla="*/ 29727 w 1979613"/>
              <a:gd name="connsiteY8" fmla="*/ 0 h 52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9613" h="523306">
                <a:moveTo>
                  <a:pt x="29727" y="0"/>
                </a:moveTo>
                <a:lnTo>
                  <a:pt x="1946676" y="0"/>
                </a:lnTo>
                <a:cubicBezTo>
                  <a:pt x="1963615" y="0"/>
                  <a:pt x="1977731" y="13334"/>
                  <a:pt x="1977731" y="30478"/>
                </a:cubicBezTo>
                <a:lnTo>
                  <a:pt x="1979613" y="473357"/>
                </a:lnTo>
                <a:cubicBezTo>
                  <a:pt x="1113363" y="571695"/>
                  <a:pt x="247113" y="497941"/>
                  <a:pt x="44086" y="477966"/>
                </a:cubicBezTo>
                <a:lnTo>
                  <a:pt x="0" y="473397"/>
                </a:lnTo>
                <a:lnTo>
                  <a:pt x="0" y="29514"/>
                </a:lnTo>
                <a:lnTo>
                  <a:pt x="8318" y="8810"/>
                </a:lnTo>
                <a:cubicBezTo>
                  <a:pt x="13729" y="3334"/>
                  <a:pt x="21258" y="0"/>
                  <a:pt x="29727" y="0"/>
                </a:cubicBezTo>
                <a:close/>
              </a:path>
            </a:pathLst>
          </a:custGeom>
          <a:solidFill>
            <a:srgbClr val="CA5E7E"/>
          </a:solidFill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Titre de la colonne</a:t>
            </a:r>
            <a:endParaRPr lang="fr-FR" dirty="0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084167" y="1512000"/>
            <a:ext cx="1979613" cy="523306"/>
          </a:xfrm>
          <a:custGeom>
            <a:avLst/>
            <a:gdLst>
              <a:gd name="connsiteX0" fmla="*/ 30114 w 1979613"/>
              <a:gd name="connsiteY0" fmla="*/ 0 h 523306"/>
              <a:gd name="connsiteX1" fmla="*/ 1947063 w 1979613"/>
              <a:gd name="connsiteY1" fmla="*/ 0 h 523306"/>
              <a:gd name="connsiteX2" fmla="*/ 1978118 w 1979613"/>
              <a:gd name="connsiteY2" fmla="*/ 30478 h 523306"/>
              <a:gd name="connsiteX3" fmla="*/ 1979613 w 1979613"/>
              <a:gd name="connsiteY3" fmla="*/ 382284 h 523306"/>
              <a:gd name="connsiteX4" fmla="*/ 1979613 w 1979613"/>
              <a:gd name="connsiteY4" fmla="*/ 473390 h 523306"/>
              <a:gd name="connsiteX5" fmla="*/ 1610684 w 1979613"/>
              <a:gd name="connsiteY5" fmla="*/ 505624 h 523306"/>
              <a:gd name="connsiteX6" fmla="*/ 0 w 1979613"/>
              <a:gd name="connsiteY6" fmla="*/ 473357 h 523306"/>
              <a:gd name="connsiteX7" fmla="*/ 0 w 1979613"/>
              <a:gd name="connsiteY7" fmla="*/ 30478 h 523306"/>
              <a:gd name="connsiteX8" fmla="*/ 30114 w 1979613"/>
              <a:gd name="connsiteY8" fmla="*/ 0 h 52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9613" h="523306">
                <a:moveTo>
                  <a:pt x="30114" y="0"/>
                </a:moveTo>
                <a:lnTo>
                  <a:pt x="1947063" y="0"/>
                </a:lnTo>
                <a:cubicBezTo>
                  <a:pt x="1964002" y="0"/>
                  <a:pt x="1978118" y="13334"/>
                  <a:pt x="1978118" y="30478"/>
                </a:cubicBezTo>
                <a:lnTo>
                  <a:pt x="1979613" y="382284"/>
                </a:lnTo>
                <a:lnTo>
                  <a:pt x="1979613" y="473390"/>
                </a:lnTo>
                <a:lnTo>
                  <a:pt x="1610684" y="505624"/>
                </a:lnTo>
                <a:cubicBezTo>
                  <a:pt x="757969" y="559402"/>
                  <a:pt x="0" y="473357"/>
                  <a:pt x="0" y="473357"/>
                </a:cubicBezTo>
                <a:lnTo>
                  <a:pt x="0" y="30478"/>
                </a:lnTo>
                <a:cubicBezTo>
                  <a:pt x="0" y="13334"/>
                  <a:pt x="13175" y="0"/>
                  <a:pt x="30114" y="0"/>
                </a:cubicBezTo>
                <a:close/>
              </a:path>
            </a:pathLst>
          </a:custGeom>
          <a:solidFill>
            <a:srgbClr val="DD8CA4"/>
          </a:solidFill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Titre de la colonne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62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900113" y="0"/>
            <a:ext cx="7343775" cy="1971124"/>
          </a:xfrm>
        </p:spPr>
        <p:txBody>
          <a:bodyPr/>
          <a:lstStyle>
            <a:lvl1pPr>
              <a:defRPr sz="3300">
                <a:solidFill>
                  <a:srgbClr val="333233"/>
                </a:solidFill>
              </a:defRPr>
            </a:lvl1pPr>
          </a:lstStyle>
          <a:p>
            <a:r>
              <a:rPr lang="fr-FR" dirty="0" smtClean="0"/>
              <a:t>Merci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96BC98E5-4314-49FD-AED5-38220D89EF75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3" y="3145160"/>
            <a:ext cx="1800000" cy="12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100" baseline="0">
                <a:latin typeface="Avenir LT Std 65 Medium" pitchFamily="34" charset="0"/>
              </a:defRPr>
            </a:lvl1pPr>
            <a:lvl2pPr marL="0" indent="0" algn="ctr">
              <a:buNone/>
              <a:defRPr sz="1100"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Prénom NOM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oui.sncf</a:t>
            </a:r>
            <a:endParaRPr lang="fr-FR" dirty="0" smtClean="0"/>
          </a:p>
          <a:p>
            <a:pPr lvl="1"/>
            <a:r>
              <a:rPr lang="fr-FR" dirty="0" smtClean="0"/>
              <a:t>00 00 00 00 00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71900" y="3145160"/>
            <a:ext cx="1800000" cy="12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100" baseline="0">
                <a:latin typeface="Avenir LT Std 65 Medium" pitchFamily="34" charset="0"/>
              </a:defRPr>
            </a:lvl1pPr>
            <a:lvl2pPr marL="0" indent="0" algn="ctr">
              <a:buNone/>
              <a:defRPr sz="1100"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Prénom NOM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oui.sncf</a:t>
            </a:r>
            <a:endParaRPr lang="fr-FR" dirty="0" smtClean="0"/>
          </a:p>
          <a:p>
            <a:pPr lvl="1"/>
            <a:r>
              <a:rPr lang="fr-FR" dirty="0" smtClean="0"/>
              <a:t>00 00 00 00 00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443888" y="3145160"/>
            <a:ext cx="1800000" cy="12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100" baseline="0">
                <a:latin typeface="Avenir LT Std 65 Medium" pitchFamily="34" charset="0"/>
              </a:defRPr>
            </a:lvl1pPr>
            <a:lvl2pPr marL="0" indent="0" algn="ctr">
              <a:buNone/>
              <a:defRPr sz="1100"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Prénom NOM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oui.sncf</a:t>
            </a:r>
            <a:endParaRPr lang="fr-FR" dirty="0" smtClean="0"/>
          </a:p>
          <a:p>
            <a:pPr lvl="1"/>
            <a:r>
              <a:rPr lang="fr-FR" dirty="0" smtClean="0"/>
              <a:t>00 00 00 00 00</a:t>
            </a:r>
          </a:p>
        </p:txBody>
      </p:sp>
      <p:pic>
        <p:nvPicPr>
          <p:cNvPr id="11" name="Image 10" descr="logo_couv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732967" y="4782151"/>
            <a:ext cx="1678067" cy="612000"/>
          </a:xfrm>
          <a:prstGeom prst="rect">
            <a:avLst/>
          </a:prstGeom>
        </p:spPr>
      </p:pic>
      <p:grpSp>
        <p:nvGrpSpPr>
          <p:cNvPr id="18" name="Groupe 17"/>
          <p:cNvGrpSpPr/>
          <p:nvPr userDrawn="1"/>
        </p:nvGrpSpPr>
        <p:grpSpPr bwMode="gray">
          <a:xfrm>
            <a:off x="-1" y="4289817"/>
            <a:ext cx="9144000" cy="2568183"/>
            <a:chOff x="-9525" y="11679257"/>
            <a:chExt cx="9140829" cy="2568183"/>
          </a:xfrm>
          <a:solidFill>
            <a:schemeClr val="bg2"/>
          </a:solidFill>
        </p:grpSpPr>
        <p:sp>
          <p:nvSpPr>
            <p:cNvPr id="19" name="Freeform 5"/>
            <p:cNvSpPr>
              <a:spLocks/>
            </p:cNvSpPr>
            <p:nvPr userDrawn="1"/>
          </p:nvSpPr>
          <p:spPr bwMode="gray">
            <a:xfrm>
              <a:off x="8311705" y="11679257"/>
              <a:ext cx="819599" cy="1349089"/>
            </a:xfrm>
            <a:custGeom>
              <a:avLst/>
              <a:gdLst>
                <a:gd name="T0" fmla="*/ 0 w 862"/>
                <a:gd name="T1" fmla="*/ 1416 h 1416"/>
                <a:gd name="T2" fmla="*/ 0 w 862"/>
                <a:gd name="T3" fmla="*/ 1416 h 1416"/>
                <a:gd name="T4" fmla="*/ 862 w 862"/>
                <a:gd name="T5" fmla="*/ 1124 h 1416"/>
                <a:gd name="T6" fmla="*/ 862 w 862"/>
                <a:gd name="T7" fmla="*/ 0 h 1416"/>
                <a:gd name="T8" fmla="*/ 0 w 862"/>
                <a:gd name="T9" fmla="*/ 1416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416">
                  <a:moveTo>
                    <a:pt x="0" y="1416"/>
                  </a:moveTo>
                  <a:lnTo>
                    <a:pt x="0" y="1416"/>
                  </a:lnTo>
                  <a:cubicBezTo>
                    <a:pt x="290" y="1329"/>
                    <a:pt x="578" y="1231"/>
                    <a:pt x="862" y="1124"/>
                  </a:cubicBezTo>
                  <a:lnTo>
                    <a:pt x="862" y="0"/>
                  </a:lnTo>
                  <a:cubicBezTo>
                    <a:pt x="617" y="499"/>
                    <a:pt x="328" y="973"/>
                    <a:pt x="0" y="1416"/>
                  </a:cubicBezTo>
                  <a:close/>
                </a:path>
              </a:pathLst>
            </a:custGeom>
            <a:solidFill>
              <a:srgbClr val="ABA59C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gray">
            <a:xfrm>
              <a:off x="-9525" y="12757260"/>
              <a:ext cx="8321230" cy="1490180"/>
            </a:xfrm>
            <a:custGeom>
              <a:avLst/>
              <a:gdLst>
                <a:gd name="T0" fmla="*/ 8737 w 8737"/>
                <a:gd name="T1" fmla="*/ 284 h 1564"/>
                <a:gd name="T2" fmla="*/ 8737 w 8737"/>
                <a:gd name="T3" fmla="*/ 284 h 1564"/>
                <a:gd name="T4" fmla="*/ 0 w 8737"/>
                <a:gd name="T5" fmla="*/ 0 h 1564"/>
                <a:gd name="T6" fmla="*/ 0 w 8737"/>
                <a:gd name="T7" fmla="*/ 1564 h 1564"/>
                <a:gd name="T8" fmla="*/ 7595 w 8737"/>
                <a:gd name="T9" fmla="*/ 1564 h 1564"/>
                <a:gd name="T10" fmla="*/ 8737 w 8737"/>
                <a:gd name="T11" fmla="*/ 284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37" h="1564">
                  <a:moveTo>
                    <a:pt x="8737" y="284"/>
                  </a:moveTo>
                  <a:lnTo>
                    <a:pt x="8737" y="284"/>
                  </a:lnTo>
                  <a:cubicBezTo>
                    <a:pt x="5914" y="1138"/>
                    <a:pt x="2837" y="1072"/>
                    <a:pt x="0" y="0"/>
                  </a:cubicBezTo>
                  <a:lnTo>
                    <a:pt x="0" y="1564"/>
                  </a:lnTo>
                  <a:lnTo>
                    <a:pt x="7595" y="1564"/>
                  </a:lnTo>
                  <a:cubicBezTo>
                    <a:pt x="8014" y="1177"/>
                    <a:pt x="8396" y="746"/>
                    <a:pt x="8737" y="284"/>
                  </a:cubicBezTo>
                  <a:close/>
                </a:path>
              </a:pathLst>
            </a:custGeom>
            <a:solidFill>
              <a:srgbClr val="ABA59C">
                <a:alpha val="6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29139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 userDrawn="1"/>
        </p:nvGrpSpPr>
        <p:grpSpPr bwMode="gray">
          <a:xfrm>
            <a:off x="-1" y="4289817"/>
            <a:ext cx="9144000" cy="2568183"/>
            <a:chOff x="-9525" y="11679257"/>
            <a:chExt cx="9140829" cy="2568183"/>
          </a:xfrm>
          <a:solidFill>
            <a:schemeClr val="bg2"/>
          </a:solidFill>
        </p:grpSpPr>
        <p:sp>
          <p:nvSpPr>
            <p:cNvPr id="11" name="Freeform 5"/>
            <p:cNvSpPr>
              <a:spLocks/>
            </p:cNvSpPr>
            <p:nvPr userDrawn="1"/>
          </p:nvSpPr>
          <p:spPr bwMode="gray">
            <a:xfrm>
              <a:off x="8311705" y="11679257"/>
              <a:ext cx="819599" cy="1349089"/>
            </a:xfrm>
            <a:custGeom>
              <a:avLst/>
              <a:gdLst>
                <a:gd name="T0" fmla="*/ 0 w 862"/>
                <a:gd name="T1" fmla="*/ 1416 h 1416"/>
                <a:gd name="T2" fmla="*/ 0 w 862"/>
                <a:gd name="T3" fmla="*/ 1416 h 1416"/>
                <a:gd name="T4" fmla="*/ 862 w 862"/>
                <a:gd name="T5" fmla="*/ 1124 h 1416"/>
                <a:gd name="T6" fmla="*/ 862 w 862"/>
                <a:gd name="T7" fmla="*/ 0 h 1416"/>
                <a:gd name="T8" fmla="*/ 0 w 862"/>
                <a:gd name="T9" fmla="*/ 1416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416">
                  <a:moveTo>
                    <a:pt x="0" y="1416"/>
                  </a:moveTo>
                  <a:lnTo>
                    <a:pt x="0" y="1416"/>
                  </a:lnTo>
                  <a:cubicBezTo>
                    <a:pt x="290" y="1329"/>
                    <a:pt x="578" y="1231"/>
                    <a:pt x="862" y="1124"/>
                  </a:cubicBezTo>
                  <a:lnTo>
                    <a:pt x="862" y="0"/>
                  </a:lnTo>
                  <a:cubicBezTo>
                    <a:pt x="617" y="499"/>
                    <a:pt x="328" y="973"/>
                    <a:pt x="0" y="1416"/>
                  </a:cubicBezTo>
                  <a:close/>
                </a:path>
              </a:pathLst>
            </a:custGeom>
            <a:solidFill>
              <a:srgbClr val="ABA59C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6"/>
            <p:cNvSpPr>
              <a:spLocks/>
            </p:cNvSpPr>
            <p:nvPr userDrawn="1"/>
          </p:nvSpPr>
          <p:spPr bwMode="gray">
            <a:xfrm>
              <a:off x="-9525" y="12757260"/>
              <a:ext cx="8321230" cy="1490180"/>
            </a:xfrm>
            <a:custGeom>
              <a:avLst/>
              <a:gdLst>
                <a:gd name="T0" fmla="*/ 8737 w 8737"/>
                <a:gd name="T1" fmla="*/ 284 h 1564"/>
                <a:gd name="T2" fmla="*/ 8737 w 8737"/>
                <a:gd name="T3" fmla="*/ 284 h 1564"/>
                <a:gd name="T4" fmla="*/ 0 w 8737"/>
                <a:gd name="T5" fmla="*/ 0 h 1564"/>
                <a:gd name="T6" fmla="*/ 0 w 8737"/>
                <a:gd name="T7" fmla="*/ 1564 h 1564"/>
                <a:gd name="T8" fmla="*/ 7595 w 8737"/>
                <a:gd name="T9" fmla="*/ 1564 h 1564"/>
                <a:gd name="T10" fmla="*/ 8737 w 8737"/>
                <a:gd name="T11" fmla="*/ 284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37" h="1564">
                  <a:moveTo>
                    <a:pt x="8737" y="284"/>
                  </a:moveTo>
                  <a:lnTo>
                    <a:pt x="8737" y="284"/>
                  </a:lnTo>
                  <a:cubicBezTo>
                    <a:pt x="5914" y="1138"/>
                    <a:pt x="2837" y="1072"/>
                    <a:pt x="0" y="0"/>
                  </a:cubicBezTo>
                  <a:lnTo>
                    <a:pt x="0" y="1564"/>
                  </a:lnTo>
                  <a:lnTo>
                    <a:pt x="7595" y="1564"/>
                  </a:lnTo>
                  <a:cubicBezTo>
                    <a:pt x="8014" y="1177"/>
                    <a:pt x="8396" y="746"/>
                    <a:pt x="8737" y="284"/>
                  </a:cubicBezTo>
                  <a:close/>
                </a:path>
              </a:pathLst>
            </a:custGeom>
            <a:solidFill>
              <a:srgbClr val="ABA59C">
                <a:alpha val="6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3689600"/>
            <a:ext cx="7343775" cy="1332148"/>
          </a:xfrm>
        </p:spPr>
        <p:txBody>
          <a:bodyPr anchor="t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900"/>
              </a:spcAft>
              <a:buNone/>
              <a:defRPr sz="1350" b="0" baseline="0">
                <a:solidFill>
                  <a:srgbClr val="333233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25" b="0">
                <a:solidFill>
                  <a:srgbClr val="333233"/>
                </a:solidFill>
              </a:defRPr>
            </a:lvl2pPr>
          </a:lstStyle>
          <a:p>
            <a:pPr lvl="0"/>
            <a:r>
              <a:rPr lang="fr-FR" noProof="0" dirty="0" smtClean="0"/>
              <a:t>Sous-titre de la présentation</a:t>
            </a:r>
          </a:p>
          <a:p>
            <a:pPr lvl="1"/>
            <a:r>
              <a:rPr lang="fr-FR" noProof="0" dirty="0" smtClean="0"/>
              <a:t>Date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5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F7273C95-5D5F-4067-98D7-78FBD057593C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7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 bwMode="gray">
          <a:xfrm>
            <a:off x="900112" y="2855032"/>
            <a:ext cx="7343775" cy="864096"/>
          </a:xfrm>
        </p:spPr>
        <p:txBody>
          <a:bodyPr/>
          <a:lstStyle>
            <a:lvl1pPr>
              <a:lnSpc>
                <a:spcPct val="85000"/>
              </a:lnSpc>
              <a:defRPr sz="2250">
                <a:solidFill>
                  <a:srgbClr val="333233"/>
                </a:solidFill>
                <a:latin typeface="+mj-lt"/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pic>
        <p:nvPicPr>
          <p:cNvPr id="2" name="Image 1" descr="logo_couv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357099" y="1963011"/>
            <a:ext cx="2412000" cy="8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91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>
          <a:xfrm>
            <a:off x="900113" y="0"/>
            <a:ext cx="7343775" cy="96453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Sommaire.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2AD635B-44A2-4F8E-AC3A-588DDA55B44E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900113" y="2028825"/>
            <a:ext cx="3277940" cy="3709988"/>
          </a:xfrm>
        </p:spPr>
        <p:txBody>
          <a:bodyPr/>
          <a:lstStyle>
            <a:lvl1pPr marL="0" indent="0" algn="l">
              <a:lnSpc>
                <a:spcPct val="95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90000"/>
              </a:lnSpc>
              <a:spcAft>
                <a:spcPts val="0"/>
              </a:spcAft>
              <a:buNone/>
              <a:defRPr sz="1120" baseline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90000"/>
              </a:lnSpc>
              <a:spcAft>
                <a:spcPts val="0"/>
              </a:spcAft>
              <a:buNone/>
              <a:defRPr sz="1120" baseline="0">
                <a:solidFill>
                  <a:schemeClr val="accent2"/>
                </a:solidFill>
              </a:defRPr>
            </a:lvl4pPr>
            <a:lvl5pPr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defRPr sz="2000">
                <a:solidFill>
                  <a:schemeClr val="accent3"/>
                </a:solidFill>
                <a:latin typeface="+mj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1120">
                <a:solidFill>
                  <a:schemeClr val="accent3"/>
                </a:solidFill>
              </a:defRPr>
            </a:lvl6pPr>
            <a:lvl7pPr marL="1588" indent="0">
              <a:lnSpc>
                <a:spcPct val="90000"/>
              </a:lnSpc>
              <a:spcBef>
                <a:spcPts val="200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1120">
                <a:solidFill>
                  <a:schemeClr val="accent4"/>
                </a:solidFill>
              </a:defRPr>
            </a:lvl8pPr>
            <a:lvl9pPr marL="0" indent="0">
              <a:buNone/>
              <a:defRPr sz="1000"/>
            </a:lvl9pPr>
          </a:lstStyle>
          <a:p>
            <a:pPr lvl="0"/>
            <a:r>
              <a:rPr lang="fr-FR" dirty="0" smtClean="0"/>
              <a:t>Titre du chapitre 1</a:t>
            </a:r>
          </a:p>
          <a:p>
            <a:pPr lvl="1"/>
            <a:r>
              <a:rPr lang="fr-FR" dirty="0" smtClean="0"/>
              <a:t>Sous-titre du chapitre 1</a:t>
            </a:r>
          </a:p>
          <a:p>
            <a:pPr lvl="2"/>
            <a:r>
              <a:rPr lang="fr-FR" dirty="0" smtClean="0"/>
              <a:t>Titre du chapitre 2</a:t>
            </a:r>
          </a:p>
          <a:p>
            <a:pPr lvl="3"/>
            <a:r>
              <a:rPr lang="fr-FR" dirty="0" smtClean="0"/>
              <a:t>Sous-titre du chapitre 2</a:t>
            </a:r>
          </a:p>
          <a:p>
            <a:pPr lvl="4"/>
            <a:r>
              <a:rPr lang="fr-FR" dirty="0" smtClean="0"/>
              <a:t>Titre du chapitre 3</a:t>
            </a:r>
          </a:p>
          <a:p>
            <a:pPr lvl="5"/>
            <a:r>
              <a:rPr lang="fr-FR" dirty="0" smtClean="0"/>
              <a:t>Sous-titre du chapitre 3</a:t>
            </a:r>
          </a:p>
          <a:p>
            <a:pPr lvl="6"/>
            <a:r>
              <a:rPr lang="fr-FR" dirty="0" smtClean="0"/>
              <a:t>Titre du chapitre 4</a:t>
            </a:r>
          </a:p>
          <a:p>
            <a:pPr lvl="7"/>
            <a:r>
              <a:rPr lang="fr-FR" dirty="0" smtClean="0"/>
              <a:t>Sous-titre du chapitre 4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965948" y="2028825"/>
            <a:ext cx="3277940" cy="3709988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  <a:latin typeface="+mj-lt"/>
              </a:defRPr>
            </a:lvl1pPr>
            <a:lvl2pPr marL="0" indent="0">
              <a:lnSpc>
                <a:spcPct val="90000"/>
              </a:lnSpc>
              <a:spcAft>
                <a:spcPts val="0"/>
              </a:spcAft>
              <a:buNone/>
              <a:defRPr sz="1120" baseline="0">
                <a:solidFill>
                  <a:schemeClr val="accent5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accent6"/>
                </a:solidFill>
                <a:latin typeface="+mj-lt"/>
              </a:defRPr>
            </a:lvl3pPr>
            <a:lvl4pPr marL="0" indent="0">
              <a:lnSpc>
                <a:spcPct val="90000"/>
              </a:lnSpc>
              <a:spcAft>
                <a:spcPts val="0"/>
              </a:spcAft>
              <a:buNone/>
              <a:defRPr sz="1120" baseline="0">
                <a:solidFill>
                  <a:schemeClr val="accent6"/>
                </a:solidFill>
              </a:defRPr>
            </a:lvl4pPr>
            <a:lvl5pPr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defRPr sz="2000">
                <a:solidFill>
                  <a:schemeClr val="tx2"/>
                </a:solidFill>
                <a:latin typeface="+mj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1120">
                <a:solidFill>
                  <a:schemeClr val="tx2"/>
                </a:solidFill>
              </a:defRPr>
            </a:lvl6pPr>
            <a:lvl7pPr marL="1588" indent="0">
              <a:spcBef>
                <a:spcPts val="0"/>
              </a:spcBef>
              <a:buNone/>
              <a:defRPr sz="1000"/>
            </a:lvl7pPr>
            <a:lvl8pPr marL="0" indent="0">
              <a:spcBef>
                <a:spcPts val="0"/>
              </a:spcBef>
              <a:buNone/>
              <a:defRPr sz="1000"/>
            </a:lvl8pPr>
            <a:lvl9pPr marL="0" indent="0">
              <a:spcBef>
                <a:spcPts val="0"/>
              </a:spcBef>
              <a:buNone/>
              <a:defRPr sz="1000"/>
            </a:lvl9pPr>
          </a:lstStyle>
          <a:p>
            <a:pPr lvl="0"/>
            <a:r>
              <a:rPr lang="fr-FR" dirty="0" smtClean="0"/>
              <a:t>Titre du chapitre 5</a:t>
            </a:r>
          </a:p>
          <a:p>
            <a:pPr lvl="1"/>
            <a:r>
              <a:rPr lang="fr-FR" dirty="0" smtClean="0"/>
              <a:t>Sous-titre du chapitre 5</a:t>
            </a:r>
          </a:p>
          <a:p>
            <a:pPr lvl="2"/>
            <a:r>
              <a:rPr lang="fr-FR" dirty="0" smtClean="0"/>
              <a:t>Titre du chapitre 6</a:t>
            </a:r>
          </a:p>
          <a:p>
            <a:pPr lvl="3"/>
            <a:r>
              <a:rPr lang="fr-FR" dirty="0" smtClean="0"/>
              <a:t>Sous-titre du chapitre 6</a:t>
            </a:r>
          </a:p>
          <a:p>
            <a:pPr lvl="4"/>
            <a:r>
              <a:rPr lang="fr-FR" dirty="0" smtClean="0"/>
              <a:t>Titre du chapitre 7</a:t>
            </a:r>
          </a:p>
          <a:p>
            <a:pPr lvl="5"/>
            <a:r>
              <a:rPr lang="fr-FR" dirty="0" smtClean="0"/>
              <a:t>Sous-titre du chapitre 7</a:t>
            </a:r>
          </a:p>
        </p:txBody>
      </p:sp>
    </p:spTree>
    <p:extLst>
      <p:ext uri="{BB962C8B-B14F-4D97-AF65-F5344CB8AC3E}">
        <p14:creationId xmlns:p14="http://schemas.microsoft.com/office/powerpoint/2010/main" val="4063595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900112" y="0"/>
            <a:ext cx="7343775" cy="3524250"/>
          </a:xfrm>
        </p:spPr>
        <p:txBody>
          <a:bodyPr/>
          <a:lstStyle>
            <a:lvl1pPr>
              <a:lnSpc>
                <a:spcPct val="85000"/>
              </a:lnSpc>
              <a:defRPr sz="3300"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A62E56F9-7C50-47BC-82F8-8A9D344A01A6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3465513"/>
            <a:ext cx="7344000" cy="2225675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7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  <p:grpSp>
        <p:nvGrpSpPr>
          <p:cNvPr id="11" name="Groupe 10"/>
          <p:cNvGrpSpPr/>
          <p:nvPr userDrawn="1"/>
        </p:nvGrpSpPr>
        <p:grpSpPr bwMode="gray">
          <a:xfrm>
            <a:off x="-1" y="4289817"/>
            <a:ext cx="9144000" cy="2568183"/>
            <a:chOff x="-9525" y="11679257"/>
            <a:chExt cx="9140829" cy="2568183"/>
          </a:xfrm>
          <a:solidFill>
            <a:schemeClr val="accent1"/>
          </a:solidFill>
        </p:grpSpPr>
        <p:sp>
          <p:nvSpPr>
            <p:cNvPr id="12" name="Freeform 5"/>
            <p:cNvSpPr>
              <a:spLocks/>
            </p:cNvSpPr>
            <p:nvPr userDrawn="1"/>
          </p:nvSpPr>
          <p:spPr bwMode="gray">
            <a:xfrm>
              <a:off x="8311705" y="11679257"/>
              <a:ext cx="819599" cy="1349089"/>
            </a:xfrm>
            <a:custGeom>
              <a:avLst/>
              <a:gdLst>
                <a:gd name="T0" fmla="*/ 0 w 862"/>
                <a:gd name="T1" fmla="*/ 1416 h 1416"/>
                <a:gd name="T2" fmla="*/ 0 w 862"/>
                <a:gd name="T3" fmla="*/ 1416 h 1416"/>
                <a:gd name="T4" fmla="*/ 862 w 862"/>
                <a:gd name="T5" fmla="*/ 1124 h 1416"/>
                <a:gd name="T6" fmla="*/ 862 w 862"/>
                <a:gd name="T7" fmla="*/ 0 h 1416"/>
                <a:gd name="T8" fmla="*/ 0 w 862"/>
                <a:gd name="T9" fmla="*/ 1416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416">
                  <a:moveTo>
                    <a:pt x="0" y="1416"/>
                  </a:moveTo>
                  <a:lnTo>
                    <a:pt x="0" y="1416"/>
                  </a:lnTo>
                  <a:cubicBezTo>
                    <a:pt x="290" y="1329"/>
                    <a:pt x="578" y="1231"/>
                    <a:pt x="862" y="1124"/>
                  </a:cubicBezTo>
                  <a:lnTo>
                    <a:pt x="862" y="0"/>
                  </a:lnTo>
                  <a:cubicBezTo>
                    <a:pt x="617" y="499"/>
                    <a:pt x="328" y="973"/>
                    <a:pt x="0" y="1416"/>
                  </a:cubicBezTo>
                  <a:close/>
                </a:path>
              </a:pathLst>
            </a:custGeom>
            <a:solidFill>
              <a:schemeClr val="accent2">
                <a:alpha val="69804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gray">
            <a:xfrm>
              <a:off x="-9525" y="12757260"/>
              <a:ext cx="8321230" cy="1490180"/>
            </a:xfrm>
            <a:custGeom>
              <a:avLst/>
              <a:gdLst>
                <a:gd name="T0" fmla="*/ 8737 w 8737"/>
                <a:gd name="T1" fmla="*/ 284 h 1564"/>
                <a:gd name="T2" fmla="*/ 8737 w 8737"/>
                <a:gd name="T3" fmla="*/ 284 h 1564"/>
                <a:gd name="T4" fmla="*/ 0 w 8737"/>
                <a:gd name="T5" fmla="*/ 0 h 1564"/>
                <a:gd name="T6" fmla="*/ 0 w 8737"/>
                <a:gd name="T7" fmla="*/ 1564 h 1564"/>
                <a:gd name="T8" fmla="*/ 7595 w 8737"/>
                <a:gd name="T9" fmla="*/ 1564 h 1564"/>
                <a:gd name="T10" fmla="*/ 8737 w 8737"/>
                <a:gd name="T11" fmla="*/ 284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37" h="1564">
                  <a:moveTo>
                    <a:pt x="8737" y="284"/>
                  </a:moveTo>
                  <a:lnTo>
                    <a:pt x="8737" y="284"/>
                  </a:lnTo>
                  <a:cubicBezTo>
                    <a:pt x="5914" y="1138"/>
                    <a:pt x="2837" y="1072"/>
                    <a:pt x="0" y="0"/>
                  </a:cubicBezTo>
                  <a:lnTo>
                    <a:pt x="0" y="1564"/>
                  </a:lnTo>
                  <a:lnTo>
                    <a:pt x="7595" y="1564"/>
                  </a:lnTo>
                  <a:cubicBezTo>
                    <a:pt x="8014" y="1177"/>
                    <a:pt x="8396" y="746"/>
                    <a:pt x="8737" y="28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93900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 visu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pour une image  25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3999" cy="6857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126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aseline="0"/>
            </a:lvl1pPr>
          </a:lstStyle>
          <a:p>
            <a:r>
              <a:rPr lang="fr-FR" noProof="0" dirty="0" smtClean="0"/>
              <a:t>Sélectionner l’icône pour insérer une image, puis disposer l’image en arrière plan </a:t>
            </a:r>
            <a:br>
              <a:rPr lang="fr-FR" noProof="0" dirty="0" smtClean="0"/>
            </a:br>
            <a:r>
              <a:rPr lang="fr-FR" noProof="0" dirty="0" smtClean="0"/>
              <a:t>(Sélectionner l’image avec le bouton droit de la souris / Mettre à l’arrière plan)</a:t>
            </a:r>
          </a:p>
        </p:txBody>
      </p:sp>
      <p:sp>
        <p:nvSpPr>
          <p:cNvPr id="32" name="Espace réservé du texte 31"/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0" y="5367819"/>
            <a:ext cx="8324117" cy="1490180"/>
          </a:xfrm>
          <a:custGeom>
            <a:avLst/>
            <a:gdLst>
              <a:gd name="connsiteX0" fmla="*/ 0 w 8324117"/>
              <a:gd name="connsiteY0" fmla="*/ 0 h 1490180"/>
              <a:gd name="connsiteX1" fmla="*/ 8324117 w 8324117"/>
              <a:gd name="connsiteY1" fmla="*/ 270596 h 1490180"/>
              <a:gd name="connsiteX2" fmla="*/ 7236085 w 8324117"/>
              <a:gd name="connsiteY2" fmla="*/ 1490180 h 1490180"/>
              <a:gd name="connsiteX3" fmla="*/ 0 w 8324117"/>
              <a:gd name="connsiteY3" fmla="*/ 1490180 h 149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4117" h="1490180">
                <a:moveTo>
                  <a:pt x="0" y="0"/>
                </a:moveTo>
                <a:cubicBezTo>
                  <a:pt x="2702932" y="1021402"/>
                  <a:pt x="5634523" y="1084287"/>
                  <a:pt x="8324117" y="270596"/>
                </a:cubicBezTo>
                <a:cubicBezTo>
                  <a:pt x="7999232" y="710789"/>
                  <a:pt x="7635284" y="1121446"/>
                  <a:pt x="7236085" y="1490180"/>
                </a:cubicBezTo>
                <a:lnTo>
                  <a:pt x="0" y="1490180"/>
                </a:lnTo>
                <a:close/>
              </a:path>
            </a:pathLst>
          </a:custGeom>
          <a:solidFill>
            <a:schemeClr val="accent2">
              <a:alpha val="69804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>
                <a:solidFill>
                  <a:schemeClr val="bg1">
                    <a:alpha val="0"/>
                  </a:schemeClr>
                </a:solidFill>
              </a:defRPr>
            </a:lvl2pPr>
            <a:lvl3pPr>
              <a:defRPr sz="100">
                <a:solidFill>
                  <a:schemeClr val="bg1">
                    <a:alpha val="0"/>
                  </a:schemeClr>
                </a:solidFill>
              </a:defRPr>
            </a:lvl3pPr>
            <a:lvl4pPr>
              <a:defRPr sz="100">
                <a:solidFill>
                  <a:schemeClr val="bg1">
                    <a:alpha val="0"/>
                  </a:schemeClr>
                </a:solidFill>
              </a:defRPr>
            </a:lvl4pPr>
            <a:lvl5pPr>
              <a:defRPr sz="100"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7" name="Espace réservé du texte 36"/>
          <p:cNvSpPr>
            <a:spLocks noGrp="1"/>
          </p:cNvSpPr>
          <p:nvPr userDrawn="1">
            <p:ph type="body" sz="quarter" idx="16" hasCustomPrompt="1"/>
          </p:nvPr>
        </p:nvSpPr>
        <p:spPr bwMode="gray">
          <a:xfrm>
            <a:off x="8324116" y="4302517"/>
            <a:ext cx="819884" cy="1349089"/>
          </a:xfrm>
          <a:custGeom>
            <a:avLst/>
            <a:gdLst>
              <a:gd name="connsiteX0" fmla="*/ 819884 w 819884"/>
              <a:gd name="connsiteY0" fmla="*/ 0 h 1349089"/>
              <a:gd name="connsiteX1" fmla="*/ 819884 w 819884"/>
              <a:gd name="connsiteY1" fmla="*/ 1070887 h 1349089"/>
              <a:gd name="connsiteX2" fmla="*/ 0 w 819884"/>
              <a:gd name="connsiteY2" fmla="*/ 1349089 h 1349089"/>
              <a:gd name="connsiteX3" fmla="*/ 819884 w 819884"/>
              <a:gd name="connsiteY3" fmla="*/ 0 h 134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884" h="1349089">
                <a:moveTo>
                  <a:pt x="819884" y="0"/>
                </a:moveTo>
                <a:lnTo>
                  <a:pt x="819884" y="1070887"/>
                </a:lnTo>
                <a:cubicBezTo>
                  <a:pt x="549760" y="1172831"/>
                  <a:pt x="275832" y="1266200"/>
                  <a:pt x="0" y="1349089"/>
                </a:cubicBezTo>
                <a:cubicBezTo>
                  <a:pt x="311976" y="927023"/>
                  <a:pt x="586854" y="475421"/>
                  <a:pt x="819884" y="0"/>
                </a:cubicBezTo>
                <a:close/>
              </a:path>
            </a:pathLst>
          </a:custGeom>
          <a:solidFill>
            <a:schemeClr val="accent2">
              <a:alpha val="69804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 anchor="ctr" anchorCtr="0">
            <a:noAutofit/>
          </a:bodyPr>
          <a:lstStyle>
            <a:lvl1pPr algn="ctr">
              <a:defRPr sz="100" baseline="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236223" y="5359892"/>
            <a:ext cx="1907776" cy="1498107"/>
          </a:xfrm>
          <a:custGeom>
            <a:avLst/>
            <a:gdLst>
              <a:gd name="connsiteX0" fmla="*/ 1907776 w 1907776"/>
              <a:gd name="connsiteY0" fmla="*/ 0 h 1498107"/>
              <a:gd name="connsiteX1" fmla="*/ 1907776 w 1907776"/>
              <a:gd name="connsiteY1" fmla="*/ 1498107 h 1498107"/>
              <a:gd name="connsiteX2" fmla="*/ 0 w 1907776"/>
              <a:gd name="connsiteY2" fmla="*/ 1498107 h 1498107"/>
              <a:gd name="connsiteX3" fmla="*/ 1087166 w 1907776"/>
              <a:gd name="connsiteY3" fmla="*/ 278274 h 1498107"/>
              <a:gd name="connsiteX4" fmla="*/ 1907776 w 1907776"/>
              <a:gd name="connsiteY4" fmla="*/ 0 h 149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7776" h="1498107">
                <a:moveTo>
                  <a:pt x="1907776" y="0"/>
                </a:moveTo>
                <a:lnTo>
                  <a:pt x="1907776" y="1498107"/>
                </a:lnTo>
                <a:lnTo>
                  <a:pt x="0" y="1498107"/>
                </a:lnTo>
                <a:cubicBezTo>
                  <a:pt x="398881" y="1129298"/>
                  <a:pt x="762539" y="718558"/>
                  <a:pt x="1087166" y="278274"/>
                </a:cubicBezTo>
                <a:cubicBezTo>
                  <a:pt x="1363241" y="195364"/>
                  <a:pt x="1637412" y="101971"/>
                  <a:pt x="1907776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>
            <a:noAutofit/>
          </a:bodyPr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>
                <a:solidFill>
                  <a:schemeClr val="bg1">
                    <a:alpha val="0"/>
                  </a:schemeClr>
                </a:solidFill>
              </a:defRPr>
            </a:lvl2pPr>
            <a:lvl3pPr>
              <a:defRPr sz="100">
                <a:solidFill>
                  <a:schemeClr val="bg1">
                    <a:alpha val="0"/>
                  </a:schemeClr>
                </a:solidFill>
              </a:defRPr>
            </a:lvl3pPr>
            <a:lvl4pPr>
              <a:defRPr sz="100">
                <a:solidFill>
                  <a:schemeClr val="bg1">
                    <a:alpha val="0"/>
                  </a:schemeClr>
                </a:solidFill>
              </a:defRPr>
            </a:lvl4pPr>
            <a:lvl5pPr>
              <a:defRPr sz="100"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00112" y="0"/>
            <a:ext cx="7343775" cy="2479229"/>
          </a:xfrm>
        </p:spPr>
        <p:txBody>
          <a:bodyPr/>
          <a:lstStyle>
            <a:lvl1pPr algn="l">
              <a:lnSpc>
                <a:spcPct val="85000"/>
              </a:lnSpc>
              <a:defRPr sz="33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10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0A586E43-68BD-48C6-BBDB-3C660C43272D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11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900112" y="2439542"/>
            <a:ext cx="7344000" cy="3280221"/>
          </a:xfrm>
        </p:spPr>
        <p:txBody>
          <a:bodyPr/>
          <a:lstStyle>
            <a:lvl1pPr algn="l">
              <a:lnSpc>
                <a:spcPct val="100000"/>
              </a:lnSpc>
              <a:spcAft>
                <a:spcPts val="0"/>
              </a:spcAft>
              <a:defRPr sz="1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238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 visu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3999" cy="6857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126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aseline="0"/>
            </a:lvl1pPr>
          </a:lstStyle>
          <a:p>
            <a:r>
              <a:rPr lang="fr-FR" noProof="0" dirty="0" smtClean="0"/>
              <a:t>Sélectionner l’icône pour insérer une image, puis disposer l’image en arrière plan </a:t>
            </a:r>
            <a:br>
              <a:rPr lang="fr-FR" noProof="0" dirty="0" smtClean="0"/>
            </a:br>
            <a:r>
              <a:rPr lang="fr-FR" noProof="0" dirty="0" smtClean="0"/>
              <a:t>(Sélectionner l’image avec le bouton droit de la souris / Mettre à l’arrière plan)</a:t>
            </a:r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4452936"/>
            <a:ext cx="4287838" cy="2405063"/>
          </a:xfrm>
          <a:custGeom>
            <a:avLst/>
            <a:gdLst>
              <a:gd name="connsiteX0" fmla="*/ 4287838 w 4287838"/>
              <a:gd name="connsiteY0" fmla="*/ 0 h 2405063"/>
              <a:gd name="connsiteX1" fmla="*/ 3230184 w 4287838"/>
              <a:gd name="connsiteY1" fmla="*/ 2405063 h 2405063"/>
              <a:gd name="connsiteX2" fmla="*/ 0 w 4287838"/>
              <a:gd name="connsiteY2" fmla="*/ 2405063 h 2405063"/>
              <a:gd name="connsiteX3" fmla="*/ 0 w 4287838"/>
              <a:gd name="connsiteY3" fmla="*/ 2343052 h 2405063"/>
              <a:gd name="connsiteX4" fmla="*/ 4287838 w 4287838"/>
              <a:gd name="connsiteY4" fmla="*/ 0 h 2405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7838" h="2405063">
                <a:moveTo>
                  <a:pt x="4287838" y="0"/>
                </a:moveTo>
                <a:cubicBezTo>
                  <a:pt x="3980747" y="821404"/>
                  <a:pt x="3626924" y="1624682"/>
                  <a:pt x="3230184" y="2405063"/>
                </a:cubicBezTo>
                <a:lnTo>
                  <a:pt x="0" y="2405063"/>
                </a:lnTo>
                <a:lnTo>
                  <a:pt x="0" y="2343052"/>
                </a:lnTo>
                <a:cubicBezTo>
                  <a:pt x="1482051" y="1665704"/>
                  <a:pt x="2915463" y="883415"/>
                  <a:pt x="4287838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>
            <a:noAutofit/>
          </a:bodyPr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>
                <a:solidFill>
                  <a:schemeClr val="bg1">
                    <a:alpha val="0"/>
                  </a:schemeClr>
                </a:solidFill>
              </a:defRPr>
            </a:lvl2pPr>
            <a:lvl3pPr>
              <a:defRPr sz="100">
                <a:solidFill>
                  <a:schemeClr val="bg1">
                    <a:alpha val="0"/>
                  </a:schemeClr>
                </a:solidFill>
              </a:defRPr>
            </a:lvl3pPr>
            <a:lvl4pPr>
              <a:defRPr sz="100">
                <a:solidFill>
                  <a:schemeClr val="bg1">
                    <a:alpha val="0"/>
                  </a:schemeClr>
                </a:solidFill>
              </a:defRPr>
            </a:lvl4pPr>
            <a:lvl5pPr>
              <a:defRPr sz="100"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6"/>
          </p:nvPr>
        </p:nvSpPr>
        <p:spPr bwMode="gray">
          <a:xfrm>
            <a:off x="4278311" y="0"/>
            <a:ext cx="4865688" cy="4460875"/>
          </a:xfrm>
          <a:custGeom>
            <a:avLst/>
            <a:gdLst>
              <a:gd name="connsiteX0" fmla="*/ 1182335 w 4865688"/>
              <a:gd name="connsiteY0" fmla="*/ 0 h 4460875"/>
              <a:gd name="connsiteX1" fmla="*/ 4865688 w 4865688"/>
              <a:gd name="connsiteY1" fmla="*/ 0 h 4460875"/>
              <a:gd name="connsiteX2" fmla="*/ 4865688 w 4865688"/>
              <a:gd name="connsiteY2" fmla="*/ 660977 h 4460875"/>
              <a:gd name="connsiteX3" fmla="*/ 0 w 4865688"/>
              <a:gd name="connsiteY3" fmla="*/ 4460875 h 4460875"/>
              <a:gd name="connsiteX4" fmla="*/ 1182335 w 4865688"/>
              <a:gd name="connsiteY4" fmla="*/ 0 h 446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5688" h="4460875">
                <a:moveTo>
                  <a:pt x="1182335" y="0"/>
                </a:moveTo>
                <a:lnTo>
                  <a:pt x="4865688" y="0"/>
                </a:lnTo>
                <a:lnTo>
                  <a:pt x="4865688" y="660977"/>
                </a:lnTo>
                <a:cubicBezTo>
                  <a:pt x="3357258" y="2079262"/>
                  <a:pt x="1726781" y="3349710"/>
                  <a:pt x="0" y="4460875"/>
                </a:cubicBezTo>
                <a:cubicBezTo>
                  <a:pt x="537772" y="3022560"/>
                  <a:pt x="935379" y="1527971"/>
                  <a:pt x="1182335" y="0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>
            <a:noAutofit/>
          </a:bodyPr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>
                <a:solidFill>
                  <a:schemeClr val="bg1">
                    <a:alpha val="0"/>
                  </a:schemeClr>
                </a:solidFill>
              </a:defRPr>
            </a:lvl2pPr>
            <a:lvl3pPr>
              <a:defRPr sz="100">
                <a:solidFill>
                  <a:schemeClr val="bg1">
                    <a:alpha val="0"/>
                  </a:schemeClr>
                </a:solidFill>
              </a:defRPr>
            </a:lvl3pPr>
            <a:lvl4pPr>
              <a:defRPr sz="100">
                <a:solidFill>
                  <a:schemeClr val="bg1">
                    <a:alpha val="0"/>
                  </a:schemeClr>
                </a:solidFill>
              </a:defRPr>
            </a:lvl4pPr>
            <a:lvl5pPr>
              <a:defRPr sz="100"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 </a:t>
            </a:r>
            <a:endParaRPr lang="fr-FR" dirty="0"/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" y="1"/>
            <a:ext cx="5470525" cy="6804025"/>
          </a:xfrm>
          <a:custGeom>
            <a:avLst/>
            <a:gdLst>
              <a:gd name="connsiteX0" fmla="*/ 0 w 5470525"/>
              <a:gd name="connsiteY0" fmla="*/ 0 h 6804025"/>
              <a:gd name="connsiteX1" fmla="*/ 5470525 w 5470525"/>
              <a:gd name="connsiteY1" fmla="*/ 0 h 6804025"/>
              <a:gd name="connsiteX2" fmla="*/ 4287915 w 5470525"/>
              <a:gd name="connsiteY2" fmla="*/ 4461296 h 6804025"/>
              <a:gd name="connsiteX3" fmla="*/ 0 w 5470525"/>
              <a:gd name="connsiteY3" fmla="*/ 6804025 h 680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0525" h="6804025">
                <a:moveTo>
                  <a:pt x="0" y="0"/>
                </a:moveTo>
                <a:lnTo>
                  <a:pt x="5470525" y="0"/>
                </a:lnTo>
                <a:cubicBezTo>
                  <a:pt x="5223512" y="1528116"/>
                  <a:pt x="4825812" y="3022845"/>
                  <a:pt x="4287915" y="4461296"/>
                </a:cubicBezTo>
                <a:cubicBezTo>
                  <a:pt x="2915515" y="5344589"/>
                  <a:pt x="1482078" y="6126771"/>
                  <a:pt x="0" y="6804025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>
            <a:noAutofit/>
          </a:bodyPr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10854852" y="3636404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4A6BAB20-6970-49BF-99A5-6D265638E4E7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0854852" y="3636404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900112" y="0"/>
            <a:ext cx="7343775" cy="2479229"/>
          </a:xfrm>
        </p:spPr>
        <p:txBody>
          <a:bodyPr/>
          <a:lstStyle>
            <a:lvl1pPr algn="l">
              <a:lnSpc>
                <a:spcPct val="85000"/>
              </a:lnSpc>
              <a:defRPr sz="33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2439542"/>
            <a:ext cx="7344000" cy="3280221"/>
          </a:xfrm>
        </p:spPr>
        <p:txBody>
          <a:bodyPr/>
          <a:lstStyle>
            <a:lvl1pPr algn="l">
              <a:lnSpc>
                <a:spcPct val="100000"/>
              </a:lnSpc>
              <a:spcAft>
                <a:spcPts val="0"/>
              </a:spcAft>
              <a:defRPr sz="1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3392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900113" y="1511645"/>
            <a:ext cx="7343775" cy="4221612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5C9060D6-704E-48AD-A283-A466F6B4FE22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/>
          </p:nvPr>
        </p:nvSpPr>
        <p:spPr bwMode="gray">
          <a:xfrm>
            <a:off x="900113" y="5768974"/>
            <a:ext cx="7344000" cy="540000"/>
          </a:xfrm>
        </p:spPr>
        <p:txBody>
          <a:bodyPr anchor="b" anchorCtr="0"/>
          <a:lstStyle>
            <a:lvl1pPr algn="l">
              <a:lnSpc>
                <a:spcPct val="90000"/>
              </a:lnSpc>
              <a:spcAft>
                <a:spcPts val="0"/>
              </a:spcAft>
              <a:defRPr sz="900">
                <a:solidFill>
                  <a:srgbClr val="F5AA9C"/>
                </a:solidFill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366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numér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547664" y="1511645"/>
            <a:ext cx="6696224" cy="4221612"/>
          </a:xfrm>
        </p:spPr>
        <p:txBody>
          <a:bodyPr/>
          <a:lstStyle>
            <a:lvl1pPr algn="l"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2BA7B90-7CA7-447E-AB13-313E11052BE1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7"/>
          </p:nvPr>
        </p:nvSpPr>
        <p:spPr bwMode="gray">
          <a:xfrm>
            <a:off x="900113" y="5768974"/>
            <a:ext cx="7344000" cy="540000"/>
          </a:xfrm>
        </p:spPr>
        <p:txBody>
          <a:bodyPr anchor="b" anchorCtr="0"/>
          <a:lstStyle>
            <a:lvl1pPr>
              <a:lnSpc>
                <a:spcPct val="90000"/>
              </a:lnSpc>
              <a:spcAft>
                <a:spcPts val="0"/>
              </a:spcAft>
              <a:defRPr sz="900">
                <a:solidFill>
                  <a:srgbClr val="F5AA9C"/>
                </a:solidFill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00113" y="1555852"/>
            <a:ext cx="390525" cy="320675"/>
          </a:xfrm>
          <a:custGeom>
            <a:avLst/>
            <a:gdLst>
              <a:gd name="connsiteX0" fmla="*/ 16474 w 390525"/>
              <a:gd name="connsiteY0" fmla="*/ 0 h 320675"/>
              <a:gd name="connsiteX1" fmla="*/ 373082 w 390525"/>
              <a:gd name="connsiteY1" fmla="*/ 0 h 320675"/>
              <a:gd name="connsiteX2" fmla="*/ 390525 w 390525"/>
              <a:gd name="connsiteY2" fmla="*/ 16445 h 320675"/>
              <a:gd name="connsiteX3" fmla="*/ 390525 w 390525"/>
              <a:gd name="connsiteY3" fmla="*/ 248729 h 320675"/>
              <a:gd name="connsiteX4" fmla="*/ 0 w 390525"/>
              <a:gd name="connsiteY4" fmla="*/ 320675 h 320675"/>
              <a:gd name="connsiteX5" fmla="*/ 0 w 390525"/>
              <a:gd name="connsiteY5" fmla="*/ 16445 h 320675"/>
              <a:gd name="connsiteX6" fmla="*/ 16474 w 390525"/>
              <a:gd name="connsiteY6" fmla="*/ 0 h 32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" h="320675">
                <a:moveTo>
                  <a:pt x="16474" y="0"/>
                </a:moveTo>
                <a:lnTo>
                  <a:pt x="373082" y="0"/>
                </a:lnTo>
                <a:cubicBezTo>
                  <a:pt x="382773" y="0"/>
                  <a:pt x="390525" y="6167"/>
                  <a:pt x="390525" y="16445"/>
                </a:cubicBezTo>
                <a:lnTo>
                  <a:pt x="390525" y="248729"/>
                </a:lnTo>
                <a:cubicBezTo>
                  <a:pt x="193809" y="312453"/>
                  <a:pt x="75586" y="320675"/>
                  <a:pt x="0" y="320675"/>
                </a:cubicBezTo>
                <a:lnTo>
                  <a:pt x="0" y="16445"/>
                </a:lnTo>
                <a:cubicBezTo>
                  <a:pt x="0" y="6167"/>
                  <a:pt x="6783" y="0"/>
                  <a:pt x="16474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 anchorCtr="0">
            <a:noAutofit/>
          </a:bodyPr>
          <a:lstStyle>
            <a:lvl1pPr algn="ctr">
              <a:defRPr sz="1350">
                <a:solidFill>
                  <a:schemeClr val="bg1"/>
                </a:solidFill>
                <a:latin typeface="Avenir LT Std 65 Medium" panose="020B0603020203020204" pitchFamily="34" charset="0"/>
              </a:defRPr>
            </a:lvl1pPr>
          </a:lstStyle>
          <a:p>
            <a:pPr lvl="0"/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900113" y="2523600"/>
            <a:ext cx="390525" cy="320675"/>
          </a:xfrm>
          <a:custGeom>
            <a:avLst/>
            <a:gdLst>
              <a:gd name="connsiteX0" fmla="*/ 16474 w 390525"/>
              <a:gd name="connsiteY0" fmla="*/ 0 h 320675"/>
              <a:gd name="connsiteX1" fmla="*/ 373082 w 390525"/>
              <a:gd name="connsiteY1" fmla="*/ 0 h 320675"/>
              <a:gd name="connsiteX2" fmla="*/ 390525 w 390525"/>
              <a:gd name="connsiteY2" fmla="*/ 16445 h 320675"/>
              <a:gd name="connsiteX3" fmla="*/ 390525 w 390525"/>
              <a:gd name="connsiteY3" fmla="*/ 248729 h 320675"/>
              <a:gd name="connsiteX4" fmla="*/ 0 w 390525"/>
              <a:gd name="connsiteY4" fmla="*/ 320675 h 320675"/>
              <a:gd name="connsiteX5" fmla="*/ 0 w 390525"/>
              <a:gd name="connsiteY5" fmla="*/ 16445 h 320675"/>
              <a:gd name="connsiteX6" fmla="*/ 16474 w 390525"/>
              <a:gd name="connsiteY6" fmla="*/ 0 h 32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" h="320675">
                <a:moveTo>
                  <a:pt x="16474" y="0"/>
                </a:moveTo>
                <a:lnTo>
                  <a:pt x="373082" y="0"/>
                </a:lnTo>
                <a:cubicBezTo>
                  <a:pt x="382773" y="0"/>
                  <a:pt x="390525" y="6167"/>
                  <a:pt x="390525" y="16445"/>
                </a:cubicBezTo>
                <a:lnTo>
                  <a:pt x="390525" y="248729"/>
                </a:lnTo>
                <a:cubicBezTo>
                  <a:pt x="193809" y="312453"/>
                  <a:pt x="75586" y="320675"/>
                  <a:pt x="0" y="320675"/>
                </a:cubicBezTo>
                <a:lnTo>
                  <a:pt x="0" y="16445"/>
                </a:lnTo>
                <a:cubicBezTo>
                  <a:pt x="0" y="6167"/>
                  <a:pt x="6783" y="0"/>
                  <a:pt x="16474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 anchorCtr="0">
            <a:noAutofit/>
          </a:bodyPr>
          <a:lstStyle>
            <a:lvl1pPr algn="ctr">
              <a:defRPr sz="1350">
                <a:solidFill>
                  <a:schemeClr val="bg1"/>
                </a:solidFill>
                <a:latin typeface="Avenir LT Std 65 Medium" panose="020B0603020203020204" pitchFamily="34" charset="0"/>
              </a:defRPr>
            </a:lvl1pPr>
          </a:lstStyle>
          <a:p>
            <a:pPr lvl="0"/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00113" y="4183200"/>
            <a:ext cx="390525" cy="320675"/>
          </a:xfrm>
          <a:custGeom>
            <a:avLst/>
            <a:gdLst>
              <a:gd name="connsiteX0" fmla="*/ 16474 w 390525"/>
              <a:gd name="connsiteY0" fmla="*/ 0 h 320675"/>
              <a:gd name="connsiteX1" fmla="*/ 373082 w 390525"/>
              <a:gd name="connsiteY1" fmla="*/ 0 h 320675"/>
              <a:gd name="connsiteX2" fmla="*/ 390525 w 390525"/>
              <a:gd name="connsiteY2" fmla="*/ 16445 h 320675"/>
              <a:gd name="connsiteX3" fmla="*/ 390525 w 390525"/>
              <a:gd name="connsiteY3" fmla="*/ 248729 h 320675"/>
              <a:gd name="connsiteX4" fmla="*/ 0 w 390525"/>
              <a:gd name="connsiteY4" fmla="*/ 320675 h 320675"/>
              <a:gd name="connsiteX5" fmla="*/ 0 w 390525"/>
              <a:gd name="connsiteY5" fmla="*/ 16445 h 320675"/>
              <a:gd name="connsiteX6" fmla="*/ 16474 w 390525"/>
              <a:gd name="connsiteY6" fmla="*/ 0 h 32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" h="320675">
                <a:moveTo>
                  <a:pt x="16474" y="0"/>
                </a:moveTo>
                <a:lnTo>
                  <a:pt x="373082" y="0"/>
                </a:lnTo>
                <a:cubicBezTo>
                  <a:pt x="382773" y="0"/>
                  <a:pt x="390525" y="6167"/>
                  <a:pt x="390525" y="16445"/>
                </a:cubicBezTo>
                <a:lnTo>
                  <a:pt x="390525" y="248729"/>
                </a:lnTo>
                <a:cubicBezTo>
                  <a:pt x="193809" y="312453"/>
                  <a:pt x="75586" y="320675"/>
                  <a:pt x="0" y="320675"/>
                </a:cubicBezTo>
                <a:lnTo>
                  <a:pt x="0" y="16445"/>
                </a:lnTo>
                <a:cubicBezTo>
                  <a:pt x="0" y="6167"/>
                  <a:pt x="6783" y="0"/>
                  <a:pt x="16474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 anchorCtr="0">
            <a:noAutofit/>
          </a:bodyPr>
          <a:lstStyle>
            <a:lvl1pPr algn="ctr">
              <a:defRPr sz="1350">
                <a:solidFill>
                  <a:schemeClr val="bg1"/>
                </a:solidFill>
                <a:latin typeface="Avenir LT Std 65 Medium" panose="020B0603020203020204" pitchFamily="34" charset="0"/>
              </a:defRPr>
            </a:lvl1pPr>
          </a:lstStyle>
          <a:p>
            <a:pPr lvl="0"/>
            <a:r>
              <a:rPr lang="fr-FR" dirty="0" smtClean="0"/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0792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>
          <a:xfrm>
            <a:off x="900113" y="0"/>
            <a:ext cx="7343775" cy="96453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Sommaire.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4A3762D-65B7-4933-A099-F6BA3FFB52DD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900113" y="2028825"/>
            <a:ext cx="3277940" cy="3709988"/>
          </a:xfrm>
        </p:spPr>
        <p:txBody>
          <a:bodyPr/>
          <a:lstStyle>
            <a:lvl1pPr marL="0" indent="0" algn="l">
              <a:lnSpc>
                <a:spcPct val="95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90000"/>
              </a:lnSpc>
              <a:spcAft>
                <a:spcPts val="0"/>
              </a:spcAft>
              <a:buNone/>
              <a:defRPr sz="1120" baseline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90000"/>
              </a:lnSpc>
              <a:spcAft>
                <a:spcPts val="0"/>
              </a:spcAft>
              <a:buNone/>
              <a:defRPr sz="1120" baseline="0">
                <a:solidFill>
                  <a:schemeClr val="accent2"/>
                </a:solidFill>
              </a:defRPr>
            </a:lvl4pPr>
            <a:lvl5pPr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defRPr sz="2000">
                <a:solidFill>
                  <a:schemeClr val="accent3"/>
                </a:solidFill>
                <a:latin typeface="+mj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1120">
                <a:solidFill>
                  <a:schemeClr val="accent3"/>
                </a:solidFill>
              </a:defRPr>
            </a:lvl6pPr>
            <a:lvl7pPr marL="1588" indent="0">
              <a:lnSpc>
                <a:spcPct val="90000"/>
              </a:lnSpc>
              <a:spcBef>
                <a:spcPts val="200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1120">
                <a:solidFill>
                  <a:schemeClr val="accent4"/>
                </a:solidFill>
              </a:defRPr>
            </a:lvl8pPr>
            <a:lvl9pPr marL="0" indent="0">
              <a:buNone/>
              <a:defRPr sz="1000"/>
            </a:lvl9pPr>
          </a:lstStyle>
          <a:p>
            <a:pPr lvl="0"/>
            <a:r>
              <a:rPr lang="fr-FR" dirty="0" smtClean="0"/>
              <a:t>Titre du chapitre 1</a:t>
            </a:r>
          </a:p>
          <a:p>
            <a:pPr lvl="1"/>
            <a:r>
              <a:rPr lang="fr-FR" dirty="0" smtClean="0"/>
              <a:t>Sous-titre du chapitre 1</a:t>
            </a:r>
          </a:p>
          <a:p>
            <a:pPr lvl="2"/>
            <a:r>
              <a:rPr lang="fr-FR" dirty="0" smtClean="0"/>
              <a:t>Titre du chapitre 2</a:t>
            </a:r>
          </a:p>
          <a:p>
            <a:pPr lvl="3"/>
            <a:r>
              <a:rPr lang="fr-FR" dirty="0" smtClean="0"/>
              <a:t>Sous-titre du chapitre 2</a:t>
            </a:r>
          </a:p>
          <a:p>
            <a:pPr lvl="4"/>
            <a:r>
              <a:rPr lang="fr-FR" dirty="0" smtClean="0"/>
              <a:t>Titre du chapitre 3</a:t>
            </a:r>
          </a:p>
          <a:p>
            <a:pPr lvl="5"/>
            <a:r>
              <a:rPr lang="fr-FR" dirty="0" smtClean="0"/>
              <a:t>Sous-titre du chapitre 3</a:t>
            </a:r>
          </a:p>
          <a:p>
            <a:pPr lvl="6"/>
            <a:r>
              <a:rPr lang="fr-FR" dirty="0" smtClean="0"/>
              <a:t>Titre du chapitre 4</a:t>
            </a:r>
          </a:p>
          <a:p>
            <a:pPr lvl="7"/>
            <a:r>
              <a:rPr lang="fr-FR" dirty="0" smtClean="0"/>
              <a:t>Sous-titre du chapitre 4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965948" y="2028825"/>
            <a:ext cx="3277940" cy="3709988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  <a:latin typeface="+mj-lt"/>
              </a:defRPr>
            </a:lvl1pPr>
            <a:lvl2pPr marL="0" indent="0">
              <a:lnSpc>
                <a:spcPct val="90000"/>
              </a:lnSpc>
              <a:spcAft>
                <a:spcPts val="0"/>
              </a:spcAft>
              <a:buNone/>
              <a:defRPr sz="1120" baseline="0">
                <a:solidFill>
                  <a:schemeClr val="accent5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accent6"/>
                </a:solidFill>
                <a:latin typeface="+mj-lt"/>
              </a:defRPr>
            </a:lvl3pPr>
            <a:lvl4pPr marL="0" indent="0">
              <a:lnSpc>
                <a:spcPct val="90000"/>
              </a:lnSpc>
              <a:spcAft>
                <a:spcPts val="0"/>
              </a:spcAft>
              <a:buNone/>
              <a:defRPr sz="1120" baseline="0">
                <a:solidFill>
                  <a:schemeClr val="accent6"/>
                </a:solidFill>
              </a:defRPr>
            </a:lvl4pPr>
            <a:lvl5pPr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defRPr sz="2000">
                <a:solidFill>
                  <a:schemeClr val="tx2"/>
                </a:solidFill>
                <a:latin typeface="+mj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1120">
                <a:solidFill>
                  <a:schemeClr val="tx2"/>
                </a:solidFill>
              </a:defRPr>
            </a:lvl6pPr>
            <a:lvl7pPr marL="1588" indent="0">
              <a:spcBef>
                <a:spcPts val="0"/>
              </a:spcBef>
              <a:buNone/>
              <a:defRPr sz="1000"/>
            </a:lvl7pPr>
            <a:lvl8pPr marL="0" indent="0">
              <a:spcBef>
                <a:spcPts val="0"/>
              </a:spcBef>
              <a:buNone/>
              <a:defRPr sz="1000"/>
            </a:lvl8pPr>
            <a:lvl9pPr marL="0" indent="0">
              <a:spcBef>
                <a:spcPts val="0"/>
              </a:spcBef>
              <a:buNone/>
              <a:defRPr sz="1000"/>
            </a:lvl9pPr>
          </a:lstStyle>
          <a:p>
            <a:pPr lvl="0"/>
            <a:r>
              <a:rPr lang="fr-FR" dirty="0" smtClean="0"/>
              <a:t>Titre du chapitre 5</a:t>
            </a:r>
          </a:p>
          <a:p>
            <a:pPr lvl="1"/>
            <a:r>
              <a:rPr lang="fr-FR" dirty="0" smtClean="0"/>
              <a:t>Sous-titre du chapitre 5</a:t>
            </a:r>
          </a:p>
          <a:p>
            <a:pPr lvl="2"/>
            <a:r>
              <a:rPr lang="fr-FR" dirty="0" smtClean="0"/>
              <a:t>Titre du chapitre 6</a:t>
            </a:r>
          </a:p>
          <a:p>
            <a:pPr lvl="3"/>
            <a:r>
              <a:rPr lang="fr-FR" dirty="0" smtClean="0"/>
              <a:t>Sous-titre du chapitre 6</a:t>
            </a:r>
          </a:p>
          <a:p>
            <a:pPr lvl="4"/>
            <a:r>
              <a:rPr lang="fr-FR" dirty="0" smtClean="0"/>
              <a:t>Titre du chapitre 7</a:t>
            </a:r>
          </a:p>
          <a:p>
            <a:pPr lvl="5"/>
            <a:r>
              <a:rPr lang="fr-FR" dirty="0" smtClean="0"/>
              <a:t>Sous-titre du chapitre 7</a:t>
            </a:r>
          </a:p>
        </p:txBody>
      </p:sp>
    </p:spTree>
    <p:extLst>
      <p:ext uri="{BB962C8B-B14F-4D97-AF65-F5344CB8AC3E}">
        <p14:creationId xmlns:p14="http://schemas.microsoft.com/office/powerpoint/2010/main" val="3987382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visuel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4355976" y="1511645"/>
            <a:ext cx="3887912" cy="4221612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>
          <a:xfrm>
            <a:off x="900113" y="0"/>
            <a:ext cx="7343775" cy="964537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6C7D70C-A9A9-45C3-8357-2D3829E3F13B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00113" y="4392536"/>
            <a:ext cx="3240000" cy="540000"/>
          </a:xfrm>
        </p:spPr>
        <p:txBody>
          <a:bodyPr/>
          <a:lstStyle>
            <a:lvl1pPr algn="l">
              <a:lnSpc>
                <a:spcPct val="105000"/>
              </a:lnSpc>
              <a:spcAft>
                <a:spcPts val="0"/>
              </a:spcAft>
              <a:defRPr sz="9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 smtClean="0"/>
              <a:t>Texte légende</a:t>
            </a:r>
            <a:endParaRPr lang="fr-FR" dirty="0"/>
          </a:p>
        </p:txBody>
      </p:sp>
      <p:sp>
        <p:nvSpPr>
          <p:cNvPr id="18" name="Espace réservé pour une image  17"/>
          <p:cNvSpPr>
            <a:spLocks noGrp="1" noChangeAspect="1"/>
          </p:cNvSpPr>
          <p:nvPr>
            <p:ph type="pic" sz="quarter" idx="19" hasCustomPrompt="1"/>
          </p:nvPr>
        </p:nvSpPr>
        <p:spPr bwMode="gray">
          <a:xfrm>
            <a:off x="918000" y="1540800"/>
            <a:ext cx="3204000" cy="2717521"/>
          </a:xfrm>
          <a:custGeom>
            <a:avLst/>
            <a:gdLst>
              <a:gd name="connsiteX0" fmla="*/ 101360 w 2854325"/>
              <a:gd name="connsiteY0" fmla="*/ 0 h 2420938"/>
              <a:gd name="connsiteX1" fmla="*/ 2752966 w 2854325"/>
              <a:gd name="connsiteY1" fmla="*/ 0 h 2420938"/>
              <a:gd name="connsiteX2" fmla="*/ 2854325 w 2854325"/>
              <a:gd name="connsiteY2" fmla="*/ 100394 h 2420938"/>
              <a:gd name="connsiteX3" fmla="*/ 2854325 w 2854325"/>
              <a:gd name="connsiteY3" fmla="*/ 2003106 h 2420938"/>
              <a:gd name="connsiteX4" fmla="*/ 0 w 2854325"/>
              <a:gd name="connsiteY4" fmla="*/ 2420938 h 2420938"/>
              <a:gd name="connsiteX5" fmla="*/ 0 w 2854325"/>
              <a:gd name="connsiteY5" fmla="*/ 100394 h 2420938"/>
              <a:gd name="connsiteX6" fmla="*/ 101360 w 2854325"/>
              <a:gd name="connsiteY6" fmla="*/ 0 h 242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4325" h="2420938">
                <a:moveTo>
                  <a:pt x="101360" y="0"/>
                </a:moveTo>
                <a:lnTo>
                  <a:pt x="2752966" y="0"/>
                </a:lnTo>
                <a:cubicBezTo>
                  <a:pt x="2809383" y="0"/>
                  <a:pt x="2854325" y="44938"/>
                  <a:pt x="2854325" y="100394"/>
                </a:cubicBezTo>
                <a:lnTo>
                  <a:pt x="2854325" y="2003106"/>
                </a:lnTo>
                <a:cubicBezTo>
                  <a:pt x="1658090" y="2371219"/>
                  <a:pt x="460899" y="2417114"/>
                  <a:pt x="0" y="2420938"/>
                </a:cubicBezTo>
                <a:lnTo>
                  <a:pt x="0" y="100394"/>
                </a:lnTo>
                <a:cubicBezTo>
                  <a:pt x="0" y="44938"/>
                  <a:pt x="44943" y="0"/>
                  <a:pt x="10136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90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489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pour une image  21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18112" y="1539260"/>
            <a:ext cx="3654000" cy="1930070"/>
          </a:xfrm>
          <a:custGeom>
            <a:avLst/>
            <a:gdLst>
              <a:gd name="connsiteX0" fmla="*/ 111148 w 3654000"/>
              <a:gd name="connsiteY0" fmla="*/ 0 h 1930070"/>
              <a:gd name="connsiteX1" fmla="*/ 3654000 w 3654000"/>
              <a:gd name="connsiteY1" fmla="*/ 0 h 1930070"/>
              <a:gd name="connsiteX2" fmla="*/ 3654000 w 3654000"/>
              <a:gd name="connsiteY2" fmla="*/ 1930070 h 1930070"/>
              <a:gd name="connsiteX3" fmla="*/ 3389942 w 3654000"/>
              <a:gd name="connsiteY3" fmla="*/ 1929406 h 1930070"/>
              <a:gd name="connsiteX4" fmla="*/ 0 w 3654000"/>
              <a:gd name="connsiteY4" fmla="*/ 1747117 h 1930070"/>
              <a:gd name="connsiteX5" fmla="*/ 0 w 3654000"/>
              <a:gd name="connsiteY5" fmla="*/ 112490 h 1930070"/>
              <a:gd name="connsiteX6" fmla="*/ 111148 w 3654000"/>
              <a:gd name="connsiteY6" fmla="*/ 0 h 1930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4000" h="1930070">
                <a:moveTo>
                  <a:pt x="111148" y="0"/>
                </a:moveTo>
                <a:lnTo>
                  <a:pt x="3654000" y="0"/>
                </a:lnTo>
                <a:lnTo>
                  <a:pt x="3654000" y="1930070"/>
                </a:lnTo>
                <a:lnTo>
                  <a:pt x="3389942" y="1929406"/>
                </a:lnTo>
                <a:cubicBezTo>
                  <a:pt x="1427344" y="1909152"/>
                  <a:pt x="0" y="1747117"/>
                  <a:pt x="0" y="1747117"/>
                </a:cubicBezTo>
                <a:lnTo>
                  <a:pt x="0" y="112490"/>
                </a:lnTo>
                <a:cubicBezTo>
                  <a:pt x="0" y="49215"/>
                  <a:pt x="48628" y="0"/>
                  <a:pt x="11114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90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900112" y="3834187"/>
            <a:ext cx="7344000" cy="248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>
          <a:xfrm>
            <a:off x="900113" y="0"/>
            <a:ext cx="7343775" cy="964537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D87BE521-7990-48BB-9F74-0BF6241A52E0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00113" y="3491292"/>
            <a:ext cx="7344000" cy="324000"/>
          </a:xfrm>
        </p:spPr>
        <p:txBody>
          <a:bodyPr/>
          <a:lstStyle>
            <a:lvl1pPr algn="l">
              <a:lnSpc>
                <a:spcPct val="105000"/>
              </a:lnSpc>
              <a:spcAft>
                <a:spcPts val="0"/>
              </a:spcAft>
              <a:defRPr sz="9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 smtClean="0"/>
              <a:t>Texte légende</a:t>
            </a:r>
            <a:endParaRPr lang="fr-FR" dirty="0"/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  <p:sp>
        <p:nvSpPr>
          <p:cNvPr id="19" name="Espace réservé pour une image  18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572112" y="1539261"/>
            <a:ext cx="3654000" cy="1930925"/>
          </a:xfrm>
          <a:custGeom>
            <a:avLst/>
            <a:gdLst>
              <a:gd name="connsiteX0" fmla="*/ 0 w 3654000"/>
              <a:gd name="connsiteY0" fmla="*/ 0 h 1930925"/>
              <a:gd name="connsiteX1" fmla="*/ 3532432 w 3654000"/>
              <a:gd name="connsiteY1" fmla="*/ 0 h 1930925"/>
              <a:gd name="connsiteX2" fmla="*/ 3647053 w 3654000"/>
              <a:gd name="connsiteY2" fmla="*/ 112490 h 1930925"/>
              <a:gd name="connsiteX3" fmla="*/ 3654000 w 3654000"/>
              <a:gd name="connsiteY3" fmla="*/ 1747117 h 1930925"/>
              <a:gd name="connsiteX4" fmla="*/ 339887 w 3654000"/>
              <a:gd name="connsiteY4" fmla="*/ 1930925 h 1930925"/>
              <a:gd name="connsiteX5" fmla="*/ 0 w 3654000"/>
              <a:gd name="connsiteY5" fmla="*/ 1930070 h 193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4000" h="1930925">
                <a:moveTo>
                  <a:pt x="0" y="0"/>
                </a:moveTo>
                <a:lnTo>
                  <a:pt x="3532432" y="0"/>
                </a:lnTo>
                <a:cubicBezTo>
                  <a:pt x="3594953" y="0"/>
                  <a:pt x="3647053" y="49215"/>
                  <a:pt x="3647053" y="112490"/>
                </a:cubicBezTo>
                <a:lnTo>
                  <a:pt x="3654000" y="1747117"/>
                </a:lnTo>
                <a:cubicBezTo>
                  <a:pt x="2512125" y="1876745"/>
                  <a:pt x="1370250" y="1925355"/>
                  <a:pt x="339887" y="1930925"/>
                </a:cubicBezTo>
                <a:lnTo>
                  <a:pt x="0" y="19300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90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</p:spTree>
    <p:extLst>
      <p:ext uri="{BB962C8B-B14F-4D97-AF65-F5344CB8AC3E}">
        <p14:creationId xmlns:p14="http://schemas.microsoft.com/office/powerpoint/2010/main" val="2428248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1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900112" y="3834187"/>
            <a:ext cx="7344000" cy="248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>
          <a:xfrm>
            <a:off x="900113" y="0"/>
            <a:ext cx="7343775" cy="964537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841B44D-3275-490E-8129-AE56DC6AB486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00113" y="3491292"/>
            <a:ext cx="7344000" cy="324000"/>
          </a:xfrm>
        </p:spPr>
        <p:txBody>
          <a:bodyPr/>
          <a:lstStyle>
            <a:lvl1pPr algn="l">
              <a:lnSpc>
                <a:spcPct val="105000"/>
              </a:lnSpc>
              <a:spcAft>
                <a:spcPts val="0"/>
              </a:spcAft>
              <a:defRPr sz="9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 smtClean="0"/>
              <a:t>Texte légende</a:t>
            </a:r>
            <a:endParaRPr lang="fr-FR" dirty="0"/>
          </a:p>
        </p:txBody>
      </p:sp>
      <p:sp>
        <p:nvSpPr>
          <p:cNvPr id="18" name="Espace réservé pour une image  17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18112" y="1539260"/>
            <a:ext cx="7308000" cy="1929600"/>
          </a:xfrm>
          <a:custGeom>
            <a:avLst/>
            <a:gdLst>
              <a:gd name="connsiteX0" fmla="*/ 111148 w 7308000"/>
              <a:gd name="connsiteY0" fmla="*/ 0 h 1931476"/>
              <a:gd name="connsiteX1" fmla="*/ 7186432 w 7308000"/>
              <a:gd name="connsiteY1" fmla="*/ 0 h 1931476"/>
              <a:gd name="connsiteX2" fmla="*/ 7301053 w 7308000"/>
              <a:gd name="connsiteY2" fmla="*/ 112490 h 1931476"/>
              <a:gd name="connsiteX3" fmla="*/ 7308000 w 7308000"/>
              <a:gd name="connsiteY3" fmla="*/ 1747117 h 1931476"/>
              <a:gd name="connsiteX4" fmla="*/ 0 w 7308000"/>
              <a:gd name="connsiteY4" fmla="*/ 1747117 h 1931476"/>
              <a:gd name="connsiteX5" fmla="*/ 0 w 7308000"/>
              <a:gd name="connsiteY5" fmla="*/ 112490 h 1931476"/>
              <a:gd name="connsiteX6" fmla="*/ 111148 w 7308000"/>
              <a:gd name="connsiteY6" fmla="*/ 0 h 193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8000" h="1931476">
                <a:moveTo>
                  <a:pt x="111148" y="0"/>
                </a:moveTo>
                <a:lnTo>
                  <a:pt x="7186432" y="0"/>
                </a:lnTo>
                <a:cubicBezTo>
                  <a:pt x="7248953" y="0"/>
                  <a:pt x="7301053" y="49215"/>
                  <a:pt x="7301053" y="112490"/>
                </a:cubicBezTo>
                <a:lnTo>
                  <a:pt x="7308000" y="1747117"/>
                </a:lnTo>
                <a:cubicBezTo>
                  <a:pt x="3654000" y="2161925"/>
                  <a:pt x="0" y="1747117"/>
                  <a:pt x="0" y="1747117"/>
                </a:cubicBezTo>
                <a:lnTo>
                  <a:pt x="0" y="112490"/>
                </a:lnTo>
                <a:cubicBezTo>
                  <a:pt x="0" y="49215"/>
                  <a:pt x="48628" y="0"/>
                  <a:pt x="11114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90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2033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B62C7E4F-F5C5-4A96-8861-C2AC69844E34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069528" y="2443798"/>
            <a:ext cx="1979612" cy="3285490"/>
          </a:xfrm>
        </p:spPr>
        <p:txBody>
          <a:bodyPr/>
          <a:lstStyle>
            <a:lvl1pPr marL="522000" indent="-414000" algn="l">
              <a:lnSpc>
                <a:spcPct val="100000"/>
              </a:lnSpc>
              <a:spcAft>
                <a:spcPts val="30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76848" y="2443798"/>
            <a:ext cx="1979612" cy="3285490"/>
          </a:xfrm>
        </p:spPr>
        <p:txBody>
          <a:bodyPr/>
          <a:lstStyle>
            <a:lvl1pPr marL="522000" indent="-414000" algn="l">
              <a:lnSpc>
                <a:spcPct val="100000"/>
              </a:lnSpc>
              <a:spcAft>
                <a:spcPts val="3000"/>
              </a:spcAft>
              <a:buClr>
                <a:srgbClr val="F08973"/>
              </a:buClr>
              <a:buSzPct val="9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21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084168" y="2443798"/>
            <a:ext cx="1979612" cy="3285490"/>
          </a:xfrm>
        </p:spPr>
        <p:txBody>
          <a:bodyPr/>
          <a:lstStyle>
            <a:lvl1pPr marL="522000" indent="-414000" algn="l">
              <a:lnSpc>
                <a:spcPct val="100000"/>
              </a:lnSpc>
              <a:spcAft>
                <a:spcPts val="3000"/>
              </a:spcAft>
              <a:buClr>
                <a:srgbClr val="F5AA9C"/>
              </a:buClr>
              <a:buSzPct val="9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069200" y="1512000"/>
            <a:ext cx="1979613" cy="523306"/>
          </a:xfrm>
          <a:custGeom>
            <a:avLst/>
            <a:gdLst>
              <a:gd name="connsiteX0" fmla="*/ 30114 w 1979613"/>
              <a:gd name="connsiteY0" fmla="*/ 0 h 523306"/>
              <a:gd name="connsiteX1" fmla="*/ 1947063 w 1979613"/>
              <a:gd name="connsiteY1" fmla="*/ 0 h 523306"/>
              <a:gd name="connsiteX2" fmla="*/ 1978118 w 1979613"/>
              <a:gd name="connsiteY2" fmla="*/ 30478 h 523306"/>
              <a:gd name="connsiteX3" fmla="*/ 1979613 w 1979613"/>
              <a:gd name="connsiteY3" fmla="*/ 382285 h 523306"/>
              <a:gd name="connsiteX4" fmla="*/ 1979613 w 1979613"/>
              <a:gd name="connsiteY4" fmla="*/ 473390 h 523306"/>
              <a:gd name="connsiteX5" fmla="*/ 1610684 w 1979613"/>
              <a:gd name="connsiteY5" fmla="*/ 505624 h 523306"/>
              <a:gd name="connsiteX6" fmla="*/ 0 w 1979613"/>
              <a:gd name="connsiteY6" fmla="*/ 473357 h 523306"/>
              <a:gd name="connsiteX7" fmla="*/ 0 w 1979613"/>
              <a:gd name="connsiteY7" fmla="*/ 30478 h 523306"/>
              <a:gd name="connsiteX8" fmla="*/ 30114 w 1979613"/>
              <a:gd name="connsiteY8" fmla="*/ 0 h 52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9613" h="523306">
                <a:moveTo>
                  <a:pt x="30114" y="0"/>
                </a:moveTo>
                <a:lnTo>
                  <a:pt x="1947063" y="0"/>
                </a:lnTo>
                <a:cubicBezTo>
                  <a:pt x="1964002" y="0"/>
                  <a:pt x="1978118" y="13334"/>
                  <a:pt x="1978118" y="30478"/>
                </a:cubicBezTo>
                <a:lnTo>
                  <a:pt x="1979613" y="382285"/>
                </a:lnTo>
                <a:lnTo>
                  <a:pt x="1979613" y="473390"/>
                </a:lnTo>
                <a:lnTo>
                  <a:pt x="1610684" y="505624"/>
                </a:lnTo>
                <a:cubicBezTo>
                  <a:pt x="757969" y="559402"/>
                  <a:pt x="0" y="473357"/>
                  <a:pt x="0" y="473357"/>
                </a:cubicBezTo>
                <a:lnTo>
                  <a:pt x="0" y="30478"/>
                </a:lnTo>
                <a:cubicBezTo>
                  <a:pt x="0" y="13334"/>
                  <a:pt x="13175" y="0"/>
                  <a:pt x="30114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Titre de la colonne</a:t>
            </a:r>
            <a:endParaRPr lang="fr-FR" dirty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576847" y="1512000"/>
            <a:ext cx="1979613" cy="523306"/>
          </a:xfrm>
          <a:custGeom>
            <a:avLst/>
            <a:gdLst>
              <a:gd name="connsiteX0" fmla="*/ 29727 w 1979613"/>
              <a:gd name="connsiteY0" fmla="*/ 0 h 523306"/>
              <a:gd name="connsiteX1" fmla="*/ 1946676 w 1979613"/>
              <a:gd name="connsiteY1" fmla="*/ 0 h 523306"/>
              <a:gd name="connsiteX2" fmla="*/ 1977731 w 1979613"/>
              <a:gd name="connsiteY2" fmla="*/ 30478 h 523306"/>
              <a:gd name="connsiteX3" fmla="*/ 1979613 w 1979613"/>
              <a:gd name="connsiteY3" fmla="*/ 473357 h 523306"/>
              <a:gd name="connsiteX4" fmla="*/ 44086 w 1979613"/>
              <a:gd name="connsiteY4" fmla="*/ 477966 h 523306"/>
              <a:gd name="connsiteX5" fmla="*/ 0 w 1979613"/>
              <a:gd name="connsiteY5" fmla="*/ 473397 h 523306"/>
              <a:gd name="connsiteX6" fmla="*/ 0 w 1979613"/>
              <a:gd name="connsiteY6" fmla="*/ 29514 h 523306"/>
              <a:gd name="connsiteX7" fmla="*/ 8318 w 1979613"/>
              <a:gd name="connsiteY7" fmla="*/ 8810 h 523306"/>
              <a:gd name="connsiteX8" fmla="*/ 29727 w 1979613"/>
              <a:gd name="connsiteY8" fmla="*/ 0 h 52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9613" h="523306">
                <a:moveTo>
                  <a:pt x="29727" y="0"/>
                </a:moveTo>
                <a:lnTo>
                  <a:pt x="1946676" y="0"/>
                </a:lnTo>
                <a:cubicBezTo>
                  <a:pt x="1963615" y="0"/>
                  <a:pt x="1977731" y="13334"/>
                  <a:pt x="1977731" y="30478"/>
                </a:cubicBezTo>
                <a:lnTo>
                  <a:pt x="1979613" y="473357"/>
                </a:lnTo>
                <a:cubicBezTo>
                  <a:pt x="1113363" y="571695"/>
                  <a:pt x="247113" y="497941"/>
                  <a:pt x="44086" y="477966"/>
                </a:cubicBezTo>
                <a:lnTo>
                  <a:pt x="0" y="473397"/>
                </a:lnTo>
                <a:lnTo>
                  <a:pt x="0" y="29514"/>
                </a:lnTo>
                <a:lnTo>
                  <a:pt x="8318" y="8810"/>
                </a:lnTo>
                <a:cubicBezTo>
                  <a:pt x="13729" y="3334"/>
                  <a:pt x="21258" y="0"/>
                  <a:pt x="29727" y="0"/>
                </a:cubicBezTo>
                <a:close/>
              </a:path>
            </a:pathLst>
          </a:custGeom>
          <a:solidFill>
            <a:srgbClr val="F08973"/>
          </a:solidFill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Titre de la colonne</a:t>
            </a:r>
            <a:endParaRPr lang="fr-FR" dirty="0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084167" y="1512000"/>
            <a:ext cx="1979613" cy="523306"/>
          </a:xfrm>
          <a:custGeom>
            <a:avLst/>
            <a:gdLst>
              <a:gd name="connsiteX0" fmla="*/ 30114 w 1979613"/>
              <a:gd name="connsiteY0" fmla="*/ 0 h 523306"/>
              <a:gd name="connsiteX1" fmla="*/ 1947063 w 1979613"/>
              <a:gd name="connsiteY1" fmla="*/ 0 h 523306"/>
              <a:gd name="connsiteX2" fmla="*/ 1978118 w 1979613"/>
              <a:gd name="connsiteY2" fmla="*/ 30478 h 523306"/>
              <a:gd name="connsiteX3" fmla="*/ 1979613 w 1979613"/>
              <a:gd name="connsiteY3" fmla="*/ 382284 h 523306"/>
              <a:gd name="connsiteX4" fmla="*/ 1979613 w 1979613"/>
              <a:gd name="connsiteY4" fmla="*/ 473390 h 523306"/>
              <a:gd name="connsiteX5" fmla="*/ 1610684 w 1979613"/>
              <a:gd name="connsiteY5" fmla="*/ 505624 h 523306"/>
              <a:gd name="connsiteX6" fmla="*/ 0 w 1979613"/>
              <a:gd name="connsiteY6" fmla="*/ 473357 h 523306"/>
              <a:gd name="connsiteX7" fmla="*/ 0 w 1979613"/>
              <a:gd name="connsiteY7" fmla="*/ 30478 h 523306"/>
              <a:gd name="connsiteX8" fmla="*/ 30114 w 1979613"/>
              <a:gd name="connsiteY8" fmla="*/ 0 h 52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9613" h="523306">
                <a:moveTo>
                  <a:pt x="30114" y="0"/>
                </a:moveTo>
                <a:lnTo>
                  <a:pt x="1947063" y="0"/>
                </a:lnTo>
                <a:cubicBezTo>
                  <a:pt x="1964002" y="0"/>
                  <a:pt x="1978118" y="13334"/>
                  <a:pt x="1978118" y="30478"/>
                </a:cubicBezTo>
                <a:lnTo>
                  <a:pt x="1979613" y="382284"/>
                </a:lnTo>
                <a:lnTo>
                  <a:pt x="1979613" y="473390"/>
                </a:lnTo>
                <a:lnTo>
                  <a:pt x="1610684" y="505624"/>
                </a:lnTo>
                <a:cubicBezTo>
                  <a:pt x="757969" y="559402"/>
                  <a:pt x="0" y="473357"/>
                  <a:pt x="0" y="473357"/>
                </a:cubicBezTo>
                <a:lnTo>
                  <a:pt x="0" y="30478"/>
                </a:lnTo>
                <a:cubicBezTo>
                  <a:pt x="0" y="13334"/>
                  <a:pt x="13175" y="0"/>
                  <a:pt x="30114" y="0"/>
                </a:cubicBezTo>
                <a:close/>
              </a:path>
            </a:pathLst>
          </a:custGeom>
          <a:solidFill>
            <a:srgbClr val="F5AA9C"/>
          </a:solidFill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Titre de la colonne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6313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900113" y="0"/>
            <a:ext cx="7343775" cy="1971124"/>
          </a:xfrm>
        </p:spPr>
        <p:txBody>
          <a:bodyPr/>
          <a:lstStyle>
            <a:lvl1pPr>
              <a:defRPr sz="3300">
                <a:solidFill>
                  <a:srgbClr val="333233"/>
                </a:solidFill>
              </a:defRPr>
            </a:lvl1pPr>
          </a:lstStyle>
          <a:p>
            <a:r>
              <a:rPr lang="fr-FR" dirty="0" smtClean="0"/>
              <a:t>Merci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F6E2017D-DA26-4F77-B29B-44DA6FD9044B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3" y="3145160"/>
            <a:ext cx="1800000" cy="12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100" baseline="0">
                <a:latin typeface="Avenir LT Std 65 Medium" pitchFamily="34" charset="0"/>
              </a:defRPr>
            </a:lvl1pPr>
            <a:lvl2pPr marL="0" indent="0" algn="ctr">
              <a:buNone/>
              <a:defRPr sz="1100"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Prénom NOM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oui.sncf</a:t>
            </a:r>
            <a:endParaRPr lang="fr-FR" dirty="0" smtClean="0"/>
          </a:p>
          <a:p>
            <a:pPr lvl="1"/>
            <a:r>
              <a:rPr lang="fr-FR" dirty="0" smtClean="0"/>
              <a:t>00 00 00 00 00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71900" y="3145160"/>
            <a:ext cx="1800000" cy="12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100" baseline="0">
                <a:latin typeface="Avenir LT Std 65 Medium" pitchFamily="34" charset="0"/>
              </a:defRPr>
            </a:lvl1pPr>
            <a:lvl2pPr marL="0" indent="0" algn="ctr">
              <a:buNone/>
              <a:defRPr sz="1100"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Prénom NOM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oui.sncf</a:t>
            </a:r>
            <a:endParaRPr lang="fr-FR" dirty="0" smtClean="0"/>
          </a:p>
          <a:p>
            <a:pPr lvl="1"/>
            <a:r>
              <a:rPr lang="fr-FR" dirty="0" smtClean="0"/>
              <a:t>00 00 00 00 00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443888" y="3145160"/>
            <a:ext cx="1800000" cy="12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100" baseline="0">
                <a:latin typeface="Avenir LT Std 65 Medium" pitchFamily="34" charset="0"/>
              </a:defRPr>
            </a:lvl1pPr>
            <a:lvl2pPr marL="0" indent="0" algn="ctr">
              <a:buNone/>
              <a:defRPr sz="1100"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Prénom NOM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oui.sncf</a:t>
            </a:r>
            <a:endParaRPr lang="fr-FR" dirty="0" smtClean="0"/>
          </a:p>
          <a:p>
            <a:pPr lvl="1"/>
            <a:r>
              <a:rPr lang="fr-FR" dirty="0" smtClean="0"/>
              <a:t>00 00 00 00 00</a:t>
            </a:r>
          </a:p>
        </p:txBody>
      </p:sp>
      <p:pic>
        <p:nvPicPr>
          <p:cNvPr id="11" name="Image 10" descr="logo_couv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732967" y="4782151"/>
            <a:ext cx="1678067" cy="612000"/>
          </a:xfrm>
          <a:prstGeom prst="rect">
            <a:avLst/>
          </a:prstGeom>
        </p:spPr>
      </p:pic>
      <p:grpSp>
        <p:nvGrpSpPr>
          <p:cNvPr id="18" name="Groupe 17"/>
          <p:cNvGrpSpPr/>
          <p:nvPr userDrawn="1"/>
        </p:nvGrpSpPr>
        <p:grpSpPr bwMode="gray">
          <a:xfrm>
            <a:off x="-1" y="4289817"/>
            <a:ext cx="9144000" cy="2568183"/>
            <a:chOff x="-9525" y="11679257"/>
            <a:chExt cx="9140829" cy="2568183"/>
          </a:xfrm>
          <a:solidFill>
            <a:schemeClr val="bg2"/>
          </a:solidFill>
        </p:grpSpPr>
        <p:sp>
          <p:nvSpPr>
            <p:cNvPr id="19" name="Freeform 5"/>
            <p:cNvSpPr>
              <a:spLocks/>
            </p:cNvSpPr>
            <p:nvPr userDrawn="1"/>
          </p:nvSpPr>
          <p:spPr bwMode="gray">
            <a:xfrm>
              <a:off x="8311705" y="11679257"/>
              <a:ext cx="819599" cy="1349089"/>
            </a:xfrm>
            <a:custGeom>
              <a:avLst/>
              <a:gdLst>
                <a:gd name="T0" fmla="*/ 0 w 862"/>
                <a:gd name="T1" fmla="*/ 1416 h 1416"/>
                <a:gd name="T2" fmla="*/ 0 w 862"/>
                <a:gd name="T3" fmla="*/ 1416 h 1416"/>
                <a:gd name="T4" fmla="*/ 862 w 862"/>
                <a:gd name="T5" fmla="*/ 1124 h 1416"/>
                <a:gd name="T6" fmla="*/ 862 w 862"/>
                <a:gd name="T7" fmla="*/ 0 h 1416"/>
                <a:gd name="T8" fmla="*/ 0 w 862"/>
                <a:gd name="T9" fmla="*/ 1416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416">
                  <a:moveTo>
                    <a:pt x="0" y="1416"/>
                  </a:moveTo>
                  <a:lnTo>
                    <a:pt x="0" y="1416"/>
                  </a:lnTo>
                  <a:cubicBezTo>
                    <a:pt x="290" y="1329"/>
                    <a:pt x="578" y="1231"/>
                    <a:pt x="862" y="1124"/>
                  </a:cubicBezTo>
                  <a:lnTo>
                    <a:pt x="862" y="0"/>
                  </a:lnTo>
                  <a:cubicBezTo>
                    <a:pt x="617" y="499"/>
                    <a:pt x="328" y="973"/>
                    <a:pt x="0" y="1416"/>
                  </a:cubicBezTo>
                  <a:close/>
                </a:path>
              </a:pathLst>
            </a:custGeom>
            <a:solidFill>
              <a:srgbClr val="ABA59C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gray">
            <a:xfrm>
              <a:off x="-9525" y="12757260"/>
              <a:ext cx="8321230" cy="1490180"/>
            </a:xfrm>
            <a:custGeom>
              <a:avLst/>
              <a:gdLst>
                <a:gd name="T0" fmla="*/ 8737 w 8737"/>
                <a:gd name="T1" fmla="*/ 284 h 1564"/>
                <a:gd name="T2" fmla="*/ 8737 w 8737"/>
                <a:gd name="T3" fmla="*/ 284 h 1564"/>
                <a:gd name="T4" fmla="*/ 0 w 8737"/>
                <a:gd name="T5" fmla="*/ 0 h 1564"/>
                <a:gd name="T6" fmla="*/ 0 w 8737"/>
                <a:gd name="T7" fmla="*/ 1564 h 1564"/>
                <a:gd name="T8" fmla="*/ 7595 w 8737"/>
                <a:gd name="T9" fmla="*/ 1564 h 1564"/>
                <a:gd name="T10" fmla="*/ 8737 w 8737"/>
                <a:gd name="T11" fmla="*/ 284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37" h="1564">
                  <a:moveTo>
                    <a:pt x="8737" y="284"/>
                  </a:moveTo>
                  <a:lnTo>
                    <a:pt x="8737" y="284"/>
                  </a:lnTo>
                  <a:cubicBezTo>
                    <a:pt x="5914" y="1138"/>
                    <a:pt x="2837" y="1072"/>
                    <a:pt x="0" y="0"/>
                  </a:cubicBezTo>
                  <a:lnTo>
                    <a:pt x="0" y="1564"/>
                  </a:lnTo>
                  <a:lnTo>
                    <a:pt x="7595" y="1564"/>
                  </a:lnTo>
                  <a:cubicBezTo>
                    <a:pt x="8014" y="1177"/>
                    <a:pt x="8396" y="746"/>
                    <a:pt x="8737" y="284"/>
                  </a:cubicBezTo>
                  <a:close/>
                </a:path>
              </a:pathLst>
            </a:custGeom>
            <a:solidFill>
              <a:srgbClr val="ABA59C">
                <a:alpha val="6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85307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 userDrawn="1"/>
        </p:nvGrpSpPr>
        <p:grpSpPr bwMode="gray">
          <a:xfrm>
            <a:off x="-1" y="4289817"/>
            <a:ext cx="9144000" cy="2568183"/>
            <a:chOff x="-9525" y="11679257"/>
            <a:chExt cx="9140829" cy="2568183"/>
          </a:xfrm>
          <a:solidFill>
            <a:schemeClr val="bg2"/>
          </a:solidFill>
        </p:grpSpPr>
        <p:sp>
          <p:nvSpPr>
            <p:cNvPr id="11" name="Freeform 5"/>
            <p:cNvSpPr>
              <a:spLocks/>
            </p:cNvSpPr>
            <p:nvPr userDrawn="1"/>
          </p:nvSpPr>
          <p:spPr bwMode="gray">
            <a:xfrm>
              <a:off x="8311705" y="11679257"/>
              <a:ext cx="819599" cy="1349089"/>
            </a:xfrm>
            <a:custGeom>
              <a:avLst/>
              <a:gdLst>
                <a:gd name="T0" fmla="*/ 0 w 862"/>
                <a:gd name="T1" fmla="*/ 1416 h 1416"/>
                <a:gd name="T2" fmla="*/ 0 w 862"/>
                <a:gd name="T3" fmla="*/ 1416 h 1416"/>
                <a:gd name="T4" fmla="*/ 862 w 862"/>
                <a:gd name="T5" fmla="*/ 1124 h 1416"/>
                <a:gd name="T6" fmla="*/ 862 w 862"/>
                <a:gd name="T7" fmla="*/ 0 h 1416"/>
                <a:gd name="T8" fmla="*/ 0 w 862"/>
                <a:gd name="T9" fmla="*/ 1416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416">
                  <a:moveTo>
                    <a:pt x="0" y="1416"/>
                  </a:moveTo>
                  <a:lnTo>
                    <a:pt x="0" y="1416"/>
                  </a:lnTo>
                  <a:cubicBezTo>
                    <a:pt x="290" y="1329"/>
                    <a:pt x="578" y="1231"/>
                    <a:pt x="862" y="1124"/>
                  </a:cubicBezTo>
                  <a:lnTo>
                    <a:pt x="862" y="0"/>
                  </a:lnTo>
                  <a:cubicBezTo>
                    <a:pt x="617" y="499"/>
                    <a:pt x="328" y="973"/>
                    <a:pt x="0" y="1416"/>
                  </a:cubicBezTo>
                  <a:close/>
                </a:path>
              </a:pathLst>
            </a:custGeom>
            <a:solidFill>
              <a:srgbClr val="ABA59C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6"/>
            <p:cNvSpPr>
              <a:spLocks/>
            </p:cNvSpPr>
            <p:nvPr userDrawn="1"/>
          </p:nvSpPr>
          <p:spPr bwMode="gray">
            <a:xfrm>
              <a:off x="-9525" y="12757260"/>
              <a:ext cx="8321230" cy="1490180"/>
            </a:xfrm>
            <a:custGeom>
              <a:avLst/>
              <a:gdLst>
                <a:gd name="T0" fmla="*/ 8737 w 8737"/>
                <a:gd name="T1" fmla="*/ 284 h 1564"/>
                <a:gd name="T2" fmla="*/ 8737 w 8737"/>
                <a:gd name="T3" fmla="*/ 284 h 1564"/>
                <a:gd name="T4" fmla="*/ 0 w 8737"/>
                <a:gd name="T5" fmla="*/ 0 h 1564"/>
                <a:gd name="T6" fmla="*/ 0 w 8737"/>
                <a:gd name="T7" fmla="*/ 1564 h 1564"/>
                <a:gd name="T8" fmla="*/ 7595 w 8737"/>
                <a:gd name="T9" fmla="*/ 1564 h 1564"/>
                <a:gd name="T10" fmla="*/ 8737 w 8737"/>
                <a:gd name="T11" fmla="*/ 284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37" h="1564">
                  <a:moveTo>
                    <a:pt x="8737" y="284"/>
                  </a:moveTo>
                  <a:lnTo>
                    <a:pt x="8737" y="284"/>
                  </a:lnTo>
                  <a:cubicBezTo>
                    <a:pt x="5914" y="1138"/>
                    <a:pt x="2837" y="1072"/>
                    <a:pt x="0" y="0"/>
                  </a:cubicBezTo>
                  <a:lnTo>
                    <a:pt x="0" y="1564"/>
                  </a:lnTo>
                  <a:lnTo>
                    <a:pt x="7595" y="1564"/>
                  </a:lnTo>
                  <a:cubicBezTo>
                    <a:pt x="8014" y="1177"/>
                    <a:pt x="8396" y="746"/>
                    <a:pt x="8737" y="284"/>
                  </a:cubicBezTo>
                  <a:close/>
                </a:path>
              </a:pathLst>
            </a:custGeom>
            <a:solidFill>
              <a:srgbClr val="ABA59C">
                <a:alpha val="6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3689600"/>
            <a:ext cx="7343775" cy="1332148"/>
          </a:xfrm>
        </p:spPr>
        <p:txBody>
          <a:bodyPr anchor="t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900"/>
              </a:spcAft>
              <a:buNone/>
              <a:defRPr sz="1350" b="0" baseline="0">
                <a:solidFill>
                  <a:srgbClr val="333233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25" b="0">
                <a:solidFill>
                  <a:srgbClr val="333233"/>
                </a:solidFill>
              </a:defRPr>
            </a:lvl2pPr>
          </a:lstStyle>
          <a:p>
            <a:pPr lvl="0"/>
            <a:r>
              <a:rPr lang="fr-FR" noProof="0" dirty="0" smtClean="0"/>
              <a:t>Sous-titre de la présentation</a:t>
            </a:r>
          </a:p>
          <a:p>
            <a:pPr lvl="1"/>
            <a:r>
              <a:rPr lang="fr-FR" noProof="0" dirty="0" smtClean="0"/>
              <a:t>Date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5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FB361C10-8FA6-41AD-B5E0-5C97D8FE51F7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7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 bwMode="gray">
          <a:xfrm>
            <a:off x="900112" y="2855032"/>
            <a:ext cx="7343775" cy="864096"/>
          </a:xfrm>
        </p:spPr>
        <p:txBody>
          <a:bodyPr/>
          <a:lstStyle>
            <a:lvl1pPr>
              <a:lnSpc>
                <a:spcPct val="85000"/>
              </a:lnSpc>
              <a:defRPr sz="2250">
                <a:solidFill>
                  <a:srgbClr val="333233"/>
                </a:solidFill>
                <a:latin typeface="+mj-lt"/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pic>
        <p:nvPicPr>
          <p:cNvPr id="2" name="Image 1" descr="logo_couv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357099" y="1963011"/>
            <a:ext cx="2412000" cy="8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96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>
          <a:xfrm>
            <a:off x="900113" y="0"/>
            <a:ext cx="7343775" cy="96453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Sommaire.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0E3BD738-ECE8-442D-899D-DBC82634522F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900113" y="2028825"/>
            <a:ext cx="3277940" cy="3709988"/>
          </a:xfrm>
        </p:spPr>
        <p:txBody>
          <a:bodyPr/>
          <a:lstStyle>
            <a:lvl1pPr marL="0" indent="0" algn="l">
              <a:lnSpc>
                <a:spcPct val="95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90000"/>
              </a:lnSpc>
              <a:spcAft>
                <a:spcPts val="0"/>
              </a:spcAft>
              <a:buNone/>
              <a:defRPr sz="1120" baseline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90000"/>
              </a:lnSpc>
              <a:spcAft>
                <a:spcPts val="0"/>
              </a:spcAft>
              <a:buNone/>
              <a:defRPr sz="1120" baseline="0">
                <a:solidFill>
                  <a:schemeClr val="accent2"/>
                </a:solidFill>
              </a:defRPr>
            </a:lvl4pPr>
            <a:lvl5pPr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defRPr sz="2000">
                <a:solidFill>
                  <a:schemeClr val="accent3"/>
                </a:solidFill>
                <a:latin typeface="+mj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1120">
                <a:solidFill>
                  <a:schemeClr val="accent3"/>
                </a:solidFill>
              </a:defRPr>
            </a:lvl6pPr>
            <a:lvl7pPr marL="1588" indent="0">
              <a:lnSpc>
                <a:spcPct val="90000"/>
              </a:lnSpc>
              <a:spcBef>
                <a:spcPts val="200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1120">
                <a:solidFill>
                  <a:schemeClr val="accent4"/>
                </a:solidFill>
              </a:defRPr>
            </a:lvl8pPr>
            <a:lvl9pPr marL="0" indent="0">
              <a:buNone/>
              <a:defRPr sz="1000"/>
            </a:lvl9pPr>
          </a:lstStyle>
          <a:p>
            <a:pPr lvl="0"/>
            <a:r>
              <a:rPr lang="fr-FR" dirty="0" smtClean="0"/>
              <a:t>Titre du chapitre 1</a:t>
            </a:r>
          </a:p>
          <a:p>
            <a:pPr lvl="1"/>
            <a:r>
              <a:rPr lang="fr-FR" dirty="0" smtClean="0"/>
              <a:t>Sous-titre du chapitre 1</a:t>
            </a:r>
          </a:p>
          <a:p>
            <a:pPr lvl="2"/>
            <a:r>
              <a:rPr lang="fr-FR" dirty="0" smtClean="0"/>
              <a:t>Titre du chapitre 2</a:t>
            </a:r>
          </a:p>
          <a:p>
            <a:pPr lvl="3"/>
            <a:r>
              <a:rPr lang="fr-FR" dirty="0" smtClean="0"/>
              <a:t>Sous-titre du chapitre 2</a:t>
            </a:r>
          </a:p>
          <a:p>
            <a:pPr lvl="4"/>
            <a:r>
              <a:rPr lang="fr-FR" dirty="0" smtClean="0"/>
              <a:t>Titre du chapitre 3</a:t>
            </a:r>
          </a:p>
          <a:p>
            <a:pPr lvl="5"/>
            <a:r>
              <a:rPr lang="fr-FR" dirty="0" smtClean="0"/>
              <a:t>Sous-titre du chapitre 3</a:t>
            </a:r>
          </a:p>
          <a:p>
            <a:pPr lvl="6"/>
            <a:r>
              <a:rPr lang="fr-FR" dirty="0" smtClean="0"/>
              <a:t>Titre du chapitre 4</a:t>
            </a:r>
          </a:p>
          <a:p>
            <a:pPr lvl="7"/>
            <a:r>
              <a:rPr lang="fr-FR" dirty="0" smtClean="0"/>
              <a:t>Sous-titre du chapitre 4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965948" y="2028825"/>
            <a:ext cx="3277940" cy="3709988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  <a:latin typeface="+mj-lt"/>
              </a:defRPr>
            </a:lvl1pPr>
            <a:lvl2pPr marL="0" indent="0">
              <a:lnSpc>
                <a:spcPct val="90000"/>
              </a:lnSpc>
              <a:spcAft>
                <a:spcPts val="0"/>
              </a:spcAft>
              <a:buNone/>
              <a:defRPr sz="1120" baseline="0">
                <a:solidFill>
                  <a:schemeClr val="accent5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accent6"/>
                </a:solidFill>
                <a:latin typeface="+mj-lt"/>
              </a:defRPr>
            </a:lvl3pPr>
            <a:lvl4pPr marL="0" indent="0">
              <a:lnSpc>
                <a:spcPct val="90000"/>
              </a:lnSpc>
              <a:spcAft>
                <a:spcPts val="0"/>
              </a:spcAft>
              <a:buNone/>
              <a:defRPr sz="1120" baseline="0">
                <a:solidFill>
                  <a:schemeClr val="accent6"/>
                </a:solidFill>
              </a:defRPr>
            </a:lvl4pPr>
            <a:lvl5pPr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defRPr sz="2000">
                <a:solidFill>
                  <a:schemeClr val="tx2"/>
                </a:solidFill>
                <a:latin typeface="+mj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1120">
                <a:solidFill>
                  <a:schemeClr val="tx2"/>
                </a:solidFill>
              </a:defRPr>
            </a:lvl6pPr>
            <a:lvl7pPr marL="1588" indent="0">
              <a:spcBef>
                <a:spcPts val="0"/>
              </a:spcBef>
              <a:buNone/>
              <a:defRPr sz="1000"/>
            </a:lvl7pPr>
            <a:lvl8pPr marL="0" indent="0">
              <a:spcBef>
                <a:spcPts val="0"/>
              </a:spcBef>
              <a:buNone/>
              <a:defRPr sz="1000"/>
            </a:lvl8pPr>
            <a:lvl9pPr marL="0" indent="0">
              <a:spcBef>
                <a:spcPts val="0"/>
              </a:spcBef>
              <a:buNone/>
              <a:defRPr sz="1000"/>
            </a:lvl9pPr>
          </a:lstStyle>
          <a:p>
            <a:pPr lvl="0"/>
            <a:r>
              <a:rPr lang="fr-FR" dirty="0" smtClean="0"/>
              <a:t>Titre du chapitre 5</a:t>
            </a:r>
          </a:p>
          <a:p>
            <a:pPr lvl="1"/>
            <a:r>
              <a:rPr lang="fr-FR" dirty="0" smtClean="0"/>
              <a:t>Sous-titre du chapitre 5</a:t>
            </a:r>
          </a:p>
          <a:p>
            <a:pPr lvl="2"/>
            <a:r>
              <a:rPr lang="fr-FR" dirty="0" smtClean="0"/>
              <a:t>Titre du chapitre 6</a:t>
            </a:r>
          </a:p>
          <a:p>
            <a:pPr lvl="3"/>
            <a:r>
              <a:rPr lang="fr-FR" dirty="0" smtClean="0"/>
              <a:t>Sous-titre du chapitre 6</a:t>
            </a:r>
          </a:p>
          <a:p>
            <a:pPr lvl="4"/>
            <a:r>
              <a:rPr lang="fr-FR" dirty="0" smtClean="0"/>
              <a:t>Titre du chapitre 7</a:t>
            </a:r>
          </a:p>
          <a:p>
            <a:pPr lvl="5"/>
            <a:r>
              <a:rPr lang="fr-FR" dirty="0" smtClean="0"/>
              <a:t>Sous-titre du chapitre 7</a:t>
            </a:r>
          </a:p>
        </p:txBody>
      </p:sp>
    </p:spTree>
    <p:extLst>
      <p:ext uri="{BB962C8B-B14F-4D97-AF65-F5344CB8AC3E}">
        <p14:creationId xmlns:p14="http://schemas.microsoft.com/office/powerpoint/2010/main" val="117004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900112" y="0"/>
            <a:ext cx="7343775" cy="3524250"/>
          </a:xfrm>
        </p:spPr>
        <p:txBody>
          <a:bodyPr/>
          <a:lstStyle>
            <a:lvl1pPr>
              <a:lnSpc>
                <a:spcPct val="85000"/>
              </a:lnSpc>
              <a:defRPr sz="3300"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D868D220-7780-402D-837B-087FF084A82F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3465513"/>
            <a:ext cx="7344000" cy="2225675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7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  <p:grpSp>
        <p:nvGrpSpPr>
          <p:cNvPr id="11" name="Groupe 10"/>
          <p:cNvGrpSpPr/>
          <p:nvPr userDrawn="1"/>
        </p:nvGrpSpPr>
        <p:grpSpPr bwMode="gray">
          <a:xfrm>
            <a:off x="-1" y="4289817"/>
            <a:ext cx="9144000" cy="2568183"/>
            <a:chOff x="-9525" y="11679257"/>
            <a:chExt cx="9140829" cy="2568183"/>
          </a:xfrm>
          <a:solidFill>
            <a:schemeClr val="accent1"/>
          </a:solidFill>
        </p:grpSpPr>
        <p:sp>
          <p:nvSpPr>
            <p:cNvPr id="12" name="Freeform 5"/>
            <p:cNvSpPr>
              <a:spLocks/>
            </p:cNvSpPr>
            <p:nvPr userDrawn="1"/>
          </p:nvSpPr>
          <p:spPr bwMode="gray">
            <a:xfrm>
              <a:off x="8311705" y="11679257"/>
              <a:ext cx="819599" cy="1349089"/>
            </a:xfrm>
            <a:custGeom>
              <a:avLst/>
              <a:gdLst>
                <a:gd name="T0" fmla="*/ 0 w 862"/>
                <a:gd name="T1" fmla="*/ 1416 h 1416"/>
                <a:gd name="T2" fmla="*/ 0 w 862"/>
                <a:gd name="T3" fmla="*/ 1416 h 1416"/>
                <a:gd name="T4" fmla="*/ 862 w 862"/>
                <a:gd name="T5" fmla="*/ 1124 h 1416"/>
                <a:gd name="T6" fmla="*/ 862 w 862"/>
                <a:gd name="T7" fmla="*/ 0 h 1416"/>
                <a:gd name="T8" fmla="*/ 0 w 862"/>
                <a:gd name="T9" fmla="*/ 1416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416">
                  <a:moveTo>
                    <a:pt x="0" y="1416"/>
                  </a:moveTo>
                  <a:lnTo>
                    <a:pt x="0" y="1416"/>
                  </a:lnTo>
                  <a:cubicBezTo>
                    <a:pt x="290" y="1329"/>
                    <a:pt x="578" y="1231"/>
                    <a:pt x="862" y="1124"/>
                  </a:cubicBezTo>
                  <a:lnTo>
                    <a:pt x="862" y="0"/>
                  </a:lnTo>
                  <a:cubicBezTo>
                    <a:pt x="617" y="499"/>
                    <a:pt x="328" y="973"/>
                    <a:pt x="0" y="1416"/>
                  </a:cubicBezTo>
                  <a:close/>
                </a:path>
              </a:pathLst>
            </a:custGeom>
            <a:solidFill>
              <a:schemeClr val="accent3">
                <a:alpha val="69804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gray">
            <a:xfrm>
              <a:off x="-9525" y="12757260"/>
              <a:ext cx="8321230" cy="1490180"/>
            </a:xfrm>
            <a:custGeom>
              <a:avLst/>
              <a:gdLst>
                <a:gd name="T0" fmla="*/ 8737 w 8737"/>
                <a:gd name="T1" fmla="*/ 284 h 1564"/>
                <a:gd name="T2" fmla="*/ 8737 w 8737"/>
                <a:gd name="T3" fmla="*/ 284 h 1564"/>
                <a:gd name="T4" fmla="*/ 0 w 8737"/>
                <a:gd name="T5" fmla="*/ 0 h 1564"/>
                <a:gd name="T6" fmla="*/ 0 w 8737"/>
                <a:gd name="T7" fmla="*/ 1564 h 1564"/>
                <a:gd name="T8" fmla="*/ 7595 w 8737"/>
                <a:gd name="T9" fmla="*/ 1564 h 1564"/>
                <a:gd name="T10" fmla="*/ 8737 w 8737"/>
                <a:gd name="T11" fmla="*/ 284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37" h="1564">
                  <a:moveTo>
                    <a:pt x="8737" y="284"/>
                  </a:moveTo>
                  <a:lnTo>
                    <a:pt x="8737" y="284"/>
                  </a:lnTo>
                  <a:cubicBezTo>
                    <a:pt x="5914" y="1138"/>
                    <a:pt x="2837" y="1072"/>
                    <a:pt x="0" y="0"/>
                  </a:cubicBezTo>
                  <a:lnTo>
                    <a:pt x="0" y="1564"/>
                  </a:lnTo>
                  <a:lnTo>
                    <a:pt x="7595" y="1564"/>
                  </a:lnTo>
                  <a:cubicBezTo>
                    <a:pt x="8014" y="1177"/>
                    <a:pt x="8396" y="746"/>
                    <a:pt x="8737" y="284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09243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 visu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pour une image  25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3999" cy="6857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126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aseline="0"/>
            </a:lvl1pPr>
          </a:lstStyle>
          <a:p>
            <a:r>
              <a:rPr lang="fr-FR" noProof="0" dirty="0" smtClean="0"/>
              <a:t>Sélectionner l’icône pour insérer une image, puis disposer l’image en arrière plan </a:t>
            </a:r>
            <a:br>
              <a:rPr lang="fr-FR" noProof="0" dirty="0" smtClean="0"/>
            </a:br>
            <a:r>
              <a:rPr lang="fr-FR" noProof="0" dirty="0" smtClean="0"/>
              <a:t>(Sélectionner l’image avec le bouton droit de la souris / Mettre à l’arrière plan)</a:t>
            </a:r>
          </a:p>
        </p:txBody>
      </p:sp>
      <p:sp>
        <p:nvSpPr>
          <p:cNvPr id="32" name="Espace réservé du texte 31"/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0" y="5367819"/>
            <a:ext cx="8324117" cy="1490180"/>
          </a:xfrm>
          <a:custGeom>
            <a:avLst/>
            <a:gdLst>
              <a:gd name="connsiteX0" fmla="*/ 0 w 8324117"/>
              <a:gd name="connsiteY0" fmla="*/ 0 h 1490180"/>
              <a:gd name="connsiteX1" fmla="*/ 8324117 w 8324117"/>
              <a:gd name="connsiteY1" fmla="*/ 270596 h 1490180"/>
              <a:gd name="connsiteX2" fmla="*/ 7236085 w 8324117"/>
              <a:gd name="connsiteY2" fmla="*/ 1490180 h 1490180"/>
              <a:gd name="connsiteX3" fmla="*/ 0 w 8324117"/>
              <a:gd name="connsiteY3" fmla="*/ 1490180 h 149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4117" h="1490180">
                <a:moveTo>
                  <a:pt x="0" y="0"/>
                </a:moveTo>
                <a:cubicBezTo>
                  <a:pt x="2702932" y="1021402"/>
                  <a:pt x="5634523" y="1084287"/>
                  <a:pt x="8324117" y="270596"/>
                </a:cubicBezTo>
                <a:cubicBezTo>
                  <a:pt x="7999232" y="710789"/>
                  <a:pt x="7635284" y="1121446"/>
                  <a:pt x="7236085" y="1490180"/>
                </a:cubicBezTo>
                <a:lnTo>
                  <a:pt x="0" y="1490180"/>
                </a:lnTo>
                <a:close/>
              </a:path>
            </a:pathLst>
          </a:custGeom>
          <a:solidFill>
            <a:schemeClr val="accent3">
              <a:alpha val="69804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>
                <a:solidFill>
                  <a:schemeClr val="bg1">
                    <a:alpha val="0"/>
                  </a:schemeClr>
                </a:solidFill>
              </a:defRPr>
            </a:lvl2pPr>
            <a:lvl3pPr>
              <a:defRPr sz="100">
                <a:solidFill>
                  <a:schemeClr val="bg1">
                    <a:alpha val="0"/>
                  </a:schemeClr>
                </a:solidFill>
              </a:defRPr>
            </a:lvl3pPr>
            <a:lvl4pPr>
              <a:defRPr sz="100">
                <a:solidFill>
                  <a:schemeClr val="bg1">
                    <a:alpha val="0"/>
                  </a:schemeClr>
                </a:solidFill>
              </a:defRPr>
            </a:lvl4pPr>
            <a:lvl5pPr>
              <a:defRPr sz="100"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7" name="Espace réservé du texte 36"/>
          <p:cNvSpPr>
            <a:spLocks noGrp="1"/>
          </p:cNvSpPr>
          <p:nvPr userDrawn="1">
            <p:ph type="body" sz="quarter" idx="16" hasCustomPrompt="1"/>
          </p:nvPr>
        </p:nvSpPr>
        <p:spPr bwMode="gray">
          <a:xfrm>
            <a:off x="8324116" y="4302517"/>
            <a:ext cx="819884" cy="1349089"/>
          </a:xfrm>
          <a:custGeom>
            <a:avLst/>
            <a:gdLst>
              <a:gd name="connsiteX0" fmla="*/ 819884 w 819884"/>
              <a:gd name="connsiteY0" fmla="*/ 0 h 1349089"/>
              <a:gd name="connsiteX1" fmla="*/ 819884 w 819884"/>
              <a:gd name="connsiteY1" fmla="*/ 1070887 h 1349089"/>
              <a:gd name="connsiteX2" fmla="*/ 0 w 819884"/>
              <a:gd name="connsiteY2" fmla="*/ 1349089 h 1349089"/>
              <a:gd name="connsiteX3" fmla="*/ 819884 w 819884"/>
              <a:gd name="connsiteY3" fmla="*/ 0 h 134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884" h="1349089">
                <a:moveTo>
                  <a:pt x="819884" y="0"/>
                </a:moveTo>
                <a:lnTo>
                  <a:pt x="819884" y="1070887"/>
                </a:lnTo>
                <a:cubicBezTo>
                  <a:pt x="549760" y="1172831"/>
                  <a:pt x="275832" y="1266200"/>
                  <a:pt x="0" y="1349089"/>
                </a:cubicBezTo>
                <a:cubicBezTo>
                  <a:pt x="311976" y="927023"/>
                  <a:pt x="586854" y="475421"/>
                  <a:pt x="819884" y="0"/>
                </a:cubicBezTo>
                <a:close/>
              </a:path>
            </a:pathLst>
          </a:custGeom>
          <a:solidFill>
            <a:schemeClr val="accent3">
              <a:alpha val="69804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 anchor="ctr" anchorCtr="0">
            <a:noAutofit/>
          </a:bodyPr>
          <a:lstStyle>
            <a:lvl1pPr algn="ctr">
              <a:defRPr sz="100" baseline="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236223" y="5359892"/>
            <a:ext cx="1907776" cy="1498107"/>
          </a:xfrm>
          <a:custGeom>
            <a:avLst/>
            <a:gdLst>
              <a:gd name="connsiteX0" fmla="*/ 1907776 w 1907776"/>
              <a:gd name="connsiteY0" fmla="*/ 0 h 1498107"/>
              <a:gd name="connsiteX1" fmla="*/ 1907776 w 1907776"/>
              <a:gd name="connsiteY1" fmla="*/ 1498107 h 1498107"/>
              <a:gd name="connsiteX2" fmla="*/ 0 w 1907776"/>
              <a:gd name="connsiteY2" fmla="*/ 1498107 h 1498107"/>
              <a:gd name="connsiteX3" fmla="*/ 1087166 w 1907776"/>
              <a:gd name="connsiteY3" fmla="*/ 278274 h 1498107"/>
              <a:gd name="connsiteX4" fmla="*/ 1907776 w 1907776"/>
              <a:gd name="connsiteY4" fmla="*/ 0 h 149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7776" h="1498107">
                <a:moveTo>
                  <a:pt x="1907776" y="0"/>
                </a:moveTo>
                <a:lnTo>
                  <a:pt x="1907776" y="1498107"/>
                </a:lnTo>
                <a:lnTo>
                  <a:pt x="0" y="1498107"/>
                </a:lnTo>
                <a:cubicBezTo>
                  <a:pt x="398881" y="1129298"/>
                  <a:pt x="762539" y="718558"/>
                  <a:pt x="1087166" y="278274"/>
                </a:cubicBezTo>
                <a:cubicBezTo>
                  <a:pt x="1363241" y="195364"/>
                  <a:pt x="1637412" y="101971"/>
                  <a:pt x="1907776" y="0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>
            <a:noAutofit/>
          </a:bodyPr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>
                <a:solidFill>
                  <a:schemeClr val="bg1">
                    <a:alpha val="0"/>
                  </a:schemeClr>
                </a:solidFill>
              </a:defRPr>
            </a:lvl2pPr>
            <a:lvl3pPr>
              <a:defRPr sz="100">
                <a:solidFill>
                  <a:schemeClr val="bg1">
                    <a:alpha val="0"/>
                  </a:schemeClr>
                </a:solidFill>
              </a:defRPr>
            </a:lvl3pPr>
            <a:lvl4pPr>
              <a:defRPr sz="100">
                <a:solidFill>
                  <a:schemeClr val="bg1">
                    <a:alpha val="0"/>
                  </a:schemeClr>
                </a:solidFill>
              </a:defRPr>
            </a:lvl4pPr>
            <a:lvl5pPr>
              <a:defRPr sz="100"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00112" y="0"/>
            <a:ext cx="7343775" cy="2479229"/>
          </a:xfrm>
        </p:spPr>
        <p:txBody>
          <a:bodyPr/>
          <a:lstStyle>
            <a:lvl1pPr algn="l">
              <a:lnSpc>
                <a:spcPct val="85000"/>
              </a:lnSpc>
              <a:defRPr sz="33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10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7C51851B-2105-4CFB-9CA1-CC1B4C9A66B6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11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900112" y="2439542"/>
            <a:ext cx="7344000" cy="3280221"/>
          </a:xfrm>
        </p:spPr>
        <p:txBody>
          <a:bodyPr/>
          <a:lstStyle>
            <a:lvl1pPr algn="l">
              <a:lnSpc>
                <a:spcPct val="100000"/>
              </a:lnSpc>
              <a:spcAft>
                <a:spcPts val="0"/>
              </a:spcAft>
              <a:defRPr sz="1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931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 visu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3999" cy="6857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126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aseline="0"/>
            </a:lvl1pPr>
          </a:lstStyle>
          <a:p>
            <a:r>
              <a:rPr lang="fr-FR" noProof="0" dirty="0" smtClean="0"/>
              <a:t>Sélectionner l’icône pour insérer une image, puis disposer l’image en arrière plan </a:t>
            </a:r>
            <a:br>
              <a:rPr lang="fr-FR" noProof="0" dirty="0" smtClean="0"/>
            </a:br>
            <a:r>
              <a:rPr lang="fr-FR" noProof="0" dirty="0" smtClean="0"/>
              <a:t>(Sélectionner l’image avec le bouton droit de la souris / Mettre à l’arrière plan)</a:t>
            </a:r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4452936"/>
            <a:ext cx="4287838" cy="2405063"/>
          </a:xfrm>
          <a:custGeom>
            <a:avLst/>
            <a:gdLst>
              <a:gd name="connsiteX0" fmla="*/ 4287838 w 4287838"/>
              <a:gd name="connsiteY0" fmla="*/ 0 h 2405063"/>
              <a:gd name="connsiteX1" fmla="*/ 3230184 w 4287838"/>
              <a:gd name="connsiteY1" fmla="*/ 2405063 h 2405063"/>
              <a:gd name="connsiteX2" fmla="*/ 0 w 4287838"/>
              <a:gd name="connsiteY2" fmla="*/ 2405063 h 2405063"/>
              <a:gd name="connsiteX3" fmla="*/ 0 w 4287838"/>
              <a:gd name="connsiteY3" fmla="*/ 2343052 h 2405063"/>
              <a:gd name="connsiteX4" fmla="*/ 4287838 w 4287838"/>
              <a:gd name="connsiteY4" fmla="*/ 0 h 2405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7838" h="2405063">
                <a:moveTo>
                  <a:pt x="4287838" y="0"/>
                </a:moveTo>
                <a:cubicBezTo>
                  <a:pt x="3980747" y="821404"/>
                  <a:pt x="3626924" y="1624682"/>
                  <a:pt x="3230184" y="2405063"/>
                </a:cubicBezTo>
                <a:lnTo>
                  <a:pt x="0" y="2405063"/>
                </a:lnTo>
                <a:lnTo>
                  <a:pt x="0" y="2343052"/>
                </a:lnTo>
                <a:cubicBezTo>
                  <a:pt x="1482051" y="1665704"/>
                  <a:pt x="2915463" y="883415"/>
                  <a:pt x="4287838" y="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>
            <a:noAutofit/>
          </a:bodyPr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>
                <a:solidFill>
                  <a:schemeClr val="bg1">
                    <a:alpha val="0"/>
                  </a:schemeClr>
                </a:solidFill>
              </a:defRPr>
            </a:lvl2pPr>
            <a:lvl3pPr>
              <a:defRPr sz="100">
                <a:solidFill>
                  <a:schemeClr val="bg1">
                    <a:alpha val="0"/>
                  </a:schemeClr>
                </a:solidFill>
              </a:defRPr>
            </a:lvl3pPr>
            <a:lvl4pPr>
              <a:defRPr sz="100">
                <a:solidFill>
                  <a:schemeClr val="bg1">
                    <a:alpha val="0"/>
                  </a:schemeClr>
                </a:solidFill>
              </a:defRPr>
            </a:lvl4pPr>
            <a:lvl5pPr>
              <a:defRPr sz="100"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6"/>
          </p:nvPr>
        </p:nvSpPr>
        <p:spPr bwMode="gray">
          <a:xfrm>
            <a:off x="4278311" y="0"/>
            <a:ext cx="4865688" cy="4460875"/>
          </a:xfrm>
          <a:custGeom>
            <a:avLst/>
            <a:gdLst>
              <a:gd name="connsiteX0" fmla="*/ 1182335 w 4865688"/>
              <a:gd name="connsiteY0" fmla="*/ 0 h 4460875"/>
              <a:gd name="connsiteX1" fmla="*/ 4865688 w 4865688"/>
              <a:gd name="connsiteY1" fmla="*/ 0 h 4460875"/>
              <a:gd name="connsiteX2" fmla="*/ 4865688 w 4865688"/>
              <a:gd name="connsiteY2" fmla="*/ 660977 h 4460875"/>
              <a:gd name="connsiteX3" fmla="*/ 0 w 4865688"/>
              <a:gd name="connsiteY3" fmla="*/ 4460875 h 4460875"/>
              <a:gd name="connsiteX4" fmla="*/ 1182335 w 4865688"/>
              <a:gd name="connsiteY4" fmla="*/ 0 h 446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5688" h="4460875">
                <a:moveTo>
                  <a:pt x="1182335" y="0"/>
                </a:moveTo>
                <a:lnTo>
                  <a:pt x="4865688" y="0"/>
                </a:lnTo>
                <a:lnTo>
                  <a:pt x="4865688" y="660977"/>
                </a:lnTo>
                <a:cubicBezTo>
                  <a:pt x="3357258" y="2079262"/>
                  <a:pt x="1726781" y="3349710"/>
                  <a:pt x="0" y="4460875"/>
                </a:cubicBezTo>
                <a:cubicBezTo>
                  <a:pt x="537772" y="3022560"/>
                  <a:pt x="935379" y="1527971"/>
                  <a:pt x="1182335" y="0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>
            <a:noAutofit/>
          </a:bodyPr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>
                <a:solidFill>
                  <a:schemeClr val="bg1">
                    <a:alpha val="0"/>
                  </a:schemeClr>
                </a:solidFill>
              </a:defRPr>
            </a:lvl2pPr>
            <a:lvl3pPr>
              <a:defRPr sz="100">
                <a:solidFill>
                  <a:schemeClr val="bg1">
                    <a:alpha val="0"/>
                  </a:schemeClr>
                </a:solidFill>
              </a:defRPr>
            </a:lvl3pPr>
            <a:lvl4pPr>
              <a:defRPr sz="100">
                <a:solidFill>
                  <a:schemeClr val="bg1">
                    <a:alpha val="0"/>
                  </a:schemeClr>
                </a:solidFill>
              </a:defRPr>
            </a:lvl4pPr>
            <a:lvl5pPr>
              <a:defRPr sz="100"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 </a:t>
            </a:r>
            <a:endParaRPr lang="fr-FR" dirty="0"/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" y="1"/>
            <a:ext cx="5470525" cy="6804025"/>
          </a:xfrm>
          <a:custGeom>
            <a:avLst/>
            <a:gdLst>
              <a:gd name="connsiteX0" fmla="*/ 0 w 5470525"/>
              <a:gd name="connsiteY0" fmla="*/ 0 h 6804025"/>
              <a:gd name="connsiteX1" fmla="*/ 5470525 w 5470525"/>
              <a:gd name="connsiteY1" fmla="*/ 0 h 6804025"/>
              <a:gd name="connsiteX2" fmla="*/ 4287915 w 5470525"/>
              <a:gd name="connsiteY2" fmla="*/ 4461296 h 6804025"/>
              <a:gd name="connsiteX3" fmla="*/ 0 w 5470525"/>
              <a:gd name="connsiteY3" fmla="*/ 6804025 h 680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0525" h="6804025">
                <a:moveTo>
                  <a:pt x="0" y="0"/>
                </a:moveTo>
                <a:lnTo>
                  <a:pt x="5470525" y="0"/>
                </a:lnTo>
                <a:cubicBezTo>
                  <a:pt x="5223512" y="1528116"/>
                  <a:pt x="4825812" y="3022845"/>
                  <a:pt x="4287915" y="4461296"/>
                </a:cubicBezTo>
                <a:cubicBezTo>
                  <a:pt x="2915515" y="5344589"/>
                  <a:pt x="1482078" y="6126771"/>
                  <a:pt x="0" y="6804025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>
            <a:noAutofit/>
          </a:bodyPr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10854852" y="3636404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2D252530-4692-47CA-98BF-41DACB70B519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0854852" y="3636404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900112" y="0"/>
            <a:ext cx="7343775" cy="2479229"/>
          </a:xfrm>
        </p:spPr>
        <p:txBody>
          <a:bodyPr/>
          <a:lstStyle>
            <a:lvl1pPr algn="l">
              <a:lnSpc>
                <a:spcPct val="85000"/>
              </a:lnSpc>
              <a:defRPr sz="33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2439542"/>
            <a:ext cx="7344000" cy="3280221"/>
          </a:xfrm>
        </p:spPr>
        <p:txBody>
          <a:bodyPr/>
          <a:lstStyle>
            <a:lvl1pPr algn="l">
              <a:lnSpc>
                <a:spcPct val="100000"/>
              </a:lnSpc>
              <a:spcAft>
                <a:spcPts val="0"/>
              </a:spcAft>
              <a:defRPr sz="1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8268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900112" y="0"/>
            <a:ext cx="7343775" cy="3524250"/>
          </a:xfrm>
        </p:spPr>
        <p:txBody>
          <a:bodyPr/>
          <a:lstStyle>
            <a:lvl1pPr>
              <a:lnSpc>
                <a:spcPct val="85000"/>
              </a:lnSpc>
              <a:defRPr sz="3300"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0E520E1E-C1D7-49D7-B8DC-5AF6D91DCD52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3465513"/>
            <a:ext cx="7344000" cy="2225675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7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  <p:grpSp>
        <p:nvGrpSpPr>
          <p:cNvPr id="11" name="Groupe 10"/>
          <p:cNvGrpSpPr/>
          <p:nvPr userDrawn="1"/>
        </p:nvGrpSpPr>
        <p:grpSpPr bwMode="gray">
          <a:xfrm>
            <a:off x="-1" y="4289817"/>
            <a:ext cx="9144000" cy="2568183"/>
            <a:chOff x="-9525" y="11679257"/>
            <a:chExt cx="9140829" cy="2568183"/>
          </a:xfrm>
          <a:solidFill>
            <a:schemeClr val="accent1"/>
          </a:solidFill>
        </p:grpSpPr>
        <p:sp>
          <p:nvSpPr>
            <p:cNvPr id="12" name="Freeform 5"/>
            <p:cNvSpPr>
              <a:spLocks/>
            </p:cNvSpPr>
            <p:nvPr userDrawn="1"/>
          </p:nvSpPr>
          <p:spPr bwMode="gray">
            <a:xfrm>
              <a:off x="8311705" y="11679257"/>
              <a:ext cx="819599" cy="1349089"/>
            </a:xfrm>
            <a:custGeom>
              <a:avLst/>
              <a:gdLst>
                <a:gd name="T0" fmla="*/ 0 w 862"/>
                <a:gd name="T1" fmla="*/ 1416 h 1416"/>
                <a:gd name="T2" fmla="*/ 0 w 862"/>
                <a:gd name="T3" fmla="*/ 1416 h 1416"/>
                <a:gd name="T4" fmla="*/ 862 w 862"/>
                <a:gd name="T5" fmla="*/ 1124 h 1416"/>
                <a:gd name="T6" fmla="*/ 862 w 862"/>
                <a:gd name="T7" fmla="*/ 0 h 1416"/>
                <a:gd name="T8" fmla="*/ 0 w 862"/>
                <a:gd name="T9" fmla="*/ 1416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416">
                  <a:moveTo>
                    <a:pt x="0" y="1416"/>
                  </a:moveTo>
                  <a:lnTo>
                    <a:pt x="0" y="1416"/>
                  </a:lnTo>
                  <a:cubicBezTo>
                    <a:pt x="290" y="1329"/>
                    <a:pt x="578" y="1231"/>
                    <a:pt x="862" y="1124"/>
                  </a:cubicBezTo>
                  <a:lnTo>
                    <a:pt x="862" y="0"/>
                  </a:lnTo>
                  <a:cubicBezTo>
                    <a:pt x="617" y="499"/>
                    <a:pt x="328" y="973"/>
                    <a:pt x="0" y="1416"/>
                  </a:cubicBezTo>
                  <a:close/>
                </a:path>
              </a:pathLst>
            </a:custGeom>
            <a:solidFill>
              <a:schemeClr val="accent1">
                <a:alpha val="69804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gray">
            <a:xfrm>
              <a:off x="-9525" y="12757260"/>
              <a:ext cx="8321230" cy="1490180"/>
            </a:xfrm>
            <a:custGeom>
              <a:avLst/>
              <a:gdLst>
                <a:gd name="T0" fmla="*/ 8737 w 8737"/>
                <a:gd name="T1" fmla="*/ 284 h 1564"/>
                <a:gd name="T2" fmla="*/ 8737 w 8737"/>
                <a:gd name="T3" fmla="*/ 284 h 1564"/>
                <a:gd name="T4" fmla="*/ 0 w 8737"/>
                <a:gd name="T5" fmla="*/ 0 h 1564"/>
                <a:gd name="T6" fmla="*/ 0 w 8737"/>
                <a:gd name="T7" fmla="*/ 1564 h 1564"/>
                <a:gd name="T8" fmla="*/ 7595 w 8737"/>
                <a:gd name="T9" fmla="*/ 1564 h 1564"/>
                <a:gd name="T10" fmla="*/ 8737 w 8737"/>
                <a:gd name="T11" fmla="*/ 284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37" h="1564">
                  <a:moveTo>
                    <a:pt x="8737" y="284"/>
                  </a:moveTo>
                  <a:lnTo>
                    <a:pt x="8737" y="284"/>
                  </a:lnTo>
                  <a:cubicBezTo>
                    <a:pt x="5914" y="1138"/>
                    <a:pt x="2837" y="1072"/>
                    <a:pt x="0" y="0"/>
                  </a:cubicBezTo>
                  <a:lnTo>
                    <a:pt x="0" y="1564"/>
                  </a:lnTo>
                  <a:lnTo>
                    <a:pt x="7595" y="1564"/>
                  </a:lnTo>
                  <a:cubicBezTo>
                    <a:pt x="8014" y="1177"/>
                    <a:pt x="8396" y="746"/>
                    <a:pt x="8737" y="2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900113" y="1511645"/>
            <a:ext cx="7343775" cy="4221612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6EFC48A2-01DA-4EDD-B07D-ACF698E21629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/>
          </p:nvPr>
        </p:nvSpPr>
        <p:spPr bwMode="gray">
          <a:xfrm>
            <a:off x="900113" y="5768974"/>
            <a:ext cx="7344000" cy="540000"/>
          </a:xfrm>
        </p:spPr>
        <p:txBody>
          <a:bodyPr anchor="b" anchorCtr="0"/>
          <a:lstStyle>
            <a:lvl1pPr algn="l">
              <a:lnSpc>
                <a:spcPct val="90000"/>
              </a:lnSpc>
              <a:spcAft>
                <a:spcPts val="0"/>
              </a:spcAft>
              <a:defRPr sz="900">
                <a:solidFill>
                  <a:srgbClr val="F3A8CA"/>
                </a:solidFill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2218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numér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547664" y="1511645"/>
            <a:ext cx="6696224" cy="4221612"/>
          </a:xfrm>
        </p:spPr>
        <p:txBody>
          <a:bodyPr/>
          <a:lstStyle>
            <a:lvl1pPr algn="l"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E6A499C1-497D-41FC-9ECB-2F335BF87AB5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7"/>
          </p:nvPr>
        </p:nvSpPr>
        <p:spPr bwMode="gray">
          <a:xfrm>
            <a:off x="900113" y="5768974"/>
            <a:ext cx="7344000" cy="540000"/>
          </a:xfrm>
        </p:spPr>
        <p:txBody>
          <a:bodyPr anchor="b" anchorCtr="0"/>
          <a:lstStyle>
            <a:lvl1pPr>
              <a:lnSpc>
                <a:spcPct val="90000"/>
              </a:lnSpc>
              <a:spcAft>
                <a:spcPts val="0"/>
              </a:spcAft>
              <a:defRPr sz="900">
                <a:solidFill>
                  <a:srgbClr val="F3A8CA"/>
                </a:solidFill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00113" y="1555852"/>
            <a:ext cx="390525" cy="320675"/>
          </a:xfrm>
          <a:custGeom>
            <a:avLst/>
            <a:gdLst>
              <a:gd name="connsiteX0" fmla="*/ 16474 w 390525"/>
              <a:gd name="connsiteY0" fmla="*/ 0 h 320675"/>
              <a:gd name="connsiteX1" fmla="*/ 373082 w 390525"/>
              <a:gd name="connsiteY1" fmla="*/ 0 h 320675"/>
              <a:gd name="connsiteX2" fmla="*/ 390525 w 390525"/>
              <a:gd name="connsiteY2" fmla="*/ 16445 h 320675"/>
              <a:gd name="connsiteX3" fmla="*/ 390525 w 390525"/>
              <a:gd name="connsiteY3" fmla="*/ 248729 h 320675"/>
              <a:gd name="connsiteX4" fmla="*/ 0 w 390525"/>
              <a:gd name="connsiteY4" fmla="*/ 320675 h 320675"/>
              <a:gd name="connsiteX5" fmla="*/ 0 w 390525"/>
              <a:gd name="connsiteY5" fmla="*/ 16445 h 320675"/>
              <a:gd name="connsiteX6" fmla="*/ 16474 w 390525"/>
              <a:gd name="connsiteY6" fmla="*/ 0 h 32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" h="320675">
                <a:moveTo>
                  <a:pt x="16474" y="0"/>
                </a:moveTo>
                <a:lnTo>
                  <a:pt x="373082" y="0"/>
                </a:lnTo>
                <a:cubicBezTo>
                  <a:pt x="382773" y="0"/>
                  <a:pt x="390525" y="6167"/>
                  <a:pt x="390525" y="16445"/>
                </a:cubicBezTo>
                <a:lnTo>
                  <a:pt x="390525" y="248729"/>
                </a:lnTo>
                <a:cubicBezTo>
                  <a:pt x="193809" y="312453"/>
                  <a:pt x="75586" y="320675"/>
                  <a:pt x="0" y="320675"/>
                </a:cubicBezTo>
                <a:lnTo>
                  <a:pt x="0" y="16445"/>
                </a:lnTo>
                <a:cubicBezTo>
                  <a:pt x="0" y="6167"/>
                  <a:pt x="6783" y="0"/>
                  <a:pt x="16474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 algn="ctr">
              <a:defRPr sz="1350">
                <a:solidFill>
                  <a:schemeClr val="bg1"/>
                </a:solidFill>
                <a:latin typeface="Avenir LT Std 65 Medium" panose="020B0603020203020204" pitchFamily="34" charset="0"/>
              </a:defRPr>
            </a:lvl1pPr>
          </a:lstStyle>
          <a:p>
            <a:pPr lvl="0"/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900113" y="2523600"/>
            <a:ext cx="390525" cy="320675"/>
          </a:xfrm>
          <a:custGeom>
            <a:avLst/>
            <a:gdLst>
              <a:gd name="connsiteX0" fmla="*/ 16474 w 390525"/>
              <a:gd name="connsiteY0" fmla="*/ 0 h 320675"/>
              <a:gd name="connsiteX1" fmla="*/ 373082 w 390525"/>
              <a:gd name="connsiteY1" fmla="*/ 0 h 320675"/>
              <a:gd name="connsiteX2" fmla="*/ 390525 w 390525"/>
              <a:gd name="connsiteY2" fmla="*/ 16445 h 320675"/>
              <a:gd name="connsiteX3" fmla="*/ 390525 w 390525"/>
              <a:gd name="connsiteY3" fmla="*/ 248729 h 320675"/>
              <a:gd name="connsiteX4" fmla="*/ 0 w 390525"/>
              <a:gd name="connsiteY4" fmla="*/ 320675 h 320675"/>
              <a:gd name="connsiteX5" fmla="*/ 0 w 390525"/>
              <a:gd name="connsiteY5" fmla="*/ 16445 h 320675"/>
              <a:gd name="connsiteX6" fmla="*/ 16474 w 390525"/>
              <a:gd name="connsiteY6" fmla="*/ 0 h 32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" h="320675">
                <a:moveTo>
                  <a:pt x="16474" y="0"/>
                </a:moveTo>
                <a:lnTo>
                  <a:pt x="373082" y="0"/>
                </a:lnTo>
                <a:cubicBezTo>
                  <a:pt x="382773" y="0"/>
                  <a:pt x="390525" y="6167"/>
                  <a:pt x="390525" y="16445"/>
                </a:cubicBezTo>
                <a:lnTo>
                  <a:pt x="390525" y="248729"/>
                </a:lnTo>
                <a:cubicBezTo>
                  <a:pt x="193809" y="312453"/>
                  <a:pt x="75586" y="320675"/>
                  <a:pt x="0" y="320675"/>
                </a:cubicBezTo>
                <a:lnTo>
                  <a:pt x="0" y="16445"/>
                </a:lnTo>
                <a:cubicBezTo>
                  <a:pt x="0" y="6167"/>
                  <a:pt x="6783" y="0"/>
                  <a:pt x="16474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 algn="ctr">
              <a:defRPr sz="1350">
                <a:solidFill>
                  <a:schemeClr val="bg1"/>
                </a:solidFill>
                <a:latin typeface="Avenir LT Std 65 Medium" panose="020B0603020203020204" pitchFamily="34" charset="0"/>
              </a:defRPr>
            </a:lvl1pPr>
          </a:lstStyle>
          <a:p>
            <a:pPr lvl="0"/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00113" y="4183200"/>
            <a:ext cx="390525" cy="320675"/>
          </a:xfrm>
          <a:custGeom>
            <a:avLst/>
            <a:gdLst>
              <a:gd name="connsiteX0" fmla="*/ 16474 w 390525"/>
              <a:gd name="connsiteY0" fmla="*/ 0 h 320675"/>
              <a:gd name="connsiteX1" fmla="*/ 373082 w 390525"/>
              <a:gd name="connsiteY1" fmla="*/ 0 h 320675"/>
              <a:gd name="connsiteX2" fmla="*/ 390525 w 390525"/>
              <a:gd name="connsiteY2" fmla="*/ 16445 h 320675"/>
              <a:gd name="connsiteX3" fmla="*/ 390525 w 390525"/>
              <a:gd name="connsiteY3" fmla="*/ 248729 h 320675"/>
              <a:gd name="connsiteX4" fmla="*/ 0 w 390525"/>
              <a:gd name="connsiteY4" fmla="*/ 320675 h 320675"/>
              <a:gd name="connsiteX5" fmla="*/ 0 w 390525"/>
              <a:gd name="connsiteY5" fmla="*/ 16445 h 320675"/>
              <a:gd name="connsiteX6" fmla="*/ 16474 w 390525"/>
              <a:gd name="connsiteY6" fmla="*/ 0 h 32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" h="320675">
                <a:moveTo>
                  <a:pt x="16474" y="0"/>
                </a:moveTo>
                <a:lnTo>
                  <a:pt x="373082" y="0"/>
                </a:lnTo>
                <a:cubicBezTo>
                  <a:pt x="382773" y="0"/>
                  <a:pt x="390525" y="6167"/>
                  <a:pt x="390525" y="16445"/>
                </a:cubicBezTo>
                <a:lnTo>
                  <a:pt x="390525" y="248729"/>
                </a:lnTo>
                <a:cubicBezTo>
                  <a:pt x="193809" y="312453"/>
                  <a:pt x="75586" y="320675"/>
                  <a:pt x="0" y="320675"/>
                </a:cubicBezTo>
                <a:lnTo>
                  <a:pt x="0" y="16445"/>
                </a:lnTo>
                <a:cubicBezTo>
                  <a:pt x="0" y="6167"/>
                  <a:pt x="6783" y="0"/>
                  <a:pt x="16474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 algn="ctr">
              <a:defRPr sz="1350">
                <a:solidFill>
                  <a:schemeClr val="bg1"/>
                </a:solidFill>
                <a:latin typeface="Avenir LT Std 65 Medium" panose="020B0603020203020204" pitchFamily="34" charset="0"/>
              </a:defRPr>
            </a:lvl1pPr>
          </a:lstStyle>
          <a:p>
            <a:pPr lvl="0"/>
            <a:r>
              <a:rPr lang="fr-FR" dirty="0" smtClean="0"/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2737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visuel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4355976" y="1511645"/>
            <a:ext cx="3887912" cy="4221612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>
          <a:xfrm>
            <a:off x="900113" y="0"/>
            <a:ext cx="7343775" cy="964537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AF3637FF-5CC2-45DA-9A76-5A6A0DBE7B7E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00113" y="4392536"/>
            <a:ext cx="3240000" cy="540000"/>
          </a:xfrm>
        </p:spPr>
        <p:txBody>
          <a:bodyPr/>
          <a:lstStyle>
            <a:lvl1pPr algn="l">
              <a:lnSpc>
                <a:spcPct val="105000"/>
              </a:lnSpc>
              <a:spcAft>
                <a:spcPts val="0"/>
              </a:spcAft>
              <a:defRPr sz="9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 smtClean="0"/>
              <a:t>Texte légende</a:t>
            </a:r>
            <a:endParaRPr lang="fr-FR" dirty="0"/>
          </a:p>
        </p:txBody>
      </p:sp>
      <p:sp>
        <p:nvSpPr>
          <p:cNvPr id="18" name="Espace réservé pour une image  17"/>
          <p:cNvSpPr>
            <a:spLocks noGrp="1" noChangeAspect="1"/>
          </p:cNvSpPr>
          <p:nvPr>
            <p:ph type="pic" sz="quarter" idx="19" hasCustomPrompt="1"/>
          </p:nvPr>
        </p:nvSpPr>
        <p:spPr bwMode="gray">
          <a:xfrm>
            <a:off x="918000" y="1540800"/>
            <a:ext cx="3204000" cy="2717521"/>
          </a:xfrm>
          <a:custGeom>
            <a:avLst/>
            <a:gdLst>
              <a:gd name="connsiteX0" fmla="*/ 101360 w 2854325"/>
              <a:gd name="connsiteY0" fmla="*/ 0 h 2420938"/>
              <a:gd name="connsiteX1" fmla="*/ 2752966 w 2854325"/>
              <a:gd name="connsiteY1" fmla="*/ 0 h 2420938"/>
              <a:gd name="connsiteX2" fmla="*/ 2854325 w 2854325"/>
              <a:gd name="connsiteY2" fmla="*/ 100394 h 2420938"/>
              <a:gd name="connsiteX3" fmla="*/ 2854325 w 2854325"/>
              <a:gd name="connsiteY3" fmla="*/ 2003106 h 2420938"/>
              <a:gd name="connsiteX4" fmla="*/ 0 w 2854325"/>
              <a:gd name="connsiteY4" fmla="*/ 2420938 h 2420938"/>
              <a:gd name="connsiteX5" fmla="*/ 0 w 2854325"/>
              <a:gd name="connsiteY5" fmla="*/ 100394 h 2420938"/>
              <a:gd name="connsiteX6" fmla="*/ 101360 w 2854325"/>
              <a:gd name="connsiteY6" fmla="*/ 0 h 242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4325" h="2420938">
                <a:moveTo>
                  <a:pt x="101360" y="0"/>
                </a:moveTo>
                <a:lnTo>
                  <a:pt x="2752966" y="0"/>
                </a:lnTo>
                <a:cubicBezTo>
                  <a:pt x="2809383" y="0"/>
                  <a:pt x="2854325" y="44938"/>
                  <a:pt x="2854325" y="100394"/>
                </a:cubicBezTo>
                <a:lnTo>
                  <a:pt x="2854325" y="2003106"/>
                </a:lnTo>
                <a:cubicBezTo>
                  <a:pt x="1658090" y="2371219"/>
                  <a:pt x="460899" y="2417114"/>
                  <a:pt x="0" y="2420938"/>
                </a:cubicBezTo>
                <a:lnTo>
                  <a:pt x="0" y="100394"/>
                </a:lnTo>
                <a:cubicBezTo>
                  <a:pt x="0" y="44938"/>
                  <a:pt x="44943" y="0"/>
                  <a:pt x="10136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90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5637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pour une image  21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18112" y="1539260"/>
            <a:ext cx="3654000" cy="1930070"/>
          </a:xfrm>
          <a:custGeom>
            <a:avLst/>
            <a:gdLst>
              <a:gd name="connsiteX0" fmla="*/ 111148 w 3654000"/>
              <a:gd name="connsiteY0" fmla="*/ 0 h 1930070"/>
              <a:gd name="connsiteX1" fmla="*/ 3654000 w 3654000"/>
              <a:gd name="connsiteY1" fmla="*/ 0 h 1930070"/>
              <a:gd name="connsiteX2" fmla="*/ 3654000 w 3654000"/>
              <a:gd name="connsiteY2" fmla="*/ 1930070 h 1930070"/>
              <a:gd name="connsiteX3" fmla="*/ 3389942 w 3654000"/>
              <a:gd name="connsiteY3" fmla="*/ 1929406 h 1930070"/>
              <a:gd name="connsiteX4" fmla="*/ 0 w 3654000"/>
              <a:gd name="connsiteY4" fmla="*/ 1747117 h 1930070"/>
              <a:gd name="connsiteX5" fmla="*/ 0 w 3654000"/>
              <a:gd name="connsiteY5" fmla="*/ 112490 h 1930070"/>
              <a:gd name="connsiteX6" fmla="*/ 111148 w 3654000"/>
              <a:gd name="connsiteY6" fmla="*/ 0 h 1930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4000" h="1930070">
                <a:moveTo>
                  <a:pt x="111148" y="0"/>
                </a:moveTo>
                <a:lnTo>
                  <a:pt x="3654000" y="0"/>
                </a:lnTo>
                <a:lnTo>
                  <a:pt x="3654000" y="1930070"/>
                </a:lnTo>
                <a:lnTo>
                  <a:pt x="3389942" y="1929406"/>
                </a:lnTo>
                <a:cubicBezTo>
                  <a:pt x="1427344" y="1909152"/>
                  <a:pt x="0" y="1747117"/>
                  <a:pt x="0" y="1747117"/>
                </a:cubicBezTo>
                <a:lnTo>
                  <a:pt x="0" y="112490"/>
                </a:lnTo>
                <a:cubicBezTo>
                  <a:pt x="0" y="49215"/>
                  <a:pt x="48628" y="0"/>
                  <a:pt x="11114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90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900112" y="3834187"/>
            <a:ext cx="7344000" cy="248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>
          <a:xfrm>
            <a:off x="900113" y="0"/>
            <a:ext cx="7343775" cy="964537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76E8DB2E-F877-4C0F-8D22-9A1ABD0904C5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00113" y="3491292"/>
            <a:ext cx="7344000" cy="324000"/>
          </a:xfrm>
        </p:spPr>
        <p:txBody>
          <a:bodyPr/>
          <a:lstStyle>
            <a:lvl1pPr algn="l">
              <a:lnSpc>
                <a:spcPct val="105000"/>
              </a:lnSpc>
              <a:spcAft>
                <a:spcPts val="0"/>
              </a:spcAft>
              <a:defRPr sz="9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 smtClean="0"/>
              <a:t>Texte légende</a:t>
            </a:r>
            <a:endParaRPr lang="fr-FR" dirty="0"/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  <p:sp>
        <p:nvSpPr>
          <p:cNvPr id="19" name="Espace réservé pour une image  18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572112" y="1539261"/>
            <a:ext cx="3654000" cy="1930925"/>
          </a:xfrm>
          <a:custGeom>
            <a:avLst/>
            <a:gdLst>
              <a:gd name="connsiteX0" fmla="*/ 0 w 3654000"/>
              <a:gd name="connsiteY0" fmla="*/ 0 h 1930925"/>
              <a:gd name="connsiteX1" fmla="*/ 3532432 w 3654000"/>
              <a:gd name="connsiteY1" fmla="*/ 0 h 1930925"/>
              <a:gd name="connsiteX2" fmla="*/ 3647053 w 3654000"/>
              <a:gd name="connsiteY2" fmla="*/ 112490 h 1930925"/>
              <a:gd name="connsiteX3" fmla="*/ 3654000 w 3654000"/>
              <a:gd name="connsiteY3" fmla="*/ 1747117 h 1930925"/>
              <a:gd name="connsiteX4" fmla="*/ 339887 w 3654000"/>
              <a:gd name="connsiteY4" fmla="*/ 1930925 h 1930925"/>
              <a:gd name="connsiteX5" fmla="*/ 0 w 3654000"/>
              <a:gd name="connsiteY5" fmla="*/ 1930070 h 193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4000" h="1930925">
                <a:moveTo>
                  <a:pt x="0" y="0"/>
                </a:moveTo>
                <a:lnTo>
                  <a:pt x="3532432" y="0"/>
                </a:lnTo>
                <a:cubicBezTo>
                  <a:pt x="3594953" y="0"/>
                  <a:pt x="3647053" y="49215"/>
                  <a:pt x="3647053" y="112490"/>
                </a:cubicBezTo>
                <a:lnTo>
                  <a:pt x="3654000" y="1747117"/>
                </a:lnTo>
                <a:cubicBezTo>
                  <a:pt x="2512125" y="1876745"/>
                  <a:pt x="1370250" y="1925355"/>
                  <a:pt x="339887" y="1930925"/>
                </a:cubicBezTo>
                <a:lnTo>
                  <a:pt x="0" y="19300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90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</p:spTree>
    <p:extLst>
      <p:ext uri="{BB962C8B-B14F-4D97-AF65-F5344CB8AC3E}">
        <p14:creationId xmlns:p14="http://schemas.microsoft.com/office/powerpoint/2010/main" val="2667033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1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900112" y="3834187"/>
            <a:ext cx="7344000" cy="248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>
          <a:xfrm>
            <a:off x="900113" y="0"/>
            <a:ext cx="7343775" cy="964537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C6F79936-01F2-424D-90D5-DE86C74229FB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00113" y="3491292"/>
            <a:ext cx="7344000" cy="324000"/>
          </a:xfrm>
        </p:spPr>
        <p:txBody>
          <a:bodyPr/>
          <a:lstStyle>
            <a:lvl1pPr algn="l">
              <a:lnSpc>
                <a:spcPct val="105000"/>
              </a:lnSpc>
              <a:spcAft>
                <a:spcPts val="0"/>
              </a:spcAft>
              <a:defRPr sz="9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 smtClean="0"/>
              <a:t>Texte légende</a:t>
            </a:r>
            <a:endParaRPr lang="fr-FR" dirty="0"/>
          </a:p>
        </p:txBody>
      </p:sp>
      <p:sp>
        <p:nvSpPr>
          <p:cNvPr id="18" name="Espace réservé pour une image  17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18112" y="1539260"/>
            <a:ext cx="7308000" cy="1929600"/>
          </a:xfrm>
          <a:custGeom>
            <a:avLst/>
            <a:gdLst>
              <a:gd name="connsiteX0" fmla="*/ 111148 w 7308000"/>
              <a:gd name="connsiteY0" fmla="*/ 0 h 1931476"/>
              <a:gd name="connsiteX1" fmla="*/ 7186432 w 7308000"/>
              <a:gd name="connsiteY1" fmla="*/ 0 h 1931476"/>
              <a:gd name="connsiteX2" fmla="*/ 7301053 w 7308000"/>
              <a:gd name="connsiteY2" fmla="*/ 112490 h 1931476"/>
              <a:gd name="connsiteX3" fmla="*/ 7308000 w 7308000"/>
              <a:gd name="connsiteY3" fmla="*/ 1747117 h 1931476"/>
              <a:gd name="connsiteX4" fmla="*/ 0 w 7308000"/>
              <a:gd name="connsiteY4" fmla="*/ 1747117 h 1931476"/>
              <a:gd name="connsiteX5" fmla="*/ 0 w 7308000"/>
              <a:gd name="connsiteY5" fmla="*/ 112490 h 1931476"/>
              <a:gd name="connsiteX6" fmla="*/ 111148 w 7308000"/>
              <a:gd name="connsiteY6" fmla="*/ 0 h 193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8000" h="1931476">
                <a:moveTo>
                  <a:pt x="111148" y="0"/>
                </a:moveTo>
                <a:lnTo>
                  <a:pt x="7186432" y="0"/>
                </a:lnTo>
                <a:cubicBezTo>
                  <a:pt x="7248953" y="0"/>
                  <a:pt x="7301053" y="49215"/>
                  <a:pt x="7301053" y="112490"/>
                </a:cubicBezTo>
                <a:lnTo>
                  <a:pt x="7308000" y="1747117"/>
                </a:lnTo>
                <a:cubicBezTo>
                  <a:pt x="3654000" y="2161925"/>
                  <a:pt x="0" y="1747117"/>
                  <a:pt x="0" y="1747117"/>
                </a:cubicBezTo>
                <a:lnTo>
                  <a:pt x="0" y="112490"/>
                </a:lnTo>
                <a:cubicBezTo>
                  <a:pt x="0" y="49215"/>
                  <a:pt x="48628" y="0"/>
                  <a:pt x="11114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90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5736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F49705BE-591F-40A0-9681-CD436247BB05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069528" y="2443798"/>
            <a:ext cx="1979612" cy="3285490"/>
          </a:xfrm>
        </p:spPr>
        <p:txBody>
          <a:bodyPr/>
          <a:lstStyle>
            <a:lvl1pPr marL="522000" indent="-414000" algn="l">
              <a:lnSpc>
                <a:spcPct val="100000"/>
              </a:lnSpc>
              <a:spcAft>
                <a:spcPts val="3000"/>
              </a:spcAft>
              <a:buClr>
                <a:schemeClr val="accent3"/>
              </a:buClr>
              <a:buSzPct val="9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76848" y="2443798"/>
            <a:ext cx="1979612" cy="3285490"/>
          </a:xfrm>
        </p:spPr>
        <p:txBody>
          <a:bodyPr/>
          <a:lstStyle>
            <a:lvl1pPr marL="522000" indent="-414000" algn="l">
              <a:lnSpc>
                <a:spcPct val="100000"/>
              </a:lnSpc>
              <a:spcAft>
                <a:spcPts val="3000"/>
              </a:spcAft>
              <a:buClr>
                <a:srgbClr val="EF85B4"/>
              </a:buClr>
              <a:buSzPct val="9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21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084168" y="2443798"/>
            <a:ext cx="1979612" cy="3285490"/>
          </a:xfrm>
        </p:spPr>
        <p:txBody>
          <a:bodyPr/>
          <a:lstStyle>
            <a:lvl1pPr marL="522000" indent="-414000" algn="l">
              <a:lnSpc>
                <a:spcPct val="100000"/>
              </a:lnSpc>
              <a:spcAft>
                <a:spcPts val="3000"/>
              </a:spcAft>
              <a:buClr>
                <a:srgbClr val="F3A8CA"/>
              </a:buClr>
              <a:buSzPct val="9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069200" y="1512000"/>
            <a:ext cx="1979613" cy="523306"/>
          </a:xfrm>
          <a:custGeom>
            <a:avLst/>
            <a:gdLst>
              <a:gd name="connsiteX0" fmla="*/ 30114 w 1979613"/>
              <a:gd name="connsiteY0" fmla="*/ 0 h 523306"/>
              <a:gd name="connsiteX1" fmla="*/ 1947063 w 1979613"/>
              <a:gd name="connsiteY1" fmla="*/ 0 h 523306"/>
              <a:gd name="connsiteX2" fmla="*/ 1978118 w 1979613"/>
              <a:gd name="connsiteY2" fmla="*/ 30478 h 523306"/>
              <a:gd name="connsiteX3" fmla="*/ 1979613 w 1979613"/>
              <a:gd name="connsiteY3" fmla="*/ 382285 h 523306"/>
              <a:gd name="connsiteX4" fmla="*/ 1979613 w 1979613"/>
              <a:gd name="connsiteY4" fmla="*/ 473390 h 523306"/>
              <a:gd name="connsiteX5" fmla="*/ 1610684 w 1979613"/>
              <a:gd name="connsiteY5" fmla="*/ 505624 h 523306"/>
              <a:gd name="connsiteX6" fmla="*/ 0 w 1979613"/>
              <a:gd name="connsiteY6" fmla="*/ 473357 h 523306"/>
              <a:gd name="connsiteX7" fmla="*/ 0 w 1979613"/>
              <a:gd name="connsiteY7" fmla="*/ 30478 h 523306"/>
              <a:gd name="connsiteX8" fmla="*/ 30114 w 1979613"/>
              <a:gd name="connsiteY8" fmla="*/ 0 h 52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9613" h="523306">
                <a:moveTo>
                  <a:pt x="30114" y="0"/>
                </a:moveTo>
                <a:lnTo>
                  <a:pt x="1947063" y="0"/>
                </a:lnTo>
                <a:cubicBezTo>
                  <a:pt x="1964002" y="0"/>
                  <a:pt x="1978118" y="13334"/>
                  <a:pt x="1978118" y="30478"/>
                </a:cubicBezTo>
                <a:lnTo>
                  <a:pt x="1979613" y="382285"/>
                </a:lnTo>
                <a:lnTo>
                  <a:pt x="1979613" y="473390"/>
                </a:lnTo>
                <a:lnTo>
                  <a:pt x="1610684" y="505624"/>
                </a:lnTo>
                <a:cubicBezTo>
                  <a:pt x="757969" y="559402"/>
                  <a:pt x="0" y="473357"/>
                  <a:pt x="0" y="473357"/>
                </a:cubicBezTo>
                <a:lnTo>
                  <a:pt x="0" y="30478"/>
                </a:lnTo>
                <a:cubicBezTo>
                  <a:pt x="0" y="13334"/>
                  <a:pt x="13175" y="0"/>
                  <a:pt x="30114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Titre de la colonne</a:t>
            </a:r>
            <a:endParaRPr lang="fr-FR" dirty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576847" y="1512000"/>
            <a:ext cx="1979613" cy="523306"/>
          </a:xfrm>
          <a:custGeom>
            <a:avLst/>
            <a:gdLst>
              <a:gd name="connsiteX0" fmla="*/ 29727 w 1979613"/>
              <a:gd name="connsiteY0" fmla="*/ 0 h 523306"/>
              <a:gd name="connsiteX1" fmla="*/ 1946676 w 1979613"/>
              <a:gd name="connsiteY1" fmla="*/ 0 h 523306"/>
              <a:gd name="connsiteX2" fmla="*/ 1977731 w 1979613"/>
              <a:gd name="connsiteY2" fmla="*/ 30478 h 523306"/>
              <a:gd name="connsiteX3" fmla="*/ 1979613 w 1979613"/>
              <a:gd name="connsiteY3" fmla="*/ 473357 h 523306"/>
              <a:gd name="connsiteX4" fmla="*/ 44086 w 1979613"/>
              <a:gd name="connsiteY4" fmla="*/ 477966 h 523306"/>
              <a:gd name="connsiteX5" fmla="*/ 0 w 1979613"/>
              <a:gd name="connsiteY5" fmla="*/ 473397 h 523306"/>
              <a:gd name="connsiteX6" fmla="*/ 0 w 1979613"/>
              <a:gd name="connsiteY6" fmla="*/ 29514 h 523306"/>
              <a:gd name="connsiteX7" fmla="*/ 8318 w 1979613"/>
              <a:gd name="connsiteY7" fmla="*/ 8810 h 523306"/>
              <a:gd name="connsiteX8" fmla="*/ 29727 w 1979613"/>
              <a:gd name="connsiteY8" fmla="*/ 0 h 52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9613" h="523306">
                <a:moveTo>
                  <a:pt x="29727" y="0"/>
                </a:moveTo>
                <a:lnTo>
                  <a:pt x="1946676" y="0"/>
                </a:lnTo>
                <a:cubicBezTo>
                  <a:pt x="1963615" y="0"/>
                  <a:pt x="1977731" y="13334"/>
                  <a:pt x="1977731" y="30478"/>
                </a:cubicBezTo>
                <a:lnTo>
                  <a:pt x="1979613" y="473357"/>
                </a:lnTo>
                <a:cubicBezTo>
                  <a:pt x="1113363" y="571695"/>
                  <a:pt x="247113" y="497941"/>
                  <a:pt x="44086" y="477966"/>
                </a:cubicBezTo>
                <a:lnTo>
                  <a:pt x="0" y="473397"/>
                </a:lnTo>
                <a:lnTo>
                  <a:pt x="0" y="29514"/>
                </a:lnTo>
                <a:lnTo>
                  <a:pt x="8318" y="8810"/>
                </a:lnTo>
                <a:cubicBezTo>
                  <a:pt x="13729" y="3334"/>
                  <a:pt x="21258" y="0"/>
                  <a:pt x="29727" y="0"/>
                </a:cubicBezTo>
                <a:close/>
              </a:path>
            </a:pathLst>
          </a:custGeom>
          <a:solidFill>
            <a:srgbClr val="EF85B4"/>
          </a:solidFill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Titre de la colonne</a:t>
            </a:r>
            <a:endParaRPr lang="fr-FR" dirty="0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084167" y="1512000"/>
            <a:ext cx="1979613" cy="523306"/>
          </a:xfrm>
          <a:custGeom>
            <a:avLst/>
            <a:gdLst>
              <a:gd name="connsiteX0" fmla="*/ 30114 w 1979613"/>
              <a:gd name="connsiteY0" fmla="*/ 0 h 523306"/>
              <a:gd name="connsiteX1" fmla="*/ 1947063 w 1979613"/>
              <a:gd name="connsiteY1" fmla="*/ 0 h 523306"/>
              <a:gd name="connsiteX2" fmla="*/ 1978118 w 1979613"/>
              <a:gd name="connsiteY2" fmla="*/ 30478 h 523306"/>
              <a:gd name="connsiteX3" fmla="*/ 1979613 w 1979613"/>
              <a:gd name="connsiteY3" fmla="*/ 382284 h 523306"/>
              <a:gd name="connsiteX4" fmla="*/ 1979613 w 1979613"/>
              <a:gd name="connsiteY4" fmla="*/ 473390 h 523306"/>
              <a:gd name="connsiteX5" fmla="*/ 1610684 w 1979613"/>
              <a:gd name="connsiteY5" fmla="*/ 505624 h 523306"/>
              <a:gd name="connsiteX6" fmla="*/ 0 w 1979613"/>
              <a:gd name="connsiteY6" fmla="*/ 473357 h 523306"/>
              <a:gd name="connsiteX7" fmla="*/ 0 w 1979613"/>
              <a:gd name="connsiteY7" fmla="*/ 30478 h 523306"/>
              <a:gd name="connsiteX8" fmla="*/ 30114 w 1979613"/>
              <a:gd name="connsiteY8" fmla="*/ 0 h 52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9613" h="523306">
                <a:moveTo>
                  <a:pt x="30114" y="0"/>
                </a:moveTo>
                <a:lnTo>
                  <a:pt x="1947063" y="0"/>
                </a:lnTo>
                <a:cubicBezTo>
                  <a:pt x="1964002" y="0"/>
                  <a:pt x="1978118" y="13334"/>
                  <a:pt x="1978118" y="30478"/>
                </a:cubicBezTo>
                <a:lnTo>
                  <a:pt x="1979613" y="382284"/>
                </a:lnTo>
                <a:lnTo>
                  <a:pt x="1979613" y="473390"/>
                </a:lnTo>
                <a:lnTo>
                  <a:pt x="1610684" y="505624"/>
                </a:lnTo>
                <a:cubicBezTo>
                  <a:pt x="757969" y="559402"/>
                  <a:pt x="0" y="473357"/>
                  <a:pt x="0" y="473357"/>
                </a:cubicBezTo>
                <a:lnTo>
                  <a:pt x="0" y="30478"/>
                </a:lnTo>
                <a:cubicBezTo>
                  <a:pt x="0" y="13334"/>
                  <a:pt x="13175" y="0"/>
                  <a:pt x="30114" y="0"/>
                </a:cubicBezTo>
                <a:close/>
              </a:path>
            </a:pathLst>
          </a:custGeom>
          <a:solidFill>
            <a:srgbClr val="F3A8CA"/>
          </a:solidFill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Titre de la colonne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640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900113" y="0"/>
            <a:ext cx="7343775" cy="1971124"/>
          </a:xfrm>
        </p:spPr>
        <p:txBody>
          <a:bodyPr/>
          <a:lstStyle>
            <a:lvl1pPr>
              <a:defRPr sz="3300">
                <a:solidFill>
                  <a:srgbClr val="333233"/>
                </a:solidFill>
              </a:defRPr>
            </a:lvl1pPr>
          </a:lstStyle>
          <a:p>
            <a:r>
              <a:rPr lang="fr-FR" dirty="0" smtClean="0"/>
              <a:t>Merci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99E78555-5A9D-4DEA-A481-29F83B8AF995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3" y="3145160"/>
            <a:ext cx="1800000" cy="12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100" baseline="0">
                <a:latin typeface="Avenir LT Std 65 Medium" pitchFamily="34" charset="0"/>
              </a:defRPr>
            </a:lvl1pPr>
            <a:lvl2pPr marL="0" indent="0" algn="ctr">
              <a:buNone/>
              <a:defRPr sz="1100"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Prénom NOM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oui.sncf</a:t>
            </a:r>
            <a:endParaRPr lang="fr-FR" dirty="0" smtClean="0"/>
          </a:p>
          <a:p>
            <a:pPr lvl="1"/>
            <a:r>
              <a:rPr lang="fr-FR" dirty="0" smtClean="0"/>
              <a:t>00 00 00 00 00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71900" y="3145160"/>
            <a:ext cx="1800000" cy="12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100" baseline="0">
                <a:latin typeface="Avenir LT Std 65 Medium" pitchFamily="34" charset="0"/>
              </a:defRPr>
            </a:lvl1pPr>
            <a:lvl2pPr marL="0" indent="0" algn="ctr">
              <a:buNone/>
              <a:defRPr sz="1100"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Prénom NOM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oui.sncf</a:t>
            </a:r>
            <a:endParaRPr lang="fr-FR" dirty="0" smtClean="0"/>
          </a:p>
          <a:p>
            <a:pPr lvl="1"/>
            <a:r>
              <a:rPr lang="fr-FR" dirty="0" smtClean="0"/>
              <a:t>00 00 00 00 00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443888" y="3145160"/>
            <a:ext cx="1800000" cy="12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100" baseline="0">
                <a:latin typeface="Avenir LT Std 65 Medium" pitchFamily="34" charset="0"/>
              </a:defRPr>
            </a:lvl1pPr>
            <a:lvl2pPr marL="0" indent="0" algn="ctr">
              <a:buNone/>
              <a:defRPr sz="1100"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Prénom NOM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oui.sncf</a:t>
            </a:r>
            <a:endParaRPr lang="fr-FR" dirty="0" smtClean="0"/>
          </a:p>
          <a:p>
            <a:pPr lvl="1"/>
            <a:r>
              <a:rPr lang="fr-FR" dirty="0" smtClean="0"/>
              <a:t>00 00 00 00 00</a:t>
            </a:r>
          </a:p>
        </p:txBody>
      </p:sp>
      <p:pic>
        <p:nvPicPr>
          <p:cNvPr id="11" name="Image 10" descr="logo_couv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732967" y="4782151"/>
            <a:ext cx="1678067" cy="612000"/>
          </a:xfrm>
          <a:prstGeom prst="rect">
            <a:avLst/>
          </a:prstGeom>
        </p:spPr>
      </p:pic>
      <p:grpSp>
        <p:nvGrpSpPr>
          <p:cNvPr id="18" name="Groupe 17"/>
          <p:cNvGrpSpPr/>
          <p:nvPr userDrawn="1"/>
        </p:nvGrpSpPr>
        <p:grpSpPr bwMode="gray">
          <a:xfrm>
            <a:off x="-1" y="4289817"/>
            <a:ext cx="9144000" cy="2568183"/>
            <a:chOff x="-9525" y="11679257"/>
            <a:chExt cx="9140829" cy="2568183"/>
          </a:xfrm>
          <a:solidFill>
            <a:schemeClr val="bg2"/>
          </a:solidFill>
        </p:grpSpPr>
        <p:sp>
          <p:nvSpPr>
            <p:cNvPr id="19" name="Freeform 5"/>
            <p:cNvSpPr>
              <a:spLocks/>
            </p:cNvSpPr>
            <p:nvPr userDrawn="1"/>
          </p:nvSpPr>
          <p:spPr bwMode="gray">
            <a:xfrm>
              <a:off x="8311705" y="11679257"/>
              <a:ext cx="819599" cy="1349089"/>
            </a:xfrm>
            <a:custGeom>
              <a:avLst/>
              <a:gdLst>
                <a:gd name="T0" fmla="*/ 0 w 862"/>
                <a:gd name="T1" fmla="*/ 1416 h 1416"/>
                <a:gd name="T2" fmla="*/ 0 w 862"/>
                <a:gd name="T3" fmla="*/ 1416 h 1416"/>
                <a:gd name="T4" fmla="*/ 862 w 862"/>
                <a:gd name="T5" fmla="*/ 1124 h 1416"/>
                <a:gd name="T6" fmla="*/ 862 w 862"/>
                <a:gd name="T7" fmla="*/ 0 h 1416"/>
                <a:gd name="T8" fmla="*/ 0 w 862"/>
                <a:gd name="T9" fmla="*/ 1416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416">
                  <a:moveTo>
                    <a:pt x="0" y="1416"/>
                  </a:moveTo>
                  <a:lnTo>
                    <a:pt x="0" y="1416"/>
                  </a:lnTo>
                  <a:cubicBezTo>
                    <a:pt x="290" y="1329"/>
                    <a:pt x="578" y="1231"/>
                    <a:pt x="862" y="1124"/>
                  </a:cubicBezTo>
                  <a:lnTo>
                    <a:pt x="862" y="0"/>
                  </a:lnTo>
                  <a:cubicBezTo>
                    <a:pt x="617" y="499"/>
                    <a:pt x="328" y="973"/>
                    <a:pt x="0" y="1416"/>
                  </a:cubicBezTo>
                  <a:close/>
                </a:path>
              </a:pathLst>
            </a:custGeom>
            <a:solidFill>
              <a:srgbClr val="ABA59C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gray">
            <a:xfrm>
              <a:off x="-9525" y="12757260"/>
              <a:ext cx="8321230" cy="1490180"/>
            </a:xfrm>
            <a:custGeom>
              <a:avLst/>
              <a:gdLst>
                <a:gd name="T0" fmla="*/ 8737 w 8737"/>
                <a:gd name="T1" fmla="*/ 284 h 1564"/>
                <a:gd name="T2" fmla="*/ 8737 w 8737"/>
                <a:gd name="T3" fmla="*/ 284 h 1564"/>
                <a:gd name="T4" fmla="*/ 0 w 8737"/>
                <a:gd name="T5" fmla="*/ 0 h 1564"/>
                <a:gd name="T6" fmla="*/ 0 w 8737"/>
                <a:gd name="T7" fmla="*/ 1564 h 1564"/>
                <a:gd name="T8" fmla="*/ 7595 w 8737"/>
                <a:gd name="T9" fmla="*/ 1564 h 1564"/>
                <a:gd name="T10" fmla="*/ 8737 w 8737"/>
                <a:gd name="T11" fmla="*/ 284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37" h="1564">
                  <a:moveTo>
                    <a:pt x="8737" y="284"/>
                  </a:moveTo>
                  <a:lnTo>
                    <a:pt x="8737" y="284"/>
                  </a:lnTo>
                  <a:cubicBezTo>
                    <a:pt x="5914" y="1138"/>
                    <a:pt x="2837" y="1072"/>
                    <a:pt x="0" y="0"/>
                  </a:cubicBezTo>
                  <a:lnTo>
                    <a:pt x="0" y="1564"/>
                  </a:lnTo>
                  <a:lnTo>
                    <a:pt x="7595" y="1564"/>
                  </a:lnTo>
                  <a:cubicBezTo>
                    <a:pt x="8014" y="1177"/>
                    <a:pt x="8396" y="746"/>
                    <a:pt x="8737" y="284"/>
                  </a:cubicBezTo>
                  <a:close/>
                </a:path>
              </a:pathLst>
            </a:custGeom>
            <a:solidFill>
              <a:srgbClr val="ABA59C">
                <a:alpha val="6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2238299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 userDrawn="1"/>
        </p:nvGrpSpPr>
        <p:grpSpPr bwMode="gray">
          <a:xfrm>
            <a:off x="-1" y="4289817"/>
            <a:ext cx="9144000" cy="2568183"/>
            <a:chOff x="-9525" y="11679257"/>
            <a:chExt cx="9140829" cy="2568183"/>
          </a:xfrm>
          <a:solidFill>
            <a:schemeClr val="bg2"/>
          </a:solidFill>
        </p:grpSpPr>
        <p:sp>
          <p:nvSpPr>
            <p:cNvPr id="11" name="Freeform 5"/>
            <p:cNvSpPr>
              <a:spLocks/>
            </p:cNvSpPr>
            <p:nvPr userDrawn="1"/>
          </p:nvSpPr>
          <p:spPr bwMode="gray">
            <a:xfrm>
              <a:off x="8311705" y="11679257"/>
              <a:ext cx="819599" cy="1349089"/>
            </a:xfrm>
            <a:custGeom>
              <a:avLst/>
              <a:gdLst>
                <a:gd name="T0" fmla="*/ 0 w 862"/>
                <a:gd name="T1" fmla="*/ 1416 h 1416"/>
                <a:gd name="T2" fmla="*/ 0 w 862"/>
                <a:gd name="T3" fmla="*/ 1416 h 1416"/>
                <a:gd name="T4" fmla="*/ 862 w 862"/>
                <a:gd name="T5" fmla="*/ 1124 h 1416"/>
                <a:gd name="T6" fmla="*/ 862 w 862"/>
                <a:gd name="T7" fmla="*/ 0 h 1416"/>
                <a:gd name="T8" fmla="*/ 0 w 862"/>
                <a:gd name="T9" fmla="*/ 1416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416">
                  <a:moveTo>
                    <a:pt x="0" y="1416"/>
                  </a:moveTo>
                  <a:lnTo>
                    <a:pt x="0" y="1416"/>
                  </a:lnTo>
                  <a:cubicBezTo>
                    <a:pt x="290" y="1329"/>
                    <a:pt x="578" y="1231"/>
                    <a:pt x="862" y="1124"/>
                  </a:cubicBezTo>
                  <a:lnTo>
                    <a:pt x="862" y="0"/>
                  </a:lnTo>
                  <a:cubicBezTo>
                    <a:pt x="617" y="499"/>
                    <a:pt x="328" y="973"/>
                    <a:pt x="0" y="1416"/>
                  </a:cubicBezTo>
                  <a:close/>
                </a:path>
              </a:pathLst>
            </a:custGeom>
            <a:solidFill>
              <a:srgbClr val="ABA59C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6"/>
            <p:cNvSpPr>
              <a:spLocks/>
            </p:cNvSpPr>
            <p:nvPr userDrawn="1"/>
          </p:nvSpPr>
          <p:spPr bwMode="gray">
            <a:xfrm>
              <a:off x="-9525" y="12757260"/>
              <a:ext cx="8321230" cy="1490180"/>
            </a:xfrm>
            <a:custGeom>
              <a:avLst/>
              <a:gdLst>
                <a:gd name="T0" fmla="*/ 8737 w 8737"/>
                <a:gd name="T1" fmla="*/ 284 h 1564"/>
                <a:gd name="T2" fmla="*/ 8737 w 8737"/>
                <a:gd name="T3" fmla="*/ 284 h 1564"/>
                <a:gd name="T4" fmla="*/ 0 w 8737"/>
                <a:gd name="T5" fmla="*/ 0 h 1564"/>
                <a:gd name="T6" fmla="*/ 0 w 8737"/>
                <a:gd name="T7" fmla="*/ 1564 h 1564"/>
                <a:gd name="T8" fmla="*/ 7595 w 8737"/>
                <a:gd name="T9" fmla="*/ 1564 h 1564"/>
                <a:gd name="T10" fmla="*/ 8737 w 8737"/>
                <a:gd name="T11" fmla="*/ 284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37" h="1564">
                  <a:moveTo>
                    <a:pt x="8737" y="284"/>
                  </a:moveTo>
                  <a:lnTo>
                    <a:pt x="8737" y="284"/>
                  </a:lnTo>
                  <a:cubicBezTo>
                    <a:pt x="5914" y="1138"/>
                    <a:pt x="2837" y="1072"/>
                    <a:pt x="0" y="0"/>
                  </a:cubicBezTo>
                  <a:lnTo>
                    <a:pt x="0" y="1564"/>
                  </a:lnTo>
                  <a:lnTo>
                    <a:pt x="7595" y="1564"/>
                  </a:lnTo>
                  <a:cubicBezTo>
                    <a:pt x="8014" y="1177"/>
                    <a:pt x="8396" y="746"/>
                    <a:pt x="8737" y="284"/>
                  </a:cubicBezTo>
                  <a:close/>
                </a:path>
              </a:pathLst>
            </a:custGeom>
            <a:solidFill>
              <a:srgbClr val="ABA59C">
                <a:alpha val="6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3689600"/>
            <a:ext cx="7343775" cy="1332148"/>
          </a:xfrm>
        </p:spPr>
        <p:txBody>
          <a:bodyPr anchor="t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900"/>
              </a:spcAft>
              <a:buNone/>
              <a:defRPr sz="1350" b="0" baseline="0">
                <a:solidFill>
                  <a:srgbClr val="333233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25" b="0">
                <a:solidFill>
                  <a:srgbClr val="333233"/>
                </a:solidFill>
              </a:defRPr>
            </a:lvl2pPr>
          </a:lstStyle>
          <a:p>
            <a:pPr lvl="0"/>
            <a:r>
              <a:rPr lang="fr-FR" noProof="0" dirty="0" smtClean="0"/>
              <a:t>Sous-titre de la présentation</a:t>
            </a:r>
          </a:p>
          <a:p>
            <a:pPr lvl="1"/>
            <a:r>
              <a:rPr lang="fr-FR" noProof="0" dirty="0" smtClean="0"/>
              <a:t>Date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5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38806914-E4A2-4E87-9537-384A3090C800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7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 bwMode="gray">
          <a:xfrm>
            <a:off x="900112" y="2855032"/>
            <a:ext cx="7343775" cy="864096"/>
          </a:xfrm>
        </p:spPr>
        <p:txBody>
          <a:bodyPr/>
          <a:lstStyle>
            <a:lvl1pPr>
              <a:lnSpc>
                <a:spcPct val="85000"/>
              </a:lnSpc>
              <a:defRPr sz="2250">
                <a:solidFill>
                  <a:srgbClr val="333233"/>
                </a:solidFill>
                <a:latin typeface="+mj-lt"/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pic>
        <p:nvPicPr>
          <p:cNvPr id="2" name="Image 1" descr="logo_couv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357099" y="1963011"/>
            <a:ext cx="2412000" cy="8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61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>
          <a:xfrm>
            <a:off x="900113" y="0"/>
            <a:ext cx="7343775" cy="96453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Sommaire.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2A63E4F-4E8A-4461-8EE6-0BE2924C6FD1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900113" y="2028825"/>
            <a:ext cx="3277940" cy="3709988"/>
          </a:xfrm>
        </p:spPr>
        <p:txBody>
          <a:bodyPr/>
          <a:lstStyle>
            <a:lvl1pPr marL="0" indent="0" algn="l">
              <a:lnSpc>
                <a:spcPct val="95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90000"/>
              </a:lnSpc>
              <a:spcAft>
                <a:spcPts val="0"/>
              </a:spcAft>
              <a:buNone/>
              <a:defRPr sz="1120" baseline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90000"/>
              </a:lnSpc>
              <a:spcAft>
                <a:spcPts val="0"/>
              </a:spcAft>
              <a:buNone/>
              <a:defRPr sz="1120" baseline="0">
                <a:solidFill>
                  <a:schemeClr val="accent2"/>
                </a:solidFill>
              </a:defRPr>
            </a:lvl4pPr>
            <a:lvl5pPr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defRPr sz="2000">
                <a:solidFill>
                  <a:schemeClr val="accent3"/>
                </a:solidFill>
                <a:latin typeface="+mj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1120">
                <a:solidFill>
                  <a:schemeClr val="accent3"/>
                </a:solidFill>
              </a:defRPr>
            </a:lvl6pPr>
            <a:lvl7pPr marL="1588" indent="0">
              <a:lnSpc>
                <a:spcPct val="90000"/>
              </a:lnSpc>
              <a:spcBef>
                <a:spcPts val="200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1120">
                <a:solidFill>
                  <a:schemeClr val="accent4"/>
                </a:solidFill>
              </a:defRPr>
            </a:lvl8pPr>
            <a:lvl9pPr marL="0" indent="0">
              <a:buNone/>
              <a:defRPr sz="1000"/>
            </a:lvl9pPr>
          </a:lstStyle>
          <a:p>
            <a:pPr lvl="0"/>
            <a:r>
              <a:rPr lang="fr-FR" dirty="0" smtClean="0"/>
              <a:t>Titre du chapitre 1</a:t>
            </a:r>
          </a:p>
          <a:p>
            <a:pPr lvl="1"/>
            <a:r>
              <a:rPr lang="fr-FR" dirty="0" smtClean="0"/>
              <a:t>Sous-titre du chapitre 1</a:t>
            </a:r>
          </a:p>
          <a:p>
            <a:pPr lvl="2"/>
            <a:r>
              <a:rPr lang="fr-FR" dirty="0" smtClean="0"/>
              <a:t>Titre du chapitre 2</a:t>
            </a:r>
          </a:p>
          <a:p>
            <a:pPr lvl="3"/>
            <a:r>
              <a:rPr lang="fr-FR" dirty="0" smtClean="0"/>
              <a:t>Sous-titre du chapitre 2</a:t>
            </a:r>
          </a:p>
          <a:p>
            <a:pPr lvl="4"/>
            <a:r>
              <a:rPr lang="fr-FR" dirty="0" smtClean="0"/>
              <a:t>Titre du chapitre 3</a:t>
            </a:r>
          </a:p>
          <a:p>
            <a:pPr lvl="5"/>
            <a:r>
              <a:rPr lang="fr-FR" dirty="0" smtClean="0"/>
              <a:t>Sous-titre du chapitre 3</a:t>
            </a:r>
          </a:p>
          <a:p>
            <a:pPr lvl="6"/>
            <a:r>
              <a:rPr lang="fr-FR" dirty="0" smtClean="0"/>
              <a:t>Titre du chapitre 4</a:t>
            </a:r>
          </a:p>
          <a:p>
            <a:pPr lvl="7"/>
            <a:r>
              <a:rPr lang="fr-FR" dirty="0" smtClean="0"/>
              <a:t>Sous-titre du chapitre 4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965948" y="2028825"/>
            <a:ext cx="3277940" cy="3709988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  <a:latin typeface="+mj-lt"/>
              </a:defRPr>
            </a:lvl1pPr>
            <a:lvl2pPr marL="0" indent="0">
              <a:lnSpc>
                <a:spcPct val="90000"/>
              </a:lnSpc>
              <a:spcAft>
                <a:spcPts val="0"/>
              </a:spcAft>
              <a:buNone/>
              <a:defRPr sz="1120" baseline="0">
                <a:solidFill>
                  <a:schemeClr val="accent5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accent6"/>
                </a:solidFill>
                <a:latin typeface="+mj-lt"/>
              </a:defRPr>
            </a:lvl3pPr>
            <a:lvl4pPr marL="0" indent="0">
              <a:lnSpc>
                <a:spcPct val="90000"/>
              </a:lnSpc>
              <a:spcAft>
                <a:spcPts val="0"/>
              </a:spcAft>
              <a:buNone/>
              <a:defRPr sz="1120" baseline="0">
                <a:solidFill>
                  <a:schemeClr val="accent6"/>
                </a:solidFill>
              </a:defRPr>
            </a:lvl4pPr>
            <a:lvl5pPr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defRPr sz="2000">
                <a:solidFill>
                  <a:schemeClr val="tx2"/>
                </a:solidFill>
                <a:latin typeface="+mj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1120">
                <a:solidFill>
                  <a:schemeClr val="tx2"/>
                </a:solidFill>
              </a:defRPr>
            </a:lvl6pPr>
            <a:lvl7pPr marL="1588" indent="0">
              <a:spcBef>
                <a:spcPts val="0"/>
              </a:spcBef>
              <a:buNone/>
              <a:defRPr sz="1000"/>
            </a:lvl7pPr>
            <a:lvl8pPr marL="0" indent="0">
              <a:spcBef>
                <a:spcPts val="0"/>
              </a:spcBef>
              <a:buNone/>
              <a:defRPr sz="1000"/>
            </a:lvl8pPr>
            <a:lvl9pPr marL="0" indent="0">
              <a:spcBef>
                <a:spcPts val="0"/>
              </a:spcBef>
              <a:buNone/>
              <a:defRPr sz="1000"/>
            </a:lvl9pPr>
          </a:lstStyle>
          <a:p>
            <a:pPr lvl="0"/>
            <a:r>
              <a:rPr lang="fr-FR" dirty="0" smtClean="0"/>
              <a:t>Titre du chapitre 5</a:t>
            </a:r>
          </a:p>
          <a:p>
            <a:pPr lvl="1"/>
            <a:r>
              <a:rPr lang="fr-FR" dirty="0" smtClean="0"/>
              <a:t>Sous-titre du chapitre 5</a:t>
            </a:r>
          </a:p>
          <a:p>
            <a:pPr lvl="2"/>
            <a:r>
              <a:rPr lang="fr-FR" dirty="0" smtClean="0"/>
              <a:t>Titre du chapitre 6</a:t>
            </a:r>
          </a:p>
          <a:p>
            <a:pPr lvl="3"/>
            <a:r>
              <a:rPr lang="fr-FR" dirty="0" smtClean="0"/>
              <a:t>Sous-titre du chapitre 6</a:t>
            </a:r>
          </a:p>
          <a:p>
            <a:pPr lvl="4"/>
            <a:r>
              <a:rPr lang="fr-FR" dirty="0" smtClean="0"/>
              <a:t>Titre du chapitre 7</a:t>
            </a:r>
          </a:p>
          <a:p>
            <a:pPr lvl="5"/>
            <a:r>
              <a:rPr lang="fr-FR" dirty="0" smtClean="0"/>
              <a:t>Sous-titre du chapitre 7</a:t>
            </a:r>
          </a:p>
        </p:txBody>
      </p:sp>
    </p:spTree>
    <p:extLst>
      <p:ext uri="{BB962C8B-B14F-4D97-AF65-F5344CB8AC3E}">
        <p14:creationId xmlns:p14="http://schemas.microsoft.com/office/powerpoint/2010/main" val="3098571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900112" y="0"/>
            <a:ext cx="7343775" cy="3524250"/>
          </a:xfrm>
        </p:spPr>
        <p:txBody>
          <a:bodyPr/>
          <a:lstStyle>
            <a:lvl1pPr>
              <a:lnSpc>
                <a:spcPct val="85000"/>
              </a:lnSpc>
              <a:defRPr sz="3300"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47F2D118-21D7-4725-AE9F-FFE12B2814EF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3465513"/>
            <a:ext cx="7344000" cy="2225675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7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  <p:grpSp>
        <p:nvGrpSpPr>
          <p:cNvPr id="11" name="Groupe 10"/>
          <p:cNvGrpSpPr/>
          <p:nvPr userDrawn="1"/>
        </p:nvGrpSpPr>
        <p:grpSpPr bwMode="gray">
          <a:xfrm>
            <a:off x="-1" y="4289817"/>
            <a:ext cx="9144000" cy="2568183"/>
            <a:chOff x="-9525" y="11679257"/>
            <a:chExt cx="9140829" cy="2568183"/>
          </a:xfrm>
          <a:solidFill>
            <a:schemeClr val="accent1"/>
          </a:solidFill>
        </p:grpSpPr>
        <p:sp>
          <p:nvSpPr>
            <p:cNvPr id="12" name="Freeform 5"/>
            <p:cNvSpPr>
              <a:spLocks/>
            </p:cNvSpPr>
            <p:nvPr userDrawn="1"/>
          </p:nvSpPr>
          <p:spPr bwMode="gray">
            <a:xfrm>
              <a:off x="8311705" y="11679257"/>
              <a:ext cx="819599" cy="1349089"/>
            </a:xfrm>
            <a:custGeom>
              <a:avLst/>
              <a:gdLst>
                <a:gd name="T0" fmla="*/ 0 w 862"/>
                <a:gd name="T1" fmla="*/ 1416 h 1416"/>
                <a:gd name="T2" fmla="*/ 0 w 862"/>
                <a:gd name="T3" fmla="*/ 1416 h 1416"/>
                <a:gd name="T4" fmla="*/ 862 w 862"/>
                <a:gd name="T5" fmla="*/ 1124 h 1416"/>
                <a:gd name="T6" fmla="*/ 862 w 862"/>
                <a:gd name="T7" fmla="*/ 0 h 1416"/>
                <a:gd name="T8" fmla="*/ 0 w 862"/>
                <a:gd name="T9" fmla="*/ 1416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416">
                  <a:moveTo>
                    <a:pt x="0" y="1416"/>
                  </a:moveTo>
                  <a:lnTo>
                    <a:pt x="0" y="1416"/>
                  </a:lnTo>
                  <a:cubicBezTo>
                    <a:pt x="290" y="1329"/>
                    <a:pt x="578" y="1231"/>
                    <a:pt x="862" y="1124"/>
                  </a:cubicBezTo>
                  <a:lnTo>
                    <a:pt x="862" y="0"/>
                  </a:lnTo>
                  <a:cubicBezTo>
                    <a:pt x="617" y="499"/>
                    <a:pt x="328" y="973"/>
                    <a:pt x="0" y="1416"/>
                  </a:cubicBezTo>
                  <a:close/>
                </a:path>
              </a:pathLst>
            </a:custGeom>
            <a:solidFill>
              <a:schemeClr val="accent4">
                <a:alpha val="69804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gray">
            <a:xfrm>
              <a:off x="-9525" y="12757260"/>
              <a:ext cx="8321230" cy="1490180"/>
            </a:xfrm>
            <a:custGeom>
              <a:avLst/>
              <a:gdLst>
                <a:gd name="T0" fmla="*/ 8737 w 8737"/>
                <a:gd name="T1" fmla="*/ 284 h 1564"/>
                <a:gd name="T2" fmla="*/ 8737 w 8737"/>
                <a:gd name="T3" fmla="*/ 284 h 1564"/>
                <a:gd name="T4" fmla="*/ 0 w 8737"/>
                <a:gd name="T5" fmla="*/ 0 h 1564"/>
                <a:gd name="T6" fmla="*/ 0 w 8737"/>
                <a:gd name="T7" fmla="*/ 1564 h 1564"/>
                <a:gd name="T8" fmla="*/ 7595 w 8737"/>
                <a:gd name="T9" fmla="*/ 1564 h 1564"/>
                <a:gd name="T10" fmla="*/ 8737 w 8737"/>
                <a:gd name="T11" fmla="*/ 284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37" h="1564">
                  <a:moveTo>
                    <a:pt x="8737" y="284"/>
                  </a:moveTo>
                  <a:lnTo>
                    <a:pt x="8737" y="284"/>
                  </a:lnTo>
                  <a:cubicBezTo>
                    <a:pt x="5914" y="1138"/>
                    <a:pt x="2837" y="1072"/>
                    <a:pt x="0" y="0"/>
                  </a:cubicBezTo>
                  <a:lnTo>
                    <a:pt x="0" y="1564"/>
                  </a:lnTo>
                  <a:lnTo>
                    <a:pt x="7595" y="1564"/>
                  </a:lnTo>
                  <a:cubicBezTo>
                    <a:pt x="8014" y="1177"/>
                    <a:pt x="8396" y="746"/>
                    <a:pt x="8737" y="28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190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 visu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pour une image  25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3999" cy="6857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126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aseline="0"/>
            </a:lvl1pPr>
          </a:lstStyle>
          <a:p>
            <a:r>
              <a:rPr lang="fr-FR" noProof="0" dirty="0" smtClean="0"/>
              <a:t>Sélectionner l’icône pour insérer une image, puis disposer l’image en arrière plan </a:t>
            </a:r>
            <a:br>
              <a:rPr lang="fr-FR" noProof="0" dirty="0" smtClean="0"/>
            </a:br>
            <a:r>
              <a:rPr lang="fr-FR" noProof="0" dirty="0" smtClean="0"/>
              <a:t>(Sélectionner l’image avec le bouton droit de la souris / Mettre à l’arrière plan)</a:t>
            </a:r>
          </a:p>
        </p:txBody>
      </p:sp>
      <p:sp>
        <p:nvSpPr>
          <p:cNvPr id="32" name="Espace réservé du texte 31"/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0" y="5367819"/>
            <a:ext cx="8324117" cy="1490180"/>
          </a:xfrm>
          <a:custGeom>
            <a:avLst/>
            <a:gdLst>
              <a:gd name="connsiteX0" fmla="*/ 0 w 8324117"/>
              <a:gd name="connsiteY0" fmla="*/ 0 h 1490180"/>
              <a:gd name="connsiteX1" fmla="*/ 8324117 w 8324117"/>
              <a:gd name="connsiteY1" fmla="*/ 270596 h 1490180"/>
              <a:gd name="connsiteX2" fmla="*/ 7236085 w 8324117"/>
              <a:gd name="connsiteY2" fmla="*/ 1490180 h 1490180"/>
              <a:gd name="connsiteX3" fmla="*/ 0 w 8324117"/>
              <a:gd name="connsiteY3" fmla="*/ 1490180 h 149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4117" h="1490180">
                <a:moveTo>
                  <a:pt x="0" y="0"/>
                </a:moveTo>
                <a:cubicBezTo>
                  <a:pt x="2702932" y="1021402"/>
                  <a:pt x="5634523" y="1084287"/>
                  <a:pt x="8324117" y="270596"/>
                </a:cubicBezTo>
                <a:cubicBezTo>
                  <a:pt x="7999232" y="710789"/>
                  <a:pt x="7635284" y="1121446"/>
                  <a:pt x="7236085" y="1490180"/>
                </a:cubicBezTo>
                <a:lnTo>
                  <a:pt x="0" y="1490180"/>
                </a:lnTo>
                <a:close/>
              </a:path>
            </a:pathLst>
          </a:custGeom>
          <a:solidFill>
            <a:srgbClr val="B51742">
              <a:alpha val="69804"/>
            </a:srgb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>
                <a:solidFill>
                  <a:schemeClr val="bg1">
                    <a:alpha val="0"/>
                  </a:schemeClr>
                </a:solidFill>
              </a:defRPr>
            </a:lvl2pPr>
            <a:lvl3pPr>
              <a:defRPr sz="100">
                <a:solidFill>
                  <a:schemeClr val="bg1">
                    <a:alpha val="0"/>
                  </a:schemeClr>
                </a:solidFill>
              </a:defRPr>
            </a:lvl3pPr>
            <a:lvl4pPr>
              <a:defRPr sz="100">
                <a:solidFill>
                  <a:schemeClr val="bg1">
                    <a:alpha val="0"/>
                  </a:schemeClr>
                </a:solidFill>
              </a:defRPr>
            </a:lvl4pPr>
            <a:lvl5pPr>
              <a:defRPr sz="100"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7" name="Espace réservé du texte 36"/>
          <p:cNvSpPr>
            <a:spLocks noGrp="1"/>
          </p:cNvSpPr>
          <p:nvPr userDrawn="1">
            <p:ph type="body" sz="quarter" idx="16" hasCustomPrompt="1"/>
          </p:nvPr>
        </p:nvSpPr>
        <p:spPr bwMode="gray">
          <a:xfrm>
            <a:off x="8324116" y="4302517"/>
            <a:ext cx="819884" cy="1349089"/>
          </a:xfrm>
          <a:custGeom>
            <a:avLst/>
            <a:gdLst>
              <a:gd name="connsiteX0" fmla="*/ 819884 w 819884"/>
              <a:gd name="connsiteY0" fmla="*/ 0 h 1349089"/>
              <a:gd name="connsiteX1" fmla="*/ 819884 w 819884"/>
              <a:gd name="connsiteY1" fmla="*/ 1070887 h 1349089"/>
              <a:gd name="connsiteX2" fmla="*/ 0 w 819884"/>
              <a:gd name="connsiteY2" fmla="*/ 1349089 h 1349089"/>
              <a:gd name="connsiteX3" fmla="*/ 819884 w 819884"/>
              <a:gd name="connsiteY3" fmla="*/ 0 h 134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884" h="1349089">
                <a:moveTo>
                  <a:pt x="819884" y="0"/>
                </a:moveTo>
                <a:lnTo>
                  <a:pt x="819884" y="1070887"/>
                </a:lnTo>
                <a:cubicBezTo>
                  <a:pt x="549760" y="1172831"/>
                  <a:pt x="275832" y="1266200"/>
                  <a:pt x="0" y="1349089"/>
                </a:cubicBezTo>
                <a:cubicBezTo>
                  <a:pt x="311976" y="927023"/>
                  <a:pt x="586854" y="475421"/>
                  <a:pt x="819884" y="0"/>
                </a:cubicBezTo>
                <a:close/>
              </a:path>
            </a:pathLst>
          </a:custGeom>
          <a:solidFill>
            <a:srgbClr val="B51742">
              <a:alpha val="69804"/>
            </a:srgb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 anchor="ctr" anchorCtr="0">
            <a:noAutofit/>
          </a:bodyPr>
          <a:lstStyle>
            <a:lvl1pPr algn="ctr">
              <a:defRPr sz="100" baseline="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236223" y="5359892"/>
            <a:ext cx="1907776" cy="1498107"/>
          </a:xfrm>
          <a:custGeom>
            <a:avLst/>
            <a:gdLst>
              <a:gd name="connsiteX0" fmla="*/ 1907776 w 1907776"/>
              <a:gd name="connsiteY0" fmla="*/ 0 h 1498107"/>
              <a:gd name="connsiteX1" fmla="*/ 1907776 w 1907776"/>
              <a:gd name="connsiteY1" fmla="*/ 1498107 h 1498107"/>
              <a:gd name="connsiteX2" fmla="*/ 0 w 1907776"/>
              <a:gd name="connsiteY2" fmla="*/ 1498107 h 1498107"/>
              <a:gd name="connsiteX3" fmla="*/ 1087166 w 1907776"/>
              <a:gd name="connsiteY3" fmla="*/ 278274 h 1498107"/>
              <a:gd name="connsiteX4" fmla="*/ 1907776 w 1907776"/>
              <a:gd name="connsiteY4" fmla="*/ 0 h 149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7776" h="1498107">
                <a:moveTo>
                  <a:pt x="1907776" y="0"/>
                </a:moveTo>
                <a:lnTo>
                  <a:pt x="1907776" y="1498107"/>
                </a:lnTo>
                <a:lnTo>
                  <a:pt x="0" y="1498107"/>
                </a:lnTo>
                <a:cubicBezTo>
                  <a:pt x="398881" y="1129298"/>
                  <a:pt x="762539" y="718558"/>
                  <a:pt x="1087166" y="278274"/>
                </a:cubicBezTo>
                <a:cubicBezTo>
                  <a:pt x="1363241" y="195364"/>
                  <a:pt x="1637412" y="101971"/>
                  <a:pt x="1907776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>
            <a:noAutofit/>
          </a:bodyPr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>
                <a:solidFill>
                  <a:schemeClr val="bg1">
                    <a:alpha val="0"/>
                  </a:schemeClr>
                </a:solidFill>
              </a:defRPr>
            </a:lvl2pPr>
            <a:lvl3pPr>
              <a:defRPr sz="100">
                <a:solidFill>
                  <a:schemeClr val="bg1">
                    <a:alpha val="0"/>
                  </a:schemeClr>
                </a:solidFill>
              </a:defRPr>
            </a:lvl3pPr>
            <a:lvl4pPr>
              <a:defRPr sz="100">
                <a:solidFill>
                  <a:schemeClr val="bg1">
                    <a:alpha val="0"/>
                  </a:schemeClr>
                </a:solidFill>
              </a:defRPr>
            </a:lvl4pPr>
            <a:lvl5pPr>
              <a:defRPr sz="100"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00112" y="0"/>
            <a:ext cx="7343775" cy="2479229"/>
          </a:xfrm>
        </p:spPr>
        <p:txBody>
          <a:bodyPr/>
          <a:lstStyle>
            <a:lvl1pPr algn="l">
              <a:lnSpc>
                <a:spcPct val="85000"/>
              </a:lnSpc>
              <a:defRPr sz="33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10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7C2ECE52-518F-4F65-B934-4D96BE87E2FE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11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900112" y="2439542"/>
            <a:ext cx="7344000" cy="3280221"/>
          </a:xfrm>
        </p:spPr>
        <p:txBody>
          <a:bodyPr/>
          <a:lstStyle>
            <a:lvl1pPr algn="l">
              <a:lnSpc>
                <a:spcPct val="100000"/>
              </a:lnSpc>
              <a:spcAft>
                <a:spcPts val="0"/>
              </a:spcAft>
              <a:defRPr sz="1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1866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 visu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pour une image  25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3999" cy="6857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126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aseline="0"/>
            </a:lvl1pPr>
          </a:lstStyle>
          <a:p>
            <a:r>
              <a:rPr lang="fr-FR" noProof="0" dirty="0" smtClean="0"/>
              <a:t>Sélectionner l’icône pour insérer une image, puis disposer l’image en arrière plan </a:t>
            </a:r>
            <a:br>
              <a:rPr lang="fr-FR" noProof="0" dirty="0" smtClean="0"/>
            </a:br>
            <a:r>
              <a:rPr lang="fr-FR" noProof="0" dirty="0" smtClean="0"/>
              <a:t>(Sélectionner l’image avec le bouton droit de la souris / Mettre à l’arrière plan)</a:t>
            </a:r>
          </a:p>
        </p:txBody>
      </p:sp>
      <p:sp>
        <p:nvSpPr>
          <p:cNvPr id="32" name="Espace réservé du texte 31"/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0" y="5367819"/>
            <a:ext cx="8324117" cy="1490180"/>
          </a:xfrm>
          <a:custGeom>
            <a:avLst/>
            <a:gdLst>
              <a:gd name="connsiteX0" fmla="*/ 0 w 8324117"/>
              <a:gd name="connsiteY0" fmla="*/ 0 h 1490180"/>
              <a:gd name="connsiteX1" fmla="*/ 8324117 w 8324117"/>
              <a:gd name="connsiteY1" fmla="*/ 270596 h 1490180"/>
              <a:gd name="connsiteX2" fmla="*/ 7236085 w 8324117"/>
              <a:gd name="connsiteY2" fmla="*/ 1490180 h 1490180"/>
              <a:gd name="connsiteX3" fmla="*/ 0 w 8324117"/>
              <a:gd name="connsiteY3" fmla="*/ 1490180 h 149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4117" h="1490180">
                <a:moveTo>
                  <a:pt x="0" y="0"/>
                </a:moveTo>
                <a:cubicBezTo>
                  <a:pt x="2702932" y="1021402"/>
                  <a:pt x="5634523" y="1084287"/>
                  <a:pt x="8324117" y="270596"/>
                </a:cubicBezTo>
                <a:cubicBezTo>
                  <a:pt x="7999232" y="710789"/>
                  <a:pt x="7635284" y="1121446"/>
                  <a:pt x="7236085" y="1490180"/>
                </a:cubicBezTo>
                <a:lnTo>
                  <a:pt x="0" y="1490180"/>
                </a:lnTo>
                <a:close/>
              </a:path>
            </a:pathLst>
          </a:custGeom>
          <a:solidFill>
            <a:schemeClr val="accent4">
              <a:alpha val="69804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>
                <a:solidFill>
                  <a:schemeClr val="bg1">
                    <a:alpha val="0"/>
                  </a:schemeClr>
                </a:solidFill>
              </a:defRPr>
            </a:lvl2pPr>
            <a:lvl3pPr>
              <a:defRPr sz="100">
                <a:solidFill>
                  <a:schemeClr val="bg1">
                    <a:alpha val="0"/>
                  </a:schemeClr>
                </a:solidFill>
              </a:defRPr>
            </a:lvl3pPr>
            <a:lvl4pPr>
              <a:defRPr sz="100">
                <a:solidFill>
                  <a:schemeClr val="bg1">
                    <a:alpha val="0"/>
                  </a:schemeClr>
                </a:solidFill>
              </a:defRPr>
            </a:lvl4pPr>
            <a:lvl5pPr>
              <a:defRPr sz="100"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7" name="Espace réservé du texte 36"/>
          <p:cNvSpPr>
            <a:spLocks noGrp="1"/>
          </p:cNvSpPr>
          <p:nvPr userDrawn="1">
            <p:ph type="body" sz="quarter" idx="16" hasCustomPrompt="1"/>
          </p:nvPr>
        </p:nvSpPr>
        <p:spPr bwMode="gray">
          <a:xfrm>
            <a:off x="8324116" y="4302517"/>
            <a:ext cx="819884" cy="1349089"/>
          </a:xfrm>
          <a:custGeom>
            <a:avLst/>
            <a:gdLst>
              <a:gd name="connsiteX0" fmla="*/ 819884 w 819884"/>
              <a:gd name="connsiteY0" fmla="*/ 0 h 1349089"/>
              <a:gd name="connsiteX1" fmla="*/ 819884 w 819884"/>
              <a:gd name="connsiteY1" fmla="*/ 1070887 h 1349089"/>
              <a:gd name="connsiteX2" fmla="*/ 0 w 819884"/>
              <a:gd name="connsiteY2" fmla="*/ 1349089 h 1349089"/>
              <a:gd name="connsiteX3" fmla="*/ 819884 w 819884"/>
              <a:gd name="connsiteY3" fmla="*/ 0 h 134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884" h="1349089">
                <a:moveTo>
                  <a:pt x="819884" y="0"/>
                </a:moveTo>
                <a:lnTo>
                  <a:pt x="819884" y="1070887"/>
                </a:lnTo>
                <a:cubicBezTo>
                  <a:pt x="549760" y="1172831"/>
                  <a:pt x="275832" y="1266200"/>
                  <a:pt x="0" y="1349089"/>
                </a:cubicBezTo>
                <a:cubicBezTo>
                  <a:pt x="311976" y="927023"/>
                  <a:pt x="586854" y="475421"/>
                  <a:pt x="819884" y="0"/>
                </a:cubicBezTo>
                <a:close/>
              </a:path>
            </a:pathLst>
          </a:custGeom>
          <a:solidFill>
            <a:schemeClr val="accent4">
              <a:alpha val="69804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 anchor="ctr" anchorCtr="0">
            <a:noAutofit/>
          </a:bodyPr>
          <a:lstStyle>
            <a:lvl1pPr algn="ctr">
              <a:defRPr sz="100" baseline="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236223" y="5359892"/>
            <a:ext cx="1907776" cy="1498107"/>
          </a:xfrm>
          <a:custGeom>
            <a:avLst/>
            <a:gdLst>
              <a:gd name="connsiteX0" fmla="*/ 1907776 w 1907776"/>
              <a:gd name="connsiteY0" fmla="*/ 0 h 1498107"/>
              <a:gd name="connsiteX1" fmla="*/ 1907776 w 1907776"/>
              <a:gd name="connsiteY1" fmla="*/ 1498107 h 1498107"/>
              <a:gd name="connsiteX2" fmla="*/ 0 w 1907776"/>
              <a:gd name="connsiteY2" fmla="*/ 1498107 h 1498107"/>
              <a:gd name="connsiteX3" fmla="*/ 1087166 w 1907776"/>
              <a:gd name="connsiteY3" fmla="*/ 278274 h 1498107"/>
              <a:gd name="connsiteX4" fmla="*/ 1907776 w 1907776"/>
              <a:gd name="connsiteY4" fmla="*/ 0 h 149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7776" h="1498107">
                <a:moveTo>
                  <a:pt x="1907776" y="0"/>
                </a:moveTo>
                <a:lnTo>
                  <a:pt x="1907776" y="1498107"/>
                </a:lnTo>
                <a:lnTo>
                  <a:pt x="0" y="1498107"/>
                </a:lnTo>
                <a:cubicBezTo>
                  <a:pt x="398881" y="1129298"/>
                  <a:pt x="762539" y="718558"/>
                  <a:pt x="1087166" y="278274"/>
                </a:cubicBezTo>
                <a:cubicBezTo>
                  <a:pt x="1363241" y="195364"/>
                  <a:pt x="1637412" y="101971"/>
                  <a:pt x="1907776" y="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>
            <a:noAutofit/>
          </a:bodyPr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>
                <a:solidFill>
                  <a:schemeClr val="bg1">
                    <a:alpha val="0"/>
                  </a:schemeClr>
                </a:solidFill>
              </a:defRPr>
            </a:lvl2pPr>
            <a:lvl3pPr>
              <a:defRPr sz="100">
                <a:solidFill>
                  <a:schemeClr val="bg1">
                    <a:alpha val="0"/>
                  </a:schemeClr>
                </a:solidFill>
              </a:defRPr>
            </a:lvl3pPr>
            <a:lvl4pPr>
              <a:defRPr sz="100">
                <a:solidFill>
                  <a:schemeClr val="bg1">
                    <a:alpha val="0"/>
                  </a:schemeClr>
                </a:solidFill>
              </a:defRPr>
            </a:lvl4pPr>
            <a:lvl5pPr>
              <a:defRPr sz="100"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00112" y="0"/>
            <a:ext cx="7343775" cy="2479229"/>
          </a:xfrm>
        </p:spPr>
        <p:txBody>
          <a:bodyPr/>
          <a:lstStyle>
            <a:lvl1pPr algn="l">
              <a:lnSpc>
                <a:spcPct val="85000"/>
              </a:lnSpc>
              <a:defRPr sz="33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10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741D3124-8AD3-43CE-93DC-A57867F64B09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11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900112" y="2439542"/>
            <a:ext cx="7344000" cy="3280221"/>
          </a:xfrm>
        </p:spPr>
        <p:txBody>
          <a:bodyPr/>
          <a:lstStyle>
            <a:lvl1pPr algn="l">
              <a:lnSpc>
                <a:spcPct val="100000"/>
              </a:lnSpc>
              <a:spcAft>
                <a:spcPts val="0"/>
              </a:spcAft>
              <a:defRPr sz="1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2961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 visu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3999" cy="6857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126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aseline="0"/>
            </a:lvl1pPr>
          </a:lstStyle>
          <a:p>
            <a:r>
              <a:rPr lang="fr-FR" noProof="0" dirty="0" smtClean="0"/>
              <a:t>Sélectionner l’icône pour insérer une image, puis disposer l’image en arrière plan </a:t>
            </a:r>
            <a:br>
              <a:rPr lang="fr-FR" noProof="0" dirty="0" smtClean="0"/>
            </a:br>
            <a:r>
              <a:rPr lang="fr-FR" noProof="0" dirty="0" smtClean="0"/>
              <a:t>(Sélectionner l’image avec le bouton droit de la souris / Mettre à l’arrière plan)</a:t>
            </a:r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4452936"/>
            <a:ext cx="4287838" cy="2405063"/>
          </a:xfrm>
          <a:custGeom>
            <a:avLst/>
            <a:gdLst>
              <a:gd name="connsiteX0" fmla="*/ 4287838 w 4287838"/>
              <a:gd name="connsiteY0" fmla="*/ 0 h 2405063"/>
              <a:gd name="connsiteX1" fmla="*/ 3230184 w 4287838"/>
              <a:gd name="connsiteY1" fmla="*/ 2405063 h 2405063"/>
              <a:gd name="connsiteX2" fmla="*/ 0 w 4287838"/>
              <a:gd name="connsiteY2" fmla="*/ 2405063 h 2405063"/>
              <a:gd name="connsiteX3" fmla="*/ 0 w 4287838"/>
              <a:gd name="connsiteY3" fmla="*/ 2343052 h 2405063"/>
              <a:gd name="connsiteX4" fmla="*/ 4287838 w 4287838"/>
              <a:gd name="connsiteY4" fmla="*/ 0 h 2405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7838" h="2405063">
                <a:moveTo>
                  <a:pt x="4287838" y="0"/>
                </a:moveTo>
                <a:cubicBezTo>
                  <a:pt x="3980747" y="821404"/>
                  <a:pt x="3626924" y="1624682"/>
                  <a:pt x="3230184" y="2405063"/>
                </a:cubicBezTo>
                <a:lnTo>
                  <a:pt x="0" y="2405063"/>
                </a:lnTo>
                <a:lnTo>
                  <a:pt x="0" y="2343052"/>
                </a:lnTo>
                <a:cubicBezTo>
                  <a:pt x="1482051" y="1665704"/>
                  <a:pt x="2915463" y="883415"/>
                  <a:pt x="4287838" y="0"/>
                </a:cubicBez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>
            <a:noAutofit/>
          </a:bodyPr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>
                <a:solidFill>
                  <a:schemeClr val="bg1">
                    <a:alpha val="0"/>
                  </a:schemeClr>
                </a:solidFill>
              </a:defRPr>
            </a:lvl2pPr>
            <a:lvl3pPr>
              <a:defRPr sz="100">
                <a:solidFill>
                  <a:schemeClr val="bg1">
                    <a:alpha val="0"/>
                  </a:schemeClr>
                </a:solidFill>
              </a:defRPr>
            </a:lvl3pPr>
            <a:lvl4pPr>
              <a:defRPr sz="100">
                <a:solidFill>
                  <a:schemeClr val="bg1">
                    <a:alpha val="0"/>
                  </a:schemeClr>
                </a:solidFill>
              </a:defRPr>
            </a:lvl4pPr>
            <a:lvl5pPr>
              <a:defRPr sz="100"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6"/>
          </p:nvPr>
        </p:nvSpPr>
        <p:spPr bwMode="gray">
          <a:xfrm>
            <a:off x="4278311" y="0"/>
            <a:ext cx="4865688" cy="4460875"/>
          </a:xfrm>
          <a:custGeom>
            <a:avLst/>
            <a:gdLst>
              <a:gd name="connsiteX0" fmla="*/ 1182335 w 4865688"/>
              <a:gd name="connsiteY0" fmla="*/ 0 h 4460875"/>
              <a:gd name="connsiteX1" fmla="*/ 4865688 w 4865688"/>
              <a:gd name="connsiteY1" fmla="*/ 0 h 4460875"/>
              <a:gd name="connsiteX2" fmla="*/ 4865688 w 4865688"/>
              <a:gd name="connsiteY2" fmla="*/ 660977 h 4460875"/>
              <a:gd name="connsiteX3" fmla="*/ 0 w 4865688"/>
              <a:gd name="connsiteY3" fmla="*/ 4460875 h 4460875"/>
              <a:gd name="connsiteX4" fmla="*/ 1182335 w 4865688"/>
              <a:gd name="connsiteY4" fmla="*/ 0 h 446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5688" h="4460875">
                <a:moveTo>
                  <a:pt x="1182335" y="0"/>
                </a:moveTo>
                <a:lnTo>
                  <a:pt x="4865688" y="0"/>
                </a:lnTo>
                <a:lnTo>
                  <a:pt x="4865688" y="660977"/>
                </a:lnTo>
                <a:cubicBezTo>
                  <a:pt x="3357258" y="2079262"/>
                  <a:pt x="1726781" y="3349710"/>
                  <a:pt x="0" y="4460875"/>
                </a:cubicBezTo>
                <a:cubicBezTo>
                  <a:pt x="537772" y="3022560"/>
                  <a:pt x="935379" y="1527971"/>
                  <a:pt x="1182335" y="0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>
            <a:noAutofit/>
          </a:bodyPr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>
                <a:solidFill>
                  <a:schemeClr val="bg1">
                    <a:alpha val="0"/>
                  </a:schemeClr>
                </a:solidFill>
              </a:defRPr>
            </a:lvl2pPr>
            <a:lvl3pPr>
              <a:defRPr sz="100">
                <a:solidFill>
                  <a:schemeClr val="bg1">
                    <a:alpha val="0"/>
                  </a:schemeClr>
                </a:solidFill>
              </a:defRPr>
            </a:lvl3pPr>
            <a:lvl4pPr>
              <a:defRPr sz="100">
                <a:solidFill>
                  <a:schemeClr val="bg1">
                    <a:alpha val="0"/>
                  </a:schemeClr>
                </a:solidFill>
              </a:defRPr>
            </a:lvl4pPr>
            <a:lvl5pPr>
              <a:defRPr sz="100"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 </a:t>
            </a:r>
            <a:endParaRPr lang="fr-FR" dirty="0"/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" y="1"/>
            <a:ext cx="5470525" cy="6804025"/>
          </a:xfrm>
          <a:custGeom>
            <a:avLst/>
            <a:gdLst>
              <a:gd name="connsiteX0" fmla="*/ 0 w 5470525"/>
              <a:gd name="connsiteY0" fmla="*/ 0 h 6804025"/>
              <a:gd name="connsiteX1" fmla="*/ 5470525 w 5470525"/>
              <a:gd name="connsiteY1" fmla="*/ 0 h 6804025"/>
              <a:gd name="connsiteX2" fmla="*/ 4287915 w 5470525"/>
              <a:gd name="connsiteY2" fmla="*/ 4461296 h 6804025"/>
              <a:gd name="connsiteX3" fmla="*/ 0 w 5470525"/>
              <a:gd name="connsiteY3" fmla="*/ 6804025 h 680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0525" h="6804025">
                <a:moveTo>
                  <a:pt x="0" y="0"/>
                </a:moveTo>
                <a:lnTo>
                  <a:pt x="5470525" y="0"/>
                </a:lnTo>
                <a:cubicBezTo>
                  <a:pt x="5223512" y="1528116"/>
                  <a:pt x="4825812" y="3022845"/>
                  <a:pt x="4287915" y="4461296"/>
                </a:cubicBezTo>
                <a:cubicBezTo>
                  <a:pt x="2915515" y="5344589"/>
                  <a:pt x="1482078" y="6126771"/>
                  <a:pt x="0" y="6804025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>
            <a:noAutofit/>
          </a:bodyPr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10854852" y="3636404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DE874A33-93A7-4FE0-AB8F-BAE15E8AB94D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0854852" y="3636404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900112" y="0"/>
            <a:ext cx="7343775" cy="2479229"/>
          </a:xfrm>
        </p:spPr>
        <p:txBody>
          <a:bodyPr/>
          <a:lstStyle>
            <a:lvl1pPr algn="l">
              <a:lnSpc>
                <a:spcPct val="85000"/>
              </a:lnSpc>
              <a:defRPr sz="33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2439542"/>
            <a:ext cx="7344000" cy="3280221"/>
          </a:xfrm>
        </p:spPr>
        <p:txBody>
          <a:bodyPr/>
          <a:lstStyle>
            <a:lvl1pPr algn="l">
              <a:lnSpc>
                <a:spcPct val="100000"/>
              </a:lnSpc>
              <a:spcAft>
                <a:spcPts val="0"/>
              </a:spcAft>
              <a:defRPr sz="1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20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900113" y="1511645"/>
            <a:ext cx="7343775" cy="4221612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C31F835-2EAD-401F-A7B7-BC2BA1A5B38C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/>
          </p:nvPr>
        </p:nvSpPr>
        <p:spPr bwMode="gray">
          <a:xfrm>
            <a:off x="900113" y="5768974"/>
            <a:ext cx="7344000" cy="540000"/>
          </a:xfrm>
        </p:spPr>
        <p:txBody>
          <a:bodyPr anchor="b" anchorCtr="0"/>
          <a:lstStyle>
            <a:lvl1pPr algn="l">
              <a:lnSpc>
                <a:spcPct val="90000"/>
              </a:lnSpc>
              <a:spcAft>
                <a:spcPts val="0"/>
              </a:spcAft>
              <a:defRPr sz="900">
                <a:solidFill>
                  <a:srgbClr val="F5AA9C"/>
                </a:solidFill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4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1324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numér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547664" y="1511645"/>
            <a:ext cx="6696224" cy="4221612"/>
          </a:xfrm>
        </p:spPr>
        <p:txBody>
          <a:bodyPr/>
          <a:lstStyle>
            <a:lvl1pPr algn="l"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DFEBE365-8334-4852-AF1C-B5E48471930D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7"/>
          </p:nvPr>
        </p:nvSpPr>
        <p:spPr bwMode="gray">
          <a:xfrm>
            <a:off x="900113" y="5768974"/>
            <a:ext cx="7344000" cy="540000"/>
          </a:xfrm>
        </p:spPr>
        <p:txBody>
          <a:bodyPr anchor="b" anchorCtr="0"/>
          <a:lstStyle>
            <a:lvl1pPr>
              <a:lnSpc>
                <a:spcPct val="90000"/>
              </a:lnSpc>
              <a:spcAft>
                <a:spcPts val="0"/>
              </a:spcAft>
              <a:defRPr sz="900">
                <a:solidFill>
                  <a:srgbClr val="F5AA9C"/>
                </a:solidFill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4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00113" y="1555852"/>
            <a:ext cx="390525" cy="320675"/>
          </a:xfrm>
          <a:custGeom>
            <a:avLst/>
            <a:gdLst>
              <a:gd name="connsiteX0" fmla="*/ 16474 w 390525"/>
              <a:gd name="connsiteY0" fmla="*/ 0 h 320675"/>
              <a:gd name="connsiteX1" fmla="*/ 373082 w 390525"/>
              <a:gd name="connsiteY1" fmla="*/ 0 h 320675"/>
              <a:gd name="connsiteX2" fmla="*/ 390525 w 390525"/>
              <a:gd name="connsiteY2" fmla="*/ 16445 h 320675"/>
              <a:gd name="connsiteX3" fmla="*/ 390525 w 390525"/>
              <a:gd name="connsiteY3" fmla="*/ 248729 h 320675"/>
              <a:gd name="connsiteX4" fmla="*/ 0 w 390525"/>
              <a:gd name="connsiteY4" fmla="*/ 320675 h 320675"/>
              <a:gd name="connsiteX5" fmla="*/ 0 w 390525"/>
              <a:gd name="connsiteY5" fmla="*/ 16445 h 320675"/>
              <a:gd name="connsiteX6" fmla="*/ 16474 w 390525"/>
              <a:gd name="connsiteY6" fmla="*/ 0 h 32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" h="320675">
                <a:moveTo>
                  <a:pt x="16474" y="0"/>
                </a:moveTo>
                <a:lnTo>
                  <a:pt x="373082" y="0"/>
                </a:lnTo>
                <a:cubicBezTo>
                  <a:pt x="382773" y="0"/>
                  <a:pt x="390525" y="6167"/>
                  <a:pt x="390525" y="16445"/>
                </a:cubicBezTo>
                <a:lnTo>
                  <a:pt x="390525" y="248729"/>
                </a:lnTo>
                <a:cubicBezTo>
                  <a:pt x="193809" y="312453"/>
                  <a:pt x="75586" y="320675"/>
                  <a:pt x="0" y="320675"/>
                </a:cubicBezTo>
                <a:lnTo>
                  <a:pt x="0" y="16445"/>
                </a:lnTo>
                <a:cubicBezTo>
                  <a:pt x="0" y="6167"/>
                  <a:pt x="6783" y="0"/>
                  <a:pt x="1647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 algn="ctr">
              <a:defRPr sz="1350">
                <a:solidFill>
                  <a:schemeClr val="bg1"/>
                </a:solidFill>
                <a:latin typeface="Avenir LT Std 65 Medium" panose="020B0603020203020204" pitchFamily="34" charset="0"/>
              </a:defRPr>
            </a:lvl1pPr>
          </a:lstStyle>
          <a:p>
            <a:pPr lvl="0"/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900113" y="2523600"/>
            <a:ext cx="390525" cy="320675"/>
          </a:xfrm>
          <a:custGeom>
            <a:avLst/>
            <a:gdLst>
              <a:gd name="connsiteX0" fmla="*/ 16474 w 390525"/>
              <a:gd name="connsiteY0" fmla="*/ 0 h 320675"/>
              <a:gd name="connsiteX1" fmla="*/ 373082 w 390525"/>
              <a:gd name="connsiteY1" fmla="*/ 0 h 320675"/>
              <a:gd name="connsiteX2" fmla="*/ 390525 w 390525"/>
              <a:gd name="connsiteY2" fmla="*/ 16445 h 320675"/>
              <a:gd name="connsiteX3" fmla="*/ 390525 w 390525"/>
              <a:gd name="connsiteY3" fmla="*/ 248729 h 320675"/>
              <a:gd name="connsiteX4" fmla="*/ 0 w 390525"/>
              <a:gd name="connsiteY4" fmla="*/ 320675 h 320675"/>
              <a:gd name="connsiteX5" fmla="*/ 0 w 390525"/>
              <a:gd name="connsiteY5" fmla="*/ 16445 h 320675"/>
              <a:gd name="connsiteX6" fmla="*/ 16474 w 390525"/>
              <a:gd name="connsiteY6" fmla="*/ 0 h 32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" h="320675">
                <a:moveTo>
                  <a:pt x="16474" y="0"/>
                </a:moveTo>
                <a:lnTo>
                  <a:pt x="373082" y="0"/>
                </a:lnTo>
                <a:cubicBezTo>
                  <a:pt x="382773" y="0"/>
                  <a:pt x="390525" y="6167"/>
                  <a:pt x="390525" y="16445"/>
                </a:cubicBezTo>
                <a:lnTo>
                  <a:pt x="390525" y="248729"/>
                </a:lnTo>
                <a:cubicBezTo>
                  <a:pt x="193809" y="312453"/>
                  <a:pt x="75586" y="320675"/>
                  <a:pt x="0" y="320675"/>
                </a:cubicBezTo>
                <a:lnTo>
                  <a:pt x="0" y="16445"/>
                </a:lnTo>
                <a:cubicBezTo>
                  <a:pt x="0" y="6167"/>
                  <a:pt x="6783" y="0"/>
                  <a:pt x="1647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 algn="ctr">
              <a:defRPr sz="1350">
                <a:solidFill>
                  <a:schemeClr val="bg1"/>
                </a:solidFill>
                <a:latin typeface="Avenir LT Std 65 Medium" panose="020B0603020203020204" pitchFamily="34" charset="0"/>
              </a:defRPr>
            </a:lvl1pPr>
          </a:lstStyle>
          <a:p>
            <a:pPr lvl="0"/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00113" y="4183200"/>
            <a:ext cx="390525" cy="320675"/>
          </a:xfrm>
          <a:custGeom>
            <a:avLst/>
            <a:gdLst>
              <a:gd name="connsiteX0" fmla="*/ 16474 w 390525"/>
              <a:gd name="connsiteY0" fmla="*/ 0 h 320675"/>
              <a:gd name="connsiteX1" fmla="*/ 373082 w 390525"/>
              <a:gd name="connsiteY1" fmla="*/ 0 h 320675"/>
              <a:gd name="connsiteX2" fmla="*/ 390525 w 390525"/>
              <a:gd name="connsiteY2" fmla="*/ 16445 h 320675"/>
              <a:gd name="connsiteX3" fmla="*/ 390525 w 390525"/>
              <a:gd name="connsiteY3" fmla="*/ 248729 h 320675"/>
              <a:gd name="connsiteX4" fmla="*/ 0 w 390525"/>
              <a:gd name="connsiteY4" fmla="*/ 320675 h 320675"/>
              <a:gd name="connsiteX5" fmla="*/ 0 w 390525"/>
              <a:gd name="connsiteY5" fmla="*/ 16445 h 320675"/>
              <a:gd name="connsiteX6" fmla="*/ 16474 w 390525"/>
              <a:gd name="connsiteY6" fmla="*/ 0 h 32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" h="320675">
                <a:moveTo>
                  <a:pt x="16474" y="0"/>
                </a:moveTo>
                <a:lnTo>
                  <a:pt x="373082" y="0"/>
                </a:lnTo>
                <a:cubicBezTo>
                  <a:pt x="382773" y="0"/>
                  <a:pt x="390525" y="6167"/>
                  <a:pt x="390525" y="16445"/>
                </a:cubicBezTo>
                <a:lnTo>
                  <a:pt x="390525" y="248729"/>
                </a:lnTo>
                <a:cubicBezTo>
                  <a:pt x="193809" y="312453"/>
                  <a:pt x="75586" y="320675"/>
                  <a:pt x="0" y="320675"/>
                </a:cubicBezTo>
                <a:lnTo>
                  <a:pt x="0" y="16445"/>
                </a:lnTo>
                <a:cubicBezTo>
                  <a:pt x="0" y="6167"/>
                  <a:pt x="6783" y="0"/>
                  <a:pt x="1647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 algn="ctr">
              <a:defRPr sz="1350">
                <a:solidFill>
                  <a:schemeClr val="bg1"/>
                </a:solidFill>
                <a:latin typeface="Avenir LT Std 65 Medium" panose="020B0603020203020204" pitchFamily="34" charset="0"/>
              </a:defRPr>
            </a:lvl1pPr>
          </a:lstStyle>
          <a:p>
            <a:pPr lvl="0"/>
            <a:r>
              <a:rPr lang="fr-FR" dirty="0" smtClean="0"/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7949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visuel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4355976" y="1511645"/>
            <a:ext cx="3887912" cy="4221612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>
          <a:xfrm>
            <a:off x="900113" y="0"/>
            <a:ext cx="7343775" cy="964537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695F7536-7591-44A4-83E0-9F15AE101786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00113" y="4392536"/>
            <a:ext cx="3240000" cy="540000"/>
          </a:xfrm>
        </p:spPr>
        <p:txBody>
          <a:bodyPr/>
          <a:lstStyle>
            <a:lvl1pPr algn="l">
              <a:lnSpc>
                <a:spcPct val="105000"/>
              </a:lnSpc>
              <a:spcAft>
                <a:spcPts val="0"/>
              </a:spcAft>
              <a:defRPr sz="9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 smtClean="0"/>
              <a:t>Texte légende</a:t>
            </a:r>
            <a:endParaRPr lang="fr-FR" dirty="0"/>
          </a:p>
        </p:txBody>
      </p:sp>
      <p:sp>
        <p:nvSpPr>
          <p:cNvPr id="18" name="Espace réservé pour une image  17"/>
          <p:cNvSpPr>
            <a:spLocks noGrp="1" noChangeAspect="1"/>
          </p:cNvSpPr>
          <p:nvPr>
            <p:ph type="pic" sz="quarter" idx="19" hasCustomPrompt="1"/>
          </p:nvPr>
        </p:nvSpPr>
        <p:spPr bwMode="gray">
          <a:xfrm>
            <a:off x="918000" y="1540800"/>
            <a:ext cx="3204000" cy="2717521"/>
          </a:xfrm>
          <a:custGeom>
            <a:avLst/>
            <a:gdLst>
              <a:gd name="connsiteX0" fmla="*/ 101360 w 2854325"/>
              <a:gd name="connsiteY0" fmla="*/ 0 h 2420938"/>
              <a:gd name="connsiteX1" fmla="*/ 2752966 w 2854325"/>
              <a:gd name="connsiteY1" fmla="*/ 0 h 2420938"/>
              <a:gd name="connsiteX2" fmla="*/ 2854325 w 2854325"/>
              <a:gd name="connsiteY2" fmla="*/ 100394 h 2420938"/>
              <a:gd name="connsiteX3" fmla="*/ 2854325 w 2854325"/>
              <a:gd name="connsiteY3" fmla="*/ 2003106 h 2420938"/>
              <a:gd name="connsiteX4" fmla="*/ 0 w 2854325"/>
              <a:gd name="connsiteY4" fmla="*/ 2420938 h 2420938"/>
              <a:gd name="connsiteX5" fmla="*/ 0 w 2854325"/>
              <a:gd name="connsiteY5" fmla="*/ 100394 h 2420938"/>
              <a:gd name="connsiteX6" fmla="*/ 101360 w 2854325"/>
              <a:gd name="connsiteY6" fmla="*/ 0 h 242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4325" h="2420938">
                <a:moveTo>
                  <a:pt x="101360" y="0"/>
                </a:moveTo>
                <a:lnTo>
                  <a:pt x="2752966" y="0"/>
                </a:lnTo>
                <a:cubicBezTo>
                  <a:pt x="2809383" y="0"/>
                  <a:pt x="2854325" y="44938"/>
                  <a:pt x="2854325" y="100394"/>
                </a:cubicBezTo>
                <a:lnTo>
                  <a:pt x="2854325" y="2003106"/>
                </a:lnTo>
                <a:cubicBezTo>
                  <a:pt x="1658090" y="2371219"/>
                  <a:pt x="460899" y="2417114"/>
                  <a:pt x="0" y="2420938"/>
                </a:cubicBezTo>
                <a:lnTo>
                  <a:pt x="0" y="100394"/>
                </a:lnTo>
                <a:cubicBezTo>
                  <a:pt x="0" y="44938"/>
                  <a:pt x="44943" y="0"/>
                  <a:pt x="10136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90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4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3044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pour une image  21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18112" y="1539260"/>
            <a:ext cx="3654000" cy="1930070"/>
          </a:xfrm>
          <a:custGeom>
            <a:avLst/>
            <a:gdLst>
              <a:gd name="connsiteX0" fmla="*/ 111148 w 3654000"/>
              <a:gd name="connsiteY0" fmla="*/ 0 h 1930070"/>
              <a:gd name="connsiteX1" fmla="*/ 3654000 w 3654000"/>
              <a:gd name="connsiteY1" fmla="*/ 0 h 1930070"/>
              <a:gd name="connsiteX2" fmla="*/ 3654000 w 3654000"/>
              <a:gd name="connsiteY2" fmla="*/ 1930070 h 1930070"/>
              <a:gd name="connsiteX3" fmla="*/ 3389942 w 3654000"/>
              <a:gd name="connsiteY3" fmla="*/ 1929406 h 1930070"/>
              <a:gd name="connsiteX4" fmla="*/ 0 w 3654000"/>
              <a:gd name="connsiteY4" fmla="*/ 1747117 h 1930070"/>
              <a:gd name="connsiteX5" fmla="*/ 0 w 3654000"/>
              <a:gd name="connsiteY5" fmla="*/ 112490 h 1930070"/>
              <a:gd name="connsiteX6" fmla="*/ 111148 w 3654000"/>
              <a:gd name="connsiteY6" fmla="*/ 0 h 1930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4000" h="1930070">
                <a:moveTo>
                  <a:pt x="111148" y="0"/>
                </a:moveTo>
                <a:lnTo>
                  <a:pt x="3654000" y="0"/>
                </a:lnTo>
                <a:lnTo>
                  <a:pt x="3654000" y="1930070"/>
                </a:lnTo>
                <a:lnTo>
                  <a:pt x="3389942" y="1929406"/>
                </a:lnTo>
                <a:cubicBezTo>
                  <a:pt x="1427344" y="1909152"/>
                  <a:pt x="0" y="1747117"/>
                  <a:pt x="0" y="1747117"/>
                </a:cubicBezTo>
                <a:lnTo>
                  <a:pt x="0" y="112490"/>
                </a:lnTo>
                <a:cubicBezTo>
                  <a:pt x="0" y="49215"/>
                  <a:pt x="48628" y="0"/>
                  <a:pt x="11114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90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900112" y="3834187"/>
            <a:ext cx="7344000" cy="248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>
          <a:xfrm>
            <a:off x="900113" y="0"/>
            <a:ext cx="7343775" cy="964537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D4DA4880-466A-47E5-98EF-06D872EFA41B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00113" y="3491292"/>
            <a:ext cx="7344000" cy="324000"/>
          </a:xfrm>
        </p:spPr>
        <p:txBody>
          <a:bodyPr/>
          <a:lstStyle>
            <a:lvl1pPr algn="l">
              <a:lnSpc>
                <a:spcPct val="105000"/>
              </a:lnSpc>
              <a:spcAft>
                <a:spcPts val="0"/>
              </a:spcAft>
              <a:defRPr sz="9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 smtClean="0"/>
              <a:t>Texte légende</a:t>
            </a:r>
            <a:endParaRPr lang="fr-FR" dirty="0"/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4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  <p:sp>
        <p:nvSpPr>
          <p:cNvPr id="19" name="Espace réservé pour une image  18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572112" y="1539261"/>
            <a:ext cx="3654000" cy="1930925"/>
          </a:xfrm>
          <a:custGeom>
            <a:avLst/>
            <a:gdLst>
              <a:gd name="connsiteX0" fmla="*/ 0 w 3654000"/>
              <a:gd name="connsiteY0" fmla="*/ 0 h 1930925"/>
              <a:gd name="connsiteX1" fmla="*/ 3532432 w 3654000"/>
              <a:gd name="connsiteY1" fmla="*/ 0 h 1930925"/>
              <a:gd name="connsiteX2" fmla="*/ 3647053 w 3654000"/>
              <a:gd name="connsiteY2" fmla="*/ 112490 h 1930925"/>
              <a:gd name="connsiteX3" fmla="*/ 3654000 w 3654000"/>
              <a:gd name="connsiteY3" fmla="*/ 1747117 h 1930925"/>
              <a:gd name="connsiteX4" fmla="*/ 339887 w 3654000"/>
              <a:gd name="connsiteY4" fmla="*/ 1930925 h 1930925"/>
              <a:gd name="connsiteX5" fmla="*/ 0 w 3654000"/>
              <a:gd name="connsiteY5" fmla="*/ 1930070 h 193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4000" h="1930925">
                <a:moveTo>
                  <a:pt x="0" y="0"/>
                </a:moveTo>
                <a:lnTo>
                  <a:pt x="3532432" y="0"/>
                </a:lnTo>
                <a:cubicBezTo>
                  <a:pt x="3594953" y="0"/>
                  <a:pt x="3647053" y="49215"/>
                  <a:pt x="3647053" y="112490"/>
                </a:cubicBezTo>
                <a:lnTo>
                  <a:pt x="3654000" y="1747117"/>
                </a:lnTo>
                <a:cubicBezTo>
                  <a:pt x="2512125" y="1876745"/>
                  <a:pt x="1370250" y="1925355"/>
                  <a:pt x="339887" y="1930925"/>
                </a:cubicBezTo>
                <a:lnTo>
                  <a:pt x="0" y="19300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90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</p:spTree>
    <p:extLst>
      <p:ext uri="{BB962C8B-B14F-4D97-AF65-F5344CB8AC3E}">
        <p14:creationId xmlns:p14="http://schemas.microsoft.com/office/powerpoint/2010/main" val="1511268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1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900112" y="3834187"/>
            <a:ext cx="7344000" cy="248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>
          <a:xfrm>
            <a:off x="900113" y="0"/>
            <a:ext cx="7343775" cy="964537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AD4BB01-30A9-43E5-99D7-C1EA5B01C49A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00113" y="3491292"/>
            <a:ext cx="7344000" cy="324000"/>
          </a:xfrm>
        </p:spPr>
        <p:txBody>
          <a:bodyPr/>
          <a:lstStyle>
            <a:lvl1pPr algn="l">
              <a:lnSpc>
                <a:spcPct val="105000"/>
              </a:lnSpc>
              <a:spcAft>
                <a:spcPts val="0"/>
              </a:spcAft>
              <a:defRPr sz="9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 smtClean="0"/>
              <a:t>Texte légende</a:t>
            </a:r>
            <a:endParaRPr lang="fr-FR" dirty="0"/>
          </a:p>
        </p:txBody>
      </p:sp>
      <p:sp>
        <p:nvSpPr>
          <p:cNvPr id="18" name="Espace réservé pour une image  17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18112" y="1539260"/>
            <a:ext cx="7308000" cy="1929600"/>
          </a:xfrm>
          <a:custGeom>
            <a:avLst/>
            <a:gdLst>
              <a:gd name="connsiteX0" fmla="*/ 111148 w 7308000"/>
              <a:gd name="connsiteY0" fmla="*/ 0 h 1931476"/>
              <a:gd name="connsiteX1" fmla="*/ 7186432 w 7308000"/>
              <a:gd name="connsiteY1" fmla="*/ 0 h 1931476"/>
              <a:gd name="connsiteX2" fmla="*/ 7301053 w 7308000"/>
              <a:gd name="connsiteY2" fmla="*/ 112490 h 1931476"/>
              <a:gd name="connsiteX3" fmla="*/ 7308000 w 7308000"/>
              <a:gd name="connsiteY3" fmla="*/ 1747117 h 1931476"/>
              <a:gd name="connsiteX4" fmla="*/ 0 w 7308000"/>
              <a:gd name="connsiteY4" fmla="*/ 1747117 h 1931476"/>
              <a:gd name="connsiteX5" fmla="*/ 0 w 7308000"/>
              <a:gd name="connsiteY5" fmla="*/ 112490 h 1931476"/>
              <a:gd name="connsiteX6" fmla="*/ 111148 w 7308000"/>
              <a:gd name="connsiteY6" fmla="*/ 0 h 193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8000" h="1931476">
                <a:moveTo>
                  <a:pt x="111148" y="0"/>
                </a:moveTo>
                <a:lnTo>
                  <a:pt x="7186432" y="0"/>
                </a:lnTo>
                <a:cubicBezTo>
                  <a:pt x="7248953" y="0"/>
                  <a:pt x="7301053" y="49215"/>
                  <a:pt x="7301053" y="112490"/>
                </a:cubicBezTo>
                <a:lnTo>
                  <a:pt x="7308000" y="1747117"/>
                </a:lnTo>
                <a:cubicBezTo>
                  <a:pt x="3654000" y="2161925"/>
                  <a:pt x="0" y="1747117"/>
                  <a:pt x="0" y="1747117"/>
                </a:cubicBezTo>
                <a:lnTo>
                  <a:pt x="0" y="112490"/>
                </a:lnTo>
                <a:cubicBezTo>
                  <a:pt x="0" y="49215"/>
                  <a:pt x="48628" y="0"/>
                  <a:pt x="11114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90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4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366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4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22F0BCF5-2C17-40A0-A1ED-1B0FE1D3DFEC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069528" y="2443798"/>
            <a:ext cx="1979612" cy="3285490"/>
          </a:xfrm>
        </p:spPr>
        <p:txBody>
          <a:bodyPr/>
          <a:lstStyle>
            <a:lvl1pPr marL="522000" indent="-414000" algn="l">
              <a:lnSpc>
                <a:spcPct val="100000"/>
              </a:lnSpc>
              <a:spcAft>
                <a:spcPts val="3000"/>
              </a:spcAft>
              <a:buClr>
                <a:schemeClr val="accent4"/>
              </a:buClr>
              <a:buSzPct val="9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76848" y="2443798"/>
            <a:ext cx="1979612" cy="3285490"/>
          </a:xfrm>
        </p:spPr>
        <p:txBody>
          <a:bodyPr/>
          <a:lstStyle>
            <a:lvl1pPr marL="522000" indent="-414000" algn="l">
              <a:lnSpc>
                <a:spcPct val="100000"/>
              </a:lnSpc>
              <a:spcAft>
                <a:spcPts val="3000"/>
              </a:spcAft>
              <a:buClr>
                <a:srgbClr val="F08973"/>
              </a:buClr>
              <a:buSzPct val="9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21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084168" y="2443798"/>
            <a:ext cx="1979612" cy="3285490"/>
          </a:xfrm>
        </p:spPr>
        <p:txBody>
          <a:bodyPr/>
          <a:lstStyle>
            <a:lvl1pPr marL="522000" indent="-414000" algn="l">
              <a:lnSpc>
                <a:spcPct val="100000"/>
              </a:lnSpc>
              <a:spcAft>
                <a:spcPts val="3000"/>
              </a:spcAft>
              <a:buClr>
                <a:srgbClr val="F5AA9C"/>
              </a:buClr>
              <a:buSzPct val="9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069200" y="1512000"/>
            <a:ext cx="1979613" cy="523306"/>
          </a:xfrm>
          <a:custGeom>
            <a:avLst/>
            <a:gdLst>
              <a:gd name="connsiteX0" fmla="*/ 30114 w 1979613"/>
              <a:gd name="connsiteY0" fmla="*/ 0 h 523306"/>
              <a:gd name="connsiteX1" fmla="*/ 1947063 w 1979613"/>
              <a:gd name="connsiteY1" fmla="*/ 0 h 523306"/>
              <a:gd name="connsiteX2" fmla="*/ 1978118 w 1979613"/>
              <a:gd name="connsiteY2" fmla="*/ 30478 h 523306"/>
              <a:gd name="connsiteX3" fmla="*/ 1979613 w 1979613"/>
              <a:gd name="connsiteY3" fmla="*/ 382285 h 523306"/>
              <a:gd name="connsiteX4" fmla="*/ 1979613 w 1979613"/>
              <a:gd name="connsiteY4" fmla="*/ 473390 h 523306"/>
              <a:gd name="connsiteX5" fmla="*/ 1610684 w 1979613"/>
              <a:gd name="connsiteY5" fmla="*/ 505624 h 523306"/>
              <a:gd name="connsiteX6" fmla="*/ 0 w 1979613"/>
              <a:gd name="connsiteY6" fmla="*/ 473357 h 523306"/>
              <a:gd name="connsiteX7" fmla="*/ 0 w 1979613"/>
              <a:gd name="connsiteY7" fmla="*/ 30478 h 523306"/>
              <a:gd name="connsiteX8" fmla="*/ 30114 w 1979613"/>
              <a:gd name="connsiteY8" fmla="*/ 0 h 52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9613" h="523306">
                <a:moveTo>
                  <a:pt x="30114" y="0"/>
                </a:moveTo>
                <a:lnTo>
                  <a:pt x="1947063" y="0"/>
                </a:lnTo>
                <a:cubicBezTo>
                  <a:pt x="1964002" y="0"/>
                  <a:pt x="1978118" y="13334"/>
                  <a:pt x="1978118" y="30478"/>
                </a:cubicBezTo>
                <a:lnTo>
                  <a:pt x="1979613" y="382285"/>
                </a:lnTo>
                <a:lnTo>
                  <a:pt x="1979613" y="473390"/>
                </a:lnTo>
                <a:lnTo>
                  <a:pt x="1610684" y="505624"/>
                </a:lnTo>
                <a:cubicBezTo>
                  <a:pt x="757969" y="559402"/>
                  <a:pt x="0" y="473357"/>
                  <a:pt x="0" y="473357"/>
                </a:cubicBezTo>
                <a:lnTo>
                  <a:pt x="0" y="30478"/>
                </a:lnTo>
                <a:cubicBezTo>
                  <a:pt x="0" y="13334"/>
                  <a:pt x="13175" y="0"/>
                  <a:pt x="3011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Titre de la colonne</a:t>
            </a:r>
            <a:endParaRPr lang="fr-FR" dirty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576847" y="1512000"/>
            <a:ext cx="1979613" cy="523306"/>
          </a:xfrm>
          <a:custGeom>
            <a:avLst/>
            <a:gdLst>
              <a:gd name="connsiteX0" fmla="*/ 29727 w 1979613"/>
              <a:gd name="connsiteY0" fmla="*/ 0 h 523306"/>
              <a:gd name="connsiteX1" fmla="*/ 1946676 w 1979613"/>
              <a:gd name="connsiteY1" fmla="*/ 0 h 523306"/>
              <a:gd name="connsiteX2" fmla="*/ 1977731 w 1979613"/>
              <a:gd name="connsiteY2" fmla="*/ 30478 h 523306"/>
              <a:gd name="connsiteX3" fmla="*/ 1979613 w 1979613"/>
              <a:gd name="connsiteY3" fmla="*/ 473357 h 523306"/>
              <a:gd name="connsiteX4" fmla="*/ 44086 w 1979613"/>
              <a:gd name="connsiteY4" fmla="*/ 477966 h 523306"/>
              <a:gd name="connsiteX5" fmla="*/ 0 w 1979613"/>
              <a:gd name="connsiteY5" fmla="*/ 473397 h 523306"/>
              <a:gd name="connsiteX6" fmla="*/ 0 w 1979613"/>
              <a:gd name="connsiteY6" fmla="*/ 29514 h 523306"/>
              <a:gd name="connsiteX7" fmla="*/ 8318 w 1979613"/>
              <a:gd name="connsiteY7" fmla="*/ 8810 h 523306"/>
              <a:gd name="connsiteX8" fmla="*/ 29727 w 1979613"/>
              <a:gd name="connsiteY8" fmla="*/ 0 h 52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9613" h="523306">
                <a:moveTo>
                  <a:pt x="29727" y="0"/>
                </a:moveTo>
                <a:lnTo>
                  <a:pt x="1946676" y="0"/>
                </a:lnTo>
                <a:cubicBezTo>
                  <a:pt x="1963615" y="0"/>
                  <a:pt x="1977731" y="13334"/>
                  <a:pt x="1977731" y="30478"/>
                </a:cubicBezTo>
                <a:lnTo>
                  <a:pt x="1979613" y="473357"/>
                </a:lnTo>
                <a:cubicBezTo>
                  <a:pt x="1113363" y="571695"/>
                  <a:pt x="247113" y="497941"/>
                  <a:pt x="44086" y="477966"/>
                </a:cubicBezTo>
                <a:lnTo>
                  <a:pt x="0" y="473397"/>
                </a:lnTo>
                <a:lnTo>
                  <a:pt x="0" y="29514"/>
                </a:lnTo>
                <a:lnTo>
                  <a:pt x="8318" y="8810"/>
                </a:lnTo>
                <a:cubicBezTo>
                  <a:pt x="13729" y="3334"/>
                  <a:pt x="21258" y="0"/>
                  <a:pt x="29727" y="0"/>
                </a:cubicBezTo>
                <a:close/>
              </a:path>
            </a:pathLst>
          </a:custGeom>
          <a:solidFill>
            <a:srgbClr val="F08973"/>
          </a:solidFill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Titre de la colonne</a:t>
            </a:r>
            <a:endParaRPr lang="fr-FR" dirty="0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084167" y="1512000"/>
            <a:ext cx="1979613" cy="523306"/>
          </a:xfrm>
          <a:custGeom>
            <a:avLst/>
            <a:gdLst>
              <a:gd name="connsiteX0" fmla="*/ 30114 w 1979613"/>
              <a:gd name="connsiteY0" fmla="*/ 0 h 523306"/>
              <a:gd name="connsiteX1" fmla="*/ 1947063 w 1979613"/>
              <a:gd name="connsiteY1" fmla="*/ 0 h 523306"/>
              <a:gd name="connsiteX2" fmla="*/ 1978118 w 1979613"/>
              <a:gd name="connsiteY2" fmla="*/ 30478 h 523306"/>
              <a:gd name="connsiteX3" fmla="*/ 1979613 w 1979613"/>
              <a:gd name="connsiteY3" fmla="*/ 382284 h 523306"/>
              <a:gd name="connsiteX4" fmla="*/ 1979613 w 1979613"/>
              <a:gd name="connsiteY4" fmla="*/ 473390 h 523306"/>
              <a:gd name="connsiteX5" fmla="*/ 1610684 w 1979613"/>
              <a:gd name="connsiteY5" fmla="*/ 505624 h 523306"/>
              <a:gd name="connsiteX6" fmla="*/ 0 w 1979613"/>
              <a:gd name="connsiteY6" fmla="*/ 473357 h 523306"/>
              <a:gd name="connsiteX7" fmla="*/ 0 w 1979613"/>
              <a:gd name="connsiteY7" fmla="*/ 30478 h 523306"/>
              <a:gd name="connsiteX8" fmla="*/ 30114 w 1979613"/>
              <a:gd name="connsiteY8" fmla="*/ 0 h 52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9613" h="523306">
                <a:moveTo>
                  <a:pt x="30114" y="0"/>
                </a:moveTo>
                <a:lnTo>
                  <a:pt x="1947063" y="0"/>
                </a:lnTo>
                <a:cubicBezTo>
                  <a:pt x="1964002" y="0"/>
                  <a:pt x="1978118" y="13334"/>
                  <a:pt x="1978118" y="30478"/>
                </a:cubicBezTo>
                <a:lnTo>
                  <a:pt x="1979613" y="382284"/>
                </a:lnTo>
                <a:lnTo>
                  <a:pt x="1979613" y="473390"/>
                </a:lnTo>
                <a:lnTo>
                  <a:pt x="1610684" y="505624"/>
                </a:lnTo>
                <a:cubicBezTo>
                  <a:pt x="757969" y="559402"/>
                  <a:pt x="0" y="473357"/>
                  <a:pt x="0" y="473357"/>
                </a:cubicBezTo>
                <a:lnTo>
                  <a:pt x="0" y="30478"/>
                </a:lnTo>
                <a:cubicBezTo>
                  <a:pt x="0" y="13334"/>
                  <a:pt x="13175" y="0"/>
                  <a:pt x="30114" y="0"/>
                </a:cubicBezTo>
                <a:close/>
              </a:path>
            </a:pathLst>
          </a:custGeom>
          <a:solidFill>
            <a:srgbClr val="F5AA9C"/>
          </a:solidFill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Titre de la colonne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1074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900113" y="0"/>
            <a:ext cx="7343775" cy="1971124"/>
          </a:xfrm>
        </p:spPr>
        <p:txBody>
          <a:bodyPr/>
          <a:lstStyle>
            <a:lvl1pPr>
              <a:defRPr sz="3300">
                <a:solidFill>
                  <a:srgbClr val="333233"/>
                </a:solidFill>
              </a:defRPr>
            </a:lvl1pPr>
          </a:lstStyle>
          <a:p>
            <a:r>
              <a:rPr lang="fr-FR" dirty="0" smtClean="0"/>
              <a:t>Merci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29F7E2F7-4B95-4D7C-83A3-A0858A42BFC1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3" y="3145160"/>
            <a:ext cx="1800000" cy="12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100" baseline="0">
                <a:latin typeface="Avenir LT Std 65 Medium" pitchFamily="34" charset="0"/>
              </a:defRPr>
            </a:lvl1pPr>
            <a:lvl2pPr marL="0" indent="0" algn="ctr">
              <a:buNone/>
              <a:defRPr sz="1100"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Prénom NOM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oui.sncf</a:t>
            </a:r>
            <a:endParaRPr lang="fr-FR" dirty="0" smtClean="0"/>
          </a:p>
          <a:p>
            <a:pPr lvl="1"/>
            <a:r>
              <a:rPr lang="fr-FR" dirty="0" smtClean="0"/>
              <a:t>00 00 00 00 00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71900" y="3145160"/>
            <a:ext cx="1800000" cy="12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100" baseline="0">
                <a:latin typeface="Avenir LT Std 65 Medium" pitchFamily="34" charset="0"/>
              </a:defRPr>
            </a:lvl1pPr>
            <a:lvl2pPr marL="0" indent="0" algn="ctr">
              <a:buNone/>
              <a:defRPr sz="1100"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Prénom NOM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oui.sncf</a:t>
            </a:r>
            <a:endParaRPr lang="fr-FR" dirty="0" smtClean="0"/>
          </a:p>
          <a:p>
            <a:pPr lvl="1"/>
            <a:r>
              <a:rPr lang="fr-FR" dirty="0" smtClean="0"/>
              <a:t>00 00 00 00 00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443888" y="3145160"/>
            <a:ext cx="1800000" cy="12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100" baseline="0">
                <a:latin typeface="Avenir LT Std 65 Medium" pitchFamily="34" charset="0"/>
              </a:defRPr>
            </a:lvl1pPr>
            <a:lvl2pPr marL="0" indent="0" algn="ctr">
              <a:buNone/>
              <a:defRPr sz="1100"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Prénom NOM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oui.sncf</a:t>
            </a:r>
            <a:endParaRPr lang="fr-FR" dirty="0" smtClean="0"/>
          </a:p>
          <a:p>
            <a:pPr lvl="1"/>
            <a:r>
              <a:rPr lang="fr-FR" dirty="0" smtClean="0"/>
              <a:t>00 00 00 00 00</a:t>
            </a:r>
          </a:p>
        </p:txBody>
      </p:sp>
      <p:pic>
        <p:nvPicPr>
          <p:cNvPr id="11" name="Image 10" descr="logo_couv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732967" y="4782151"/>
            <a:ext cx="1678067" cy="612000"/>
          </a:xfrm>
          <a:prstGeom prst="rect">
            <a:avLst/>
          </a:prstGeom>
        </p:spPr>
      </p:pic>
      <p:grpSp>
        <p:nvGrpSpPr>
          <p:cNvPr id="18" name="Groupe 17"/>
          <p:cNvGrpSpPr/>
          <p:nvPr userDrawn="1"/>
        </p:nvGrpSpPr>
        <p:grpSpPr bwMode="gray">
          <a:xfrm>
            <a:off x="-1" y="4289817"/>
            <a:ext cx="9144000" cy="2568183"/>
            <a:chOff x="-9525" y="11679257"/>
            <a:chExt cx="9140829" cy="2568183"/>
          </a:xfrm>
          <a:solidFill>
            <a:schemeClr val="bg2"/>
          </a:solidFill>
        </p:grpSpPr>
        <p:sp>
          <p:nvSpPr>
            <p:cNvPr id="19" name="Freeform 5"/>
            <p:cNvSpPr>
              <a:spLocks/>
            </p:cNvSpPr>
            <p:nvPr userDrawn="1"/>
          </p:nvSpPr>
          <p:spPr bwMode="gray">
            <a:xfrm>
              <a:off x="8311705" y="11679257"/>
              <a:ext cx="819599" cy="1349089"/>
            </a:xfrm>
            <a:custGeom>
              <a:avLst/>
              <a:gdLst>
                <a:gd name="T0" fmla="*/ 0 w 862"/>
                <a:gd name="T1" fmla="*/ 1416 h 1416"/>
                <a:gd name="T2" fmla="*/ 0 w 862"/>
                <a:gd name="T3" fmla="*/ 1416 h 1416"/>
                <a:gd name="T4" fmla="*/ 862 w 862"/>
                <a:gd name="T5" fmla="*/ 1124 h 1416"/>
                <a:gd name="T6" fmla="*/ 862 w 862"/>
                <a:gd name="T7" fmla="*/ 0 h 1416"/>
                <a:gd name="T8" fmla="*/ 0 w 862"/>
                <a:gd name="T9" fmla="*/ 1416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416">
                  <a:moveTo>
                    <a:pt x="0" y="1416"/>
                  </a:moveTo>
                  <a:lnTo>
                    <a:pt x="0" y="1416"/>
                  </a:lnTo>
                  <a:cubicBezTo>
                    <a:pt x="290" y="1329"/>
                    <a:pt x="578" y="1231"/>
                    <a:pt x="862" y="1124"/>
                  </a:cubicBezTo>
                  <a:lnTo>
                    <a:pt x="862" y="0"/>
                  </a:lnTo>
                  <a:cubicBezTo>
                    <a:pt x="617" y="499"/>
                    <a:pt x="328" y="973"/>
                    <a:pt x="0" y="1416"/>
                  </a:cubicBezTo>
                  <a:close/>
                </a:path>
              </a:pathLst>
            </a:custGeom>
            <a:solidFill>
              <a:srgbClr val="ABA59C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gray">
            <a:xfrm>
              <a:off x="-9525" y="12757260"/>
              <a:ext cx="8321230" cy="1490180"/>
            </a:xfrm>
            <a:custGeom>
              <a:avLst/>
              <a:gdLst>
                <a:gd name="T0" fmla="*/ 8737 w 8737"/>
                <a:gd name="T1" fmla="*/ 284 h 1564"/>
                <a:gd name="T2" fmla="*/ 8737 w 8737"/>
                <a:gd name="T3" fmla="*/ 284 h 1564"/>
                <a:gd name="T4" fmla="*/ 0 w 8737"/>
                <a:gd name="T5" fmla="*/ 0 h 1564"/>
                <a:gd name="T6" fmla="*/ 0 w 8737"/>
                <a:gd name="T7" fmla="*/ 1564 h 1564"/>
                <a:gd name="T8" fmla="*/ 7595 w 8737"/>
                <a:gd name="T9" fmla="*/ 1564 h 1564"/>
                <a:gd name="T10" fmla="*/ 8737 w 8737"/>
                <a:gd name="T11" fmla="*/ 284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37" h="1564">
                  <a:moveTo>
                    <a:pt x="8737" y="284"/>
                  </a:moveTo>
                  <a:lnTo>
                    <a:pt x="8737" y="284"/>
                  </a:lnTo>
                  <a:cubicBezTo>
                    <a:pt x="5914" y="1138"/>
                    <a:pt x="2837" y="1072"/>
                    <a:pt x="0" y="0"/>
                  </a:cubicBezTo>
                  <a:lnTo>
                    <a:pt x="0" y="1564"/>
                  </a:lnTo>
                  <a:lnTo>
                    <a:pt x="7595" y="1564"/>
                  </a:lnTo>
                  <a:cubicBezTo>
                    <a:pt x="8014" y="1177"/>
                    <a:pt x="8396" y="746"/>
                    <a:pt x="8737" y="284"/>
                  </a:cubicBezTo>
                  <a:close/>
                </a:path>
              </a:pathLst>
            </a:custGeom>
            <a:solidFill>
              <a:srgbClr val="ABA59C">
                <a:alpha val="6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56271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 userDrawn="1"/>
        </p:nvGrpSpPr>
        <p:grpSpPr bwMode="gray">
          <a:xfrm>
            <a:off x="-1" y="4289817"/>
            <a:ext cx="9144000" cy="2568183"/>
            <a:chOff x="-9525" y="11679257"/>
            <a:chExt cx="9140829" cy="2568183"/>
          </a:xfrm>
          <a:solidFill>
            <a:schemeClr val="bg2"/>
          </a:solidFill>
        </p:grpSpPr>
        <p:sp>
          <p:nvSpPr>
            <p:cNvPr id="11" name="Freeform 5"/>
            <p:cNvSpPr>
              <a:spLocks/>
            </p:cNvSpPr>
            <p:nvPr userDrawn="1"/>
          </p:nvSpPr>
          <p:spPr bwMode="gray">
            <a:xfrm>
              <a:off x="8311705" y="11679257"/>
              <a:ext cx="819599" cy="1349089"/>
            </a:xfrm>
            <a:custGeom>
              <a:avLst/>
              <a:gdLst>
                <a:gd name="T0" fmla="*/ 0 w 862"/>
                <a:gd name="T1" fmla="*/ 1416 h 1416"/>
                <a:gd name="T2" fmla="*/ 0 w 862"/>
                <a:gd name="T3" fmla="*/ 1416 h 1416"/>
                <a:gd name="T4" fmla="*/ 862 w 862"/>
                <a:gd name="T5" fmla="*/ 1124 h 1416"/>
                <a:gd name="T6" fmla="*/ 862 w 862"/>
                <a:gd name="T7" fmla="*/ 0 h 1416"/>
                <a:gd name="T8" fmla="*/ 0 w 862"/>
                <a:gd name="T9" fmla="*/ 1416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416">
                  <a:moveTo>
                    <a:pt x="0" y="1416"/>
                  </a:moveTo>
                  <a:lnTo>
                    <a:pt x="0" y="1416"/>
                  </a:lnTo>
                  <a:cubicBezTo>
                    <a:pt x="290" y="1329"/>
                    <a:pt x="578" y="1231"/>
                    <a:pt x="862" y="1124"/>
                  </a:cubicBezTo>
                  <a:lnTo>
                    <a:pt x="862" y="0"/>
                  </a:lnTo>
                  <a:cubicBezTo>
                    <a:pt x="617" y="499"/>
                    <a:pt x="328" y="973"/>
                    <a:pt x="0" y="1416"/>
                  </a:cubicBezTo>
                  <a:close/>
                </a:path>
              </a:pathLst>
            </a:custGeom>
            <a:solidFill>
              <a:srgbClr val="ABA59C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6"/>
            <p:cNvSpPr>
              <a:spLocks/>
            </p:cNvSpPr>
            <p:nvPr userDrawn="1"/>
          </p:nvSpPr>
          <p:spPr bwMode="gray">
            <a:xfrm>
              <a:off x="-9525" y="12757260"/>
              <a:ext cx="8321230" cy="1490180"/>
            </a:xfrm>
            <a:custGeom>
              <a:avLst/>
              <a:gdLst>
                <a:gd name="T0" fmla="*/ 8737 w 8737"/>
                <a:gd name="T1" fmla="*/ 284 h 1564"/>
                <a:gd name="T2" fmla="*/ 8737 w 8737"/>
                <a:gd name="T3" fmla="*/ 284 h 1564"/>
                <a:gd name="T4" fmla="*/ 0 w 8737"/>
                <a:gd name="T5" fmla="*/ 0 h 1564"/>
                <a:gd name="T6" fmla="*/ 0 w 8737"/>
                <a:gd name="T7" fmla="*/ 1564 h 1564"/>
                <a:gd name="T8" fmla="*/ 7595 w 8737"/>
                <a:gd name="T9" fmla="*/ 1564 h 1564"/>
                <a:gd name="T10" fmla="*/ 8737 w 8737"/>
                <a:gd name="T11" fmla="*/ 284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37" h="1564">
                  <a:moveTo>
                    <a:pt x="8737" y="284"/>
                  </a:moveTo>
                  <a:lnTo>
                    <a:pt x="8737" y="284"/>
                  </a:lnTo>
                  <a:cubicBezTo>
                    <a:pt x="5914" y="1138"/>
                    <a:pt x="2837" y="1072"/>
                    <a:pt x="0" y="0"/>
                  </a:cubicBezTo>
                  <a:lnTo>
                    <a:pt x="0" y="1564"/>
                  </a:lnTo>
                  <a:lnTo>
                    <a:pt x="7595" y="1564"/>
                  </a:lnTo>
                  <a:cubicBezTo>
                    <a:pt x="8014" y="1177"/>
                    <a:pt x="8396" y="746"/>
                    <a:pt x="8737" y="284"/>
                  </a:cubicBezTo>
                  <a:close/>
                </a:path>
              </a:pathLst>
            </a:custGeom>
            <a:solidFill>
              <a:srgbClr val="ABA59C">
                <a:alpha val="6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3689600"/>
            <a:ext cx="7343775" cy="1332148"/>
          </a:xfrm>
        </p:spPr>
        <p:txBody>
          <a:bodyPr anchor="t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900"/>
              </a:spcAft>
              <a:buNone/>
              <a:defRPr sz="1350" b="0" baseline="0">
                <a:solidFill>
                  <a:srgbClr val="333233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25" b="0">
                <a:solidFill>
                  <a:srgbClr val="333233"/>
                </a:solidFill>
              </a:defRPr>
            </a:lvl2pPr>
          </a:lstStyle>
          <a:p>
            <a:pPr lvl="0"/>
            <a:r>
              <a:rPr lang="fr-FR" noProof="0" dirty="0" smtClean="0"/>
              <a:t>Sous-titre de la présentation</a:t>
            </a:r>
          </a:p>
          <a:p>
            <a:pPr lvl="1"/>
            <a:r>
              <a:rPr lang="fr-FR" noProof="0" dirty="0" smtClean="0"/>
              <a:t>Date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5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C3CD28E7-BAE3-4B00-B5B9-11271998F24D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7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 bwMode="gray">
          <a:xfrm>
            <a:off x="900112" y="2855032"/>
            <a:ext cx="7343775" cy="864096"/>
          </a:xfrm>
        </p:spPr>
        <p:txBody>
          <a:bodyPr/>
          <a:lstStyle>
            <a:lvl1pPr>
              <a:lnSpc>
                <a:spcPct val="85000"/>
              </a:lnSpc>
              <a:defRPr sz="2250">
                <a:solidFill>
                  <a:srgbClr val="333233"/>
                </a:solidFill>
                <a:latin typeface="+mj-lt"/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pic>
        <p:nvPicPr>
          <p:cNvPr id="2" name="Image 1" descr="logo_couv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357099" y="1963011"/>
            <a:ext cx="2412000" cy="8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50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 visu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3999" cy="6857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126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aseline="0"/>
            </a:lvl1pPr>
          </a:lstStyle>
          <a:p>
            <a:r>
              <a:rPr lang="fr-FR" noProof="0" dirty="0" smtClean="0"/>
              <a:t>Sélectionner l’icône pour insérer une image, puis disposer l’image en arrière plan </a:t>
            </a:r>
            <a:br>
              <a:rPr lang="fr-FR" noProof="0" dirty="0" smtClean="0"/>
            </a:br>
            <a:r>
              <a:rPr lang="fr-FR" noProof="0" dirty="0" smtClean="0"/>
              <a:t>(Sélectionner l’image avec le bouton droit de la souris / Mettre à l’arrière plan)</a:t>
            </a:r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4452936"/>
            <a:ext cx="4287838" cy="2405063"/>
          </a:xfrm>
          <a:custGeom>
            <a:avLst/>
            <a:gdLst>
              <a:gd name="connsiteX0" fmla="*/ 4287838 w 4287838"/>
              <a:gd name="connsiteY0" fmla="*/ 0 h 2405063"/>
              <a:gd name="connsiteX1" fmla="*/ 3230184 w 4287838"/>
              <a:gd name="connsiteY1" fmla="*/ 2405063 h 2405063"/>
              <a:gd name="connsiteX2" fmla="*/ 0 w 4287838"/>
              <a:gd name="connsiteY2" fmla="*/ 2405063 h 2405063"/>
              <a:gd name="connsiteX3" fmla="*/ 0 w 4287838"/>
              <a:gd name="connsiteY3" fmla="*/ 2343052 h 2405063"/>
              <a:gd name="connsiteX4" fmla="*/ 4287838 w 4287838"/>
              <a:gd name="connsiteY4" fmla="*/ 0 h 2405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7838" h="2405063">
                <a:moveTo>
                  <a:pt x="4287838" y="0"/>
                </a:moveTo>
                <a:cubicBezTo>
                  <a:pt x="3980747" y="821404"/>
                  <a:pt x="3626924" y="1624682"/>
                  <a:pt x="3230184" y="2405063"/>
                </a:cubicBezTo>
                <a:lnTo>
                  <a:pt x="0" y="2405063"/>
                </a:lnTo>
                <a:lnTo>
                  <a:pt x="0" y="2343052"/>
                </a:lnTo>
                <a:cubicBezTo>
                  <a:pt x="1482051" y="1665704"/>
                  <a:pt x="2915463" y="883415"/>
                  <a:pt x="4287838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>
            <a:noAutofit/>
          </a:bodyPr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>
                <a:solidFill>
                  <a:schemeClr val="bg1">
                    <a:alpha val="0"/>
                  </a:schemeClr>
                </a:solidFill>
              </a:defRPr>
            </a:lvl2pPr>
            <a:lvl3pPr>
              <a:defRPr sz="100">
                <a:solidFill>
                  <a:schemeClr val="bg1">
                    <a:alpha val="0"/>
                  </a:schemeClr>
                </a:solidFill>
              </a:defRPr>
            </a:lvl3pPr>
            <a:lvl4pPr>
              <a:defRPr sz="100">
                <a:solidFill>
                  <a:schemeClr val="bg1">
                    <a:alpha val="0"/>
                  </a:schemeClr>
                </a:solidFill>
              </a:defRPr>
            </a:lvl4pPr>
            <a:lvl5pPr>
              <a:defRPr sz="100"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6"/>
          </p:nvPr>
        </p:nvSpPr>
        <p:spPr bwMode="gray">
          <a:xfrm>
            <a:off x="4278311" y="0"/>
            <a:ext cx="4865688" cy="4460875"/>
          </a:xfrm>
          <a:custGeom>
            <a:avLst/>
            <a:gdLst>
              <a:gd name="connsiteX0" fmla="*/ 1182335 w 4865688"/>
              <a:gd name="connsiteY0" fmla="*/ 0 h 4460875"/>
              <a:gd name="connsiteX1" fmla="*/ 4865688 w 4865688"/>
              <a:gd name="connsiteY1" fmla="*/ 0 h 4460875"/>
              <a:gd name="connsiteX2" fmla="*/ 4865688 w 4865688"/>
              <a:gd name="connsiteY2" fmla="*/ 660977 h 4460875"/>
              <a:gd name="connsiteX3" fmla="*/ 0 w 4865688"/>
              <a:gd name="connsiteY3" fmla="*/ 4460875 h 4460875"/>
              <a:gd name="connsiteX4" fmla="*/ 1182335 w 4865688"/>
              <a:gd name="connsiteY4" fmla="*/ 0 h 446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5688" h="4460875">
                <a:moveTo>
                  <a:pt x="1182335" y="0"/>
                </a:moveTo>
                <a:lnTo>
                  <a:pt x="4865688" y="0"/>
                </a:lnTo>
                <a:lnTo>
                  <a:pt x="4865688" y="660977"/>
                </a:lnTo>
                <a:cubicBezTo>
                  <a:pt x="3357258" y="2079262"/>
                  <a:pt x="1726781" y="3349710"/>
                  <a:pt x="0" y="4460875"/>
                </a:cubicBezTo>
                <a:cubicBezTo>
                  <a:pt x="537772" y="3022560"/>
                  <a:pt x="935379" y="1527971"/>
                  <a:pt x="1182335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>
            <a:noAutofit/>
          </a:bodyPr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>
                <a:solidFill>
                  <a:schemeClr val="bg1">
                    <a:alpha val="0"/>
                  </a:schemeClr>
                </a:solidFill>
              </a:defRPr>
            </a:lvl2pPr>
            <a:lvl3pPr>
              <a:defRPr sz="100">
                <a:solidFill>
                  <a:schemeClr val="bg1">
                    <a:alpha val="0"/>
                  </a:schemeClr>
                </a:solidFill>
              </a:defRPr>
            </a:lvl3pPr>
            <a:lvl4pPr>
              <a:defRPr sz="100">
                <a:solidFill>
                  <a:schemeClr val="bg1">
                    <a:alpha val="0"/>
                  </a:schemeClr>
                </a:solidFill>
              </a:defRPr>
            </a:lvl4pPr>
            <a:lvl5pPr>
              <a:defRPr sz="100"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" y="1"/>
            <a:ext cx="5470525" cy="6804025"/>
          </a:xfrm>
          <a:custGeom>
            <a:avLst/>
            <a:gdLst>
              <a:gd name="connsiteX0" fmla="*/ 0 w 5470525"/>
              <a:gd name="connsiteY0" fmla="*/ 0 h 6804025"/>
              <a:gd name="connsiteX1" fmla="*/ 5470525 w 5470525"/>
              <a:gd name="connsiteY1" fmla="*/ 0 h 6804025"/>
              <a:gd name="connsiteX2" fmla="*/ 4287915 w 5470525"/>
              <a:gd name="connsiteY2" fmla="*/ 4461296 h 6804025"/>
              <a:gd name="connsiteX3" fmla="*/ 0 w 5470525"/>
              <a:gd name="connsiteY3" fmla="*/ 6804025 h 680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0525" h="6804025">
                <a:moveTo>
                  <a:pt x="0" y="0"/>
                </a:moveTo>
                <a:lnTo>
                  <a:pt x="5470525" y="0"/>
                </a:lnTo>
                <a:cubicBezTo>
                  <a:pt x="5223512" y="1528116"/>
                  <a:pt x="4825812" y="3022845"/>
                  <a:pt x="4287915" y="4461296"/>
                </a:cubicBezTo>
                <a:cubicBezTo>
                  <a:pt x="2915515" y="5344589"/>
                  <a:pt x="1482078" y="6126771"/>
                  <a:pt x="0" y="6804025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>
            <a:noAutofit/>
          </a:bodyPr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10854852" y="3636404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A8BA7B93-CF81-4988-8839-FF81AFD23F32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0854852" y="3636404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900112" y="0"/>
            <a:ext cx="7343775" cy="2479229"/>
          </a:xfrm>
        </p:spPr>
        <p:txBody>
          <a:bodyPr/>
          <a:lstStyle>
            <a:lvl1pPr algn="l">
              <a:lnSpc>
                <a:spcPct val="85000"/>
              </a:lnSpc>
              <a:defRPr sz="33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2439542"/>
            <a:ext cx="7344000" cy="3280221"/>
          </a:xfrm>
        </p:spPr>
        <p:txBody>
          <a:bodyPr/>
          <a:lstStyle>
            <a:lvl1pPr algn="l">
              <a:lnSpc>
                <a:spcPct val="100000"/>
              </a:lnSpc>
              <a:spcAft>
                <a:spcPts val="0"/>
              </a:spcAft>
              <a:defRPr sz="1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528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>
          <a:xfrm>
            <a:off x="900113" y="0"/>
            <a:ext cx="7343775" cy="96453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Sommaire.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0B5325DE-880F-4430-9AA9-850CFB69D7D9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900113" y="2028825"/>
            <a:ext cx="3277940" cy="3709988"/>
          </a:xfrm>
        </p:spPr>
        <p:txBody>
          <a:bodyPr/>
          <a:lstStyle>
            <a:lvl1pPr marL="0" indent="0" algn="l">
              <a:lnSpc>
                <a:spcPct val="95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90000"/>
              </a:lnSpc>
              <a:spcAft>
                <a:spcPts val="0"/>
              </a:spcAft>
              <a:buNone/>
              <a:defRPr sz="1120" baseline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90000"/>
              </a:lnSpc>
              <a:spcAft>
                <a:spcPts val="0"/>
              </a:spcAft>
              <a:buNone/>
              <a:defRPr sz="1120" baseline="0">
                <a:solidFill>
                  <a:schemeClr val="accent2"/>
                </a:solidFill>
              </a:defRPr>
            </a:lvl4pPr>
            <a:lvl5pPr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defRPr sz="2000">
                <a:solidFill>
                  <a:schemeClr val="accent3"/>
                </a:solidFill>
                <a:latin typeface="+mj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1120">
                <a:solidFill>
                  <a:schemeClr val="accent3"/>
                </a:solidFill>
              </a:defRPr>
            </a:lvl6pPr>
            <a:lvl7pPr marL="1588" indent="0">
              <a:lnSpc>
                <a:spcPct val="90000"/>
              </a:lnSpc>
              <a:spcBef>
                <a:spcPts val="200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1120">
                <a:solidFill>
                  <a:schemeClr val="accent4"/>
                </a:solidFill>
              </a:defRPr>
            </a:lvl8pPr>
            <a:lvl9pPr marL="0" indent="0">
              <a:buNone/>
              <a:defRPr sz="1000"/>
            </a:lvl9pPr>
          </a:lstStyle>
          <a:p>
            <a:pPr lvl="0"/>
            <a:r>
              <a:rPr lang="fr-FR" dirty="0" smtClean="0"/>
              <a:t>Titre du chapitre 1</a:t>
            </a:r>
          </a:p>
          <a:p>
            <a:pPr lvl="1"/>
            <a:r>
              <a:rPr lang="fr-FR" dirty="0" smtClean="0"/>
              <a:t>Sous-titre du chapitre 1</a:t>
            </a:r>
          </a:p>
          <a:p>
            <a:pPr lvl="2"/>
            <a:r>
              <a:rPr lang="fr-FR" dirty="0" smtClean="0"/>
              <a:t>Titre du chapitre 2</a:t>
            </a:r>
          </a:p>
          <a:p>
            <a:pPr lvl="3"/>
            <a:r>
              <a:rPr lang="fr-FR" dirty="0" smtClean="0"/>
              <a:t>Sous-titre du chapitre 2</a:t>
            </a:r>
          </a:p>
          <a:p>
            <a:pPr lvl="4"/>
            <a:r>
              <a:rPr lang="fr-FR" dirty="0" smtClean="0"/>
              <a:t>Titre du chapitre 3</a:t>
            </a:r>
          </a:p>
          <a:p>
            <a:pPr lvl="5"/>
            <a:r>
              <a:rPr lang="fr-FR" dirty="0" smtClean="0"/>
              <a:t>Sous-titre du chapitre 3</a:t>
            </a:r>
          </a:p>
          <a:p>
            <a:pPr lvl="6"/>
            <a:r>
              <a:rPr lang="fr-FR" dirty="0" smtClean="0"/>
              <a:t>Titre du chapitre 4</a:t>
            </a:r>
          </a:p>
          <a:p>
            <a:pPr lvl="7"/>
            <a:r>
              <a:rPr lang="fr-FR" dirty="0" smtClean="0"/>
              <a:t>Sous-titre du chapitre 4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965948" y="2028825"/>
            <a:ext cx="3277940" cy="3709988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  <a:latin typeface="+mj-lt"/>
              </a:defRPr>
            </a:lvl1pPr>
            <a:lvl2pPr marL="0" indent="0">
              <a:lnSpc>
                <a:spcPct val="90000"/>
              </a:lnSpc>
              <a:spcAft>
                <a:spcPts val="0"/>
              </a:spcAft>
              <a:buNone/>
              <a:defRPr sz="1120" baseline="0">
                <a:solidFill>
                  <a:schemeClr val="accent5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accent6"/>
                </a:solidFill>
                <a:latin typeface="+mj-lt"/>
              </a:defRPr>
            </a:lvl3pPr>
            <a:lvl4pPr marL="0" indent="0">
              <a:lnSpc>
                <a:spcPct val="90000"/>
              </a:lnSpc>
              <a:spcAft>
                <a:spcPts val="0"/>
              </a:spcAft>
              <a:buNone/>
              <a:defRPr sz="1120" baseline="0">
                <a:solidFill>
                  <a:schemeClr val="accent6"/>
                </a:solidFill>
              </a:defRPr>
            </a:lvl4pPr>
            <a:lvl5pPr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defRPr sz="2000">
                <a:solidFill>
                  <a:schemeClr val="tx2"/>
                </a:solidFill>
                <a:latin typeface="+mj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1120">
                <a:solidFill>
                  <a:schemeClr val="tx2"/>
                </a:solidFill>
              </a:defRPr>
            </a:lvl6pPr>
            <a:lvl7pPr marL="1588" indent="0">
              <a:spcBef>
                <a:spcPts val="0"/>
              </a:spcBef>
              <a:buNone/>
              <a:defRPr sz="1000"/>
            </a:lvl7pPr>
            <a:lvl8pPr marL="0" indent="0">
              <a:spcBef>
                <a:spcPts val="0"/>
              </a:spcBef>
              <a:buNone/>
              <a:defRPr sz="1000"/>
            </a:lvl8pPr>
            <a:lvl9pPr marL="0" indent="0">
              <a:spcBef>
                <a:spcPts val="0"/>
              </a:spcBef>
              <a:buNone/>
              <a:defRPr sz="1000"/>
            </a:lvl9pPr>
          </a:lstStyle>
          <a:p>
            <a:pPr lvl="0"/>
            <a:r>
              <a:rPr lang="fr-FR" dirty="0" smtClean="0"/>
              <a:t>Titre du chapitre 5</a:t>
            </a:r>
          </a:p>
          <a:p>
            <a:pPr lvl="1"/>
            <a:r>
              <a:rPr lang="fr-FR" dirty="0" smtClean="0"/>
              <a:t>Sous-titre du chapitre 5</a:t>
            </a:r>
          </a:p>
          <a:p>
            <a:pPr lvl="2"/>
            <a:r>
              <a:rPr lang="fr-FR" dirty="0" smtClean="0"/>
              <a:t>Titre du chapitre 6</a:t>
            </a:r>
          </a:p>
          <a:p>
            <a:pPr lvl="3"/>
            <a:r>
              <a:rPr lang="fr-FR" dirty="0" smtClean="0"/>
              <a:t>Sous-titre du chapitre 6</a:t>
            </a:r>
          </a:p>
          <a:p>
            <a:pPr lvl="4"/>
            <a:r>
              <a:rPr lang="fr-FR" dirty="0" smtClean="0"/>
              <a:t>Titre du chapitre 7</a:t>
            </a:r>
          </a:p>
          <a:p>
            <a:pPr lvl="5"/>
            <a:r>
              <a:rPr lang="fr-FR" dirty="0" smtClean="0"/>
              <a:t>Sous-titre du chapitre 7</a:t>
            </a:r>
          </a:p>
        </p:txBody>
      </p:sp>
    </p:spTree>
    <p:extLst>
      <p:ext uri="{BB962C8B-B14F-4D97-AF65-F5344CB8AC3E}">
        <p14:creationId xmlns:p14="http://schemas.microsoft.com/office/powerpoint/2010/main" val="427139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900112" y="0"/>
            <a:ext cx="7343775" cy="3524250"/>
          </a:xfrm>
        </p:spPr>
        <p:txBody>
          <a:bodyPr/>
          <a:lstStyle>
            <a:lvl1pPr>
              <a:lnSpc>
                <a:spcPct val="85000"/>
              </a:lnSpc>
              <a:defRPr sz="3300"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D4D5B7F9-2819-43C1-A827-0FB3905AABCF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3465513"/>
            <a:ext cx="7344000" cy="2225675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7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  <p:grpSp>
        <p:nvGrpSpPr>
          <p:cNvPr id="11" name="Groupe 10"/>
          <p:cNvGrpSpPr/>
          <p:nvPr userDrawn="1"/>
        </p:nvGrpSpPr>
        <p:grpSpPr bwMode="gray">
          <a:xfrm>
            <a:off x="-1" y="4289817"/>
            <a:ext cx="9144000" cy="2568183"/>
            <a:chOff x="-9525" y="11679257"/>
            <a:chExt cx="9140829" cy="2568183"/>
          </a:xfrm>
          <a:solidFill>
            <a:schemeClr val="accent1"/>
          </a:solidFill>
        </p:grpSpPr>
        <p:sp>
          <p:nvSpPr>
            <p:cNvPr id="12" name="Freeform 5"/>
            <p:cNvSpPr>
              <a:spLocks/>
            </p:cNvSpPr>
            <p:nvPr userDrawn="1"/>
          </p:nvSpPr>
          <p:spPr bwMode="gray">
            <a:xfrm>
              <a:off x="8311705" y="11679257"/>
              <a:ext cx="819599" cy="1349089"/>
            </a:xfrm>
            <a:custGeom>
              <a:avLst/>
              <a:gdLst>
                <a:gd name="T0" fmla="*/ 0 w 862"/>
                <a:gd name="T1" fmla="*/ 1416 h 1416"/>
                <a:gd name="T2" fmla="*/ 0 w 862"/>
                <a:gd name="T3" fmla="*/ 1416 h 1416"/>
                <a:gd name="T4" fmla="*/ 862 w 862"/>
                <a:gd name="T5" fmla="*/ 1124 h 1416"/>
                <a:gd name="T6" fmla="*/ 862 w 862"/>
                <a:gd name="T7" fmla="*/ 0 h 1416"/>
                <a:gd name="T8" fmla="*/ 0 w 862"/>
                <a:gd name="T9" fmla="*/ 1416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416">
                  <a:moveTo>
                    <a:pt x="0" y="1416"/>
                  </a:moveTo>
                  <a:lnTo>
                    <a:pt x="0" y="1416"/>
                  </a:lnTo>
                  <a:cubicBezTo>
                    <a:pt x="290" y="1329"/>
                    <a:pt x="578" y="1231"/>
                    <a:pt x="862" y="1124"/>
                  </a:cubicBezTo>
                  <a:lnTo>
                    <a:pt x="862" y="0"/>
                  </a:lnTo>
                  <a:cubicBezTo>
                    <a:pt x="617" y="499"/>
                    <a:pt x="328" y="973"/>
                    <a:pt x="0" y="1416"/>
                  </a:cubicBezTo>
                  <a:close/>
                </a:path>
              </a:pathLst>
            </a:custGeom>
            <a:solidFill>
              <a:schemeClr val="accent5">
                <a:alpha val="69804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gray">
            <a:xfrm>
              <a:off x="-9525" y="12757260"/>
              <a:ext cx="8321230" cy="1490180"/>
            </a:xfrm>
            <a:custGeom>
              <a:avLst/>
              <a:gdLst>
                <a:gd name="T0" fmla="*/ 8737 w 8737"/>
                <a:gd name="T1" fmla="*/ 284 h 1564"/>
                <a:gd name="T2" fmla="*/ 8737 w 8737"/>
                <a:gd name="T3" fmla="*/ 284 h 1564"/>
                <a:gd name="T4" fmla="*/ 0 w 8737"/>
                <a:gd name="T5" fmla="*/ 0 h 1564"/>
                <a:gd name="T6" fmla="*/ 0 w 8737"/>
                <a:gd name="T7" fmla="*/ 1564 h 1564"/>
                <a:gd name="T8" fmla="*/ 7595 w 8737"/>
                <a:gd name="T9" fmla="*/ 1564 h 1564"/>
                <a:gd name="T10" fmla="*/ 8737 w 8737"/>
                <a:gd name="T11" fmla="*/ 284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37" h="1564">
                  <a:moveTo>
                    <a:pt x="8737" y="284"/>
                  </a:moveTo>
                  <a:lnTo>
                    <a:pt x="8737" y="284"/>
                  </a:lnTo>
                  <a:cubicBezTo>
                    <a:pt x="5914" y="1138"/>
                    <a:pt x="2837" y="1072"/>
                    <a:pt x="0" y="0"/>
                  </a:cubicBezTo>
                  <a:lnTo>
                    <a:pt x="0" y="1564"/>
                  </a:lnTo>
                  <a:lnTo>
                    <a:pt x="7595" y="1564"/>
                  </a:lnTo>
                  <a:cubicBezTo>
                    <a:pt x="8014" y="1177"/>
                    <a:pt x="8396" y="746"/>
                    <a:pt x="8737" y="284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1719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 visu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pour une image  25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3999" cy="6857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126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aseline="0"/>
            </a:lvl1pPr>
          </a:lstStyle>
          <a:p>
            <a:r>
              <a:rPr lang="fr-FR" noProof="0" dirty="0" smtClean="0"/>
              <a:t>Sélectionner l’icône pour insérer une image, puis disposer l’image en arrière plan </a:t>
            </a:r>
            <a:br>
              <a:rPr lang="fr-FR" noProof="0" dirty="0" smtClean="0"/>
            </a:br>
            <a:r>
              <a:rPr lang="fr-FR" noProof="0" dirty="0" smtClean="0"/>
              <a:t>(Sélectionner l’image avec le bouton droit de la souris / Mettre à l’arrière plan)</a:t>
            </a:r>
          </a:p>
        </p:txBody>
      </p:sp>
      <p:sp>
        <p:nvSpPr>
          <p:cNvPr id="32" name="Espace réservé du texte 31"/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0" y="5367819"/>
            <a:ext cx="8324117" cy="1490180"/>
          </a:xfrm>
          <a:custGeom>
            <a:avLst/>
            <a:gdLst>
              <a:gd name="connsiteX0" fmla="*/ 0 w 8324117"/>
              <a:gd name="connsiteY0" fmla="*/ 0 h 1490180"/>
              <a:gd name="connsiteX1" fmla="*/ 8324117 w 8324117"/>
              <a:gd name="connsiteY1" fmla="*/ 270596 h 1490180"/>
              <a:gd name="connsiteX2" fmla="*/ 7236085 w 8324117"/>
              <a:gd name="connsiteY2" fmla="*/ 1490180 h 1490180"/>
              <a:gd name="connsiteX3" fmla="*/ 0 w 8324117"/>
              <a:gd name="connsiteY3" fmla="*/ 1490180 h 149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4117" h="1490180">
                <a:moveTo>
                  <a:pt x="0" y="0"/>
                </a:moveTo>
                <a:cubicBezTo>
                  <a:pt x="2702932" y="1021402"/>
                  <a:pt x="5634523" y="1084287"/>
                  <a:pt x="8324117" y="270596"/>
                </a:cubicBezTo>
                <a:cubicBezTo>
                  <a:pt x="7999232" y="710789"/>
                  <a:pt x="7635284" y="1121446"/>
                  <a:pt x="7236085" y="1490180"/>
                </a:cubicBezTo>
                <a:lnTo>
                  <a:pt x="0" y="1490180"/>
                </a:lnTo>
                <a:close/>
              </a:path>
            </a:pathLst>
          </a:custGeom>
          <a:solidFill>
            <a:schemeClr val="accent5">
              <a:alpha val="69804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>
                <a:solidFill>
                  <a:schemeClr val="bg1">
                    <a:alpha val="0"/>
                  </a:schemeClr>
                </a:solidFill>
              </a:defRPr>
            </a:lvl2pPr>
            <a:lvl3pPr>
              <a:defRPr sz="100">
                <a:solidFill>
                  <a:schemeClr val="bg1">
                    <a:alpha val="0"/>
                  </a:schemeClr>
                </a:solidFill>
              </a:defRPr>
            </a:lvl3pPr>
            <a:lvl4pPr>
              <a:defRPr sz="100">
                <a:solidFill>
                  <a:schemeClr val="bg1">
                    <a:alpha val="0"/>
                  </a:schemeClr>
                </a:solidFill>
              </a:defRPr>
            </a:lvl4pPr>
            <a:lvl5pPr>
              <a:defRPr sz="100"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7" name="Espace réservé du texte 36"/>
          <p:cNvSpPr>
            <a:spLocks noGrp="1"/>
          </p:cNvSpPr>
          <p:nvPr userDrawn="1">
            <p:ph type="body" sz="quarter" idx="16" hasCustomPrompt="1"/>
          </p:nvPr>
        </p:nvSpPr>
        <p:spPr bwMode="gray">
          <a:xfrm>
            <a:off x="8324116" y="4302517"/>
            <a:ext cx="819884" cy="1349089"/>
          </a:xfrm>
          <a:custGeom>
            <a:avLst/>
            <a:gdLst>
              <a:gd name="connsiteX0" fmla="*/ 819884 w 819884"/>
              <a:gd name="connsiteY0" fmla="*/ 0 h 1349089"/>
              <a:gd name="connsiteX1" fmla="*/ 819884 w 819884"/>
              <a:gd name="connsiteY1" fmla="*/ 1070887 h 1349089"/>
              <a:gd name="connsiteX2" fmla="*/ 0 w 819884"/>
              <a:gd name="connsiteY2" fmla="*/ 1349089 h 1349089"/>
              <a:gd name="connsiteX3" fmla="*/ 819884 w 819884"/>
              <a:gd name="connsiteY3" fmla="*/ 0 h 134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884" h="1349089">
                <a:moveTo>
                  <a:pt x="819884" y="0"/>
                </a:moveTo>
                <a:lnTo>
                  <a:pt x="819884" y="1070887"/>
                </a:lnTo>
                <a:cubicBezTo>
                  <a:pt x="549760" y="1172831"/>
                  <a:pt x="275832" y="1266200"/>
                  <a:pt x="0" y="1349089"/>
                </a:cubicBezTo>
                <a:cubicBezTo>
                  <a:pt x="311976" y="927023"/>
                  <a:pt x="586854" y="475421"/>
                  <a:pt x="819884" y="0"/>
                </a:cubicBezTo>
                <a:close/>
              </a:path>
            </a:pathLst>
          </a:custGeom>
          <a:solidFill>
            <a:schemeClr val="accent5">
              <a:alpha val="69804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 anchor="ctr" anchorCtr="0">
            <a:noAutofit/>
          </a:bodyPr>
          <a:lstStyle>
            <a:lvl1pPr algn="ctr">
              <a:defRPr sz="100" baseline="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236223" y="5359892"/>
            <a:ext cx="1907776" cy="1498107"/>
          </a:xfrm>
          <a:custGeom>
            <a:avLst/>
            <a:gdLst>
              <a:gd name="connsiteX0" fmla="*/ 1907776 w 1907776"/>
              <a:gd name="connsiteY0" fmla="*/ 0 h 1498107"/>
              <a:gd name="connsiteX1" fmla="*/ 1907776 w 1907776"/>
              <a:gd name="connsiteY1" fmla="*/ 1498107 h 1498107"/>
              <a:gd name="connsiteX2" fmla="*/ 0 w 1907776"/>
              <a:gd name="connsiteY2" fmla="*/ 1498107 h 1498107"/>
              <a:gd name="connsiteX3" fmla="*/ 1087166 w 1907776"/>
              <a:gd name="connsiteY3" fmla="*/ 278274 h 1498107"/>
              <a:gd name="connsiteX4" fmla="*/ 1907776 w 1907776"/>
              <a:gd name="connsiteY4" fmla="*/ 0 h 149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7776" h="1498107">
                <a:moveTo>
                  <a:pt x="1907776" y="0"/>
                </a:moveTo>
                <a:lnTo>
                  <a:pt x="1907776" y="1498107"/>
                </a:lnTo>
                <a:lnTo>
                  <a:pt x="0" y="1498107"/>
                </a:lnTo>
                <a:cubicBezTo>
                  <a:pt x="398881" y="1129298"/>
                  <a:pt x="762539" y="718558"/>
                  <a:pt x="1087166" y="278274"/>
                </a:cubicBezTo>
                <a:cubicBezTo>
                  <a:pt x="1363241" y="195364"/>
                  <a:pt x="1637412" y="101971"/>
                  <a:pt x="1907776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>
            <a:noAutofit/>
          </a:bodyPr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>
                <a:solidFill>
                  <a:schemeClr val="bg1">
                    <a:alpha val="0"/>
                  </a:schemeClr>
                </a:solidFill>
              </a:defRPr>
            </a:lvl2pPr>
            <a:lvl3pPr>
              <a:defRPr sz="100">
                <a:solidFill>
                  <a:schemeClr val="bg1">
                    <a:alpha val="0"/>
                  </a:schemeClr>
                </a:solidFill>
              </a:defRPr>
            </a:lvl3pPr>
            <a:lvl4pPr>
              <a:defRPr sz="100">
                <a:solidFill>
                  <a:schemeClr val="bg1">
                    <a:alpha val="0"/>
                  </a:schemeClr>
                </a:solidFill>
              </a:defRPr>
            </a:lvl4pPr>
            <a:lvl5pPr>
              <a:defRPr sz="100"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00112" y="0"/>
            <a:ext cx="7343775" cy="2479229"/>
          </a:xfrm>
        </p:spPr>
        <p:txBody>
          <a:bodyPr/>
          <a:lstStyle>
            <a:lvl1pPr algn="l">
              <a:lnSpc>
                <a:spcPct val="85000"/>
              </a:lnSpc>
              <a:defRPr sz="33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10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8994146C-3765-4D76-954B-55EE847DFB4E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11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900112" y="2439542"/>
            <a:ext cx="7344000" cy="3280221"/>
          </a:xfrm>
        </p:spPr>
        <p:txBody>
          <a:bodyPr/>
          <a:lstStyle>
            <a:lvl1pPr algn="l">
              <a:lnSpc>
                <a:spcPct val="100000"/>
              </a:lnSpc>
              <a:spcAft>
                <a:spcPts val="0"/>
              </a:spcAft>
              <a:defRPr sz="1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6977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 visu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3999" cy="6857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126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aseline="0"/>
            </a:lvl1pPr>
          </a:lstStyle>
          <a:p>
            <a:r>
              <a:rPr lang="fr-FR" noProof="0" dirty="0" smtClean="0"/>
              <a:t>Sélectionner l’icône pour insérer une image, puis disposer l’image en arrière plan </a:t>
            </a:r>
            <a:br>
              <a:rPr lang="fr-FR" noProof="0" dirty="0" smtClean="0"/>
            </a:br>
            <a:r>
              <a:rPr lang="fr-FR" noProof="0" dirty="0" smtClean="0"/>
              <a:t>(Sélectionner l’image avec le bouton droit de la souris / Mettre à l’arrière plan)</a:t>
            </a:r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4452936"/>
            <a:ext cx="4287838" cy="2405063"/>
          </a:xfrm>
          <a:custGeom>
            <a:avLst/>
            <a:gdLst>
              <a:gd name="connsiteX0" fmla="*/ 4287838 w 4287838"/>
              <a:gd name="connsiteY0" fmla="*/ 0 h 2405063"/>
              <a:gd name="connsiteX1" fmla="*/ 3230184 w 4287838"/>
              <a:gd name="connsiteY1" fmla="*/ 2405063 h 2405063"/>
              <a:gd name="connsiteX2" fmla="*/ 0 w 4287838"/>
              <a:gd name="connsiteY2" fmla="*/ 2405063 h 2405063"/>
              <a:gd name="connsiteX3" fmla="*/ 0 w 4287838"/>
              <a:gd name="connsiteY3" fmla="*/ 2343052 h 2405063"/>
              <a:gd name="connsiteX4" fmla="*/ 4287838 w 4287838"/>
              <a:gd name="connsiteY4" fmla="*/ 0 h 2405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7838" h="2405063">
                <a:moveTo>
                  <a:pt x="4287838" y="0"/>
                </a:moveTo>
                <a:cubicBezTo>
                  <a:pt x="3980747" y="821404"/>
                  <a:pt x="3626924" y="1624682"/>
                  <a:pt x="3230184" y="2405063"/>
                </a:cubicBezTo>
                <a:lnTo>
                  <a:pt x="0" y="2405063"/>
                </a:lnTo>
                <a:lnTo>
                  <a:pt x="0" y="2343052"/>
                </a:lnTo>
                <a:cubicBezTo>
                  <a:pt x="1482051" y="1665704"/>
                  <a:pt x="2915463" y="883415"/>
                  <a:pt x="4287838" y="0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>
            <a:noAutofit/>
          </a:bodyPr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>
                <a:solidFill>
                  <a:schemeClr val="bg1">
                    <a:alpha val="0"/>
                  </a:schemeClr>
                </a:solidFill>
              </a:defRPr>
            </a:lvl2pPr>
            <a:lvl3pPr>
              <a:defRPr sz="100">
                <a:solidFill>
                  <a:schemeClr val="bg1">
                    <a:alpha val="0"/>
                  </a:schemeClr>
                </a:solidFill>
              </a:defRPr>
            </a:lvl3pPr>
            <a:lvl4pPr>
              <a:defRPr sz="100">
                <a:solidFill>
                  <a:schemeClr val="bg1">
                    <a:alpha val="0"/>
                  </a:schemeClr>
                </a:solidFill>
              </a:defRPr>
            </a:lvl4pPr>
            <a:lvl5pPr>
              <a:defRPr sz="100"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6"/>
          </p:nvPr>
        </p:nvSpPr>
        <p:spPr bwMode="gray">
          <a:xfrm>
            <a:off x="4278311" y="0"/>
            <a:ext cx="4865688" cy="4460875"/>
          </a:xfrm>
          <a:custGeom>
            <a:avLst/>
            <a:gdLst>
              <a:gd name="connsiteX0" fmla="*/ 1182335 w 4865688"/>
              <a:gd name="connsiteY0" fmla="*/ 0 h 4460875"/>
              <a:gd name="connsiteX1" fmla="*/ 4865688 w 4865688"/>
              <a:gd name="connsiteY1" fmla="*/ 0 h 4460875"/>
              <a:gd name="connsiteX2" fmla="*/ 4865688 w 4865688"/>
              <a:gd name="connsiteY2" fmla="*/ 660977 h 4460875"/>
              <a:gd name="connsiteX3" fmla="*/ 0 w 4865688"/>
              <a:gd name="connsiteY3" fmla="*/ 4460875 h 4460875"/>
              <a:gd name="connsiteX4" fmla="*/ 1182335 w 4865688"/>
              <a:gd name="connsiteY4" fmla="*/ 0 h 446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5688" h="4460875">
                <a:moveTo>
                  <a:pt x="1182335" y="0"/>
                </a:moveTo>
                <a:lnTo>
                  <a:pt x="4865688" y="0"/>
                </a:lnTo>
                <a:lnTo>
                  <a:pt x="4865688" y="660977"/>
                </a:lnTo>
                <a:cubicBezTo>
                  <a:pt x="3357258" y="2079262"/>
                  <a:pt x="1726781" y="3349710"/>
                  <a:pt x="0" y="4460875"/>
                </a:cubicBezTo>
                <a:cubicBezTo>
                  <a:pt x="537772" y="3022560"/>
                  <a:pt x="935379" y="1527971"/>
                  <a:pt x="1182335" y="0"/>
                </a:cubicBezTo>
                <a:close/>
              </a:path>
            </a:pathLst>
          </a:custGeom>
          <a:solidFill>
            <a:schemeClr val="accent5">
              <a:alpha val="70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>
            <a:noAutofit/>
          </a:bodyPr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>
                <a:solidFill>
                  <a:schemeClr val="bg1">
                    <a:alpha val="0"/>
                  </a:schemeClr>
                </a:solidFill>
              </a:defRPr>
            </a:lvl2pPr>
            <a:lvl3pPr>
              <a:defRPr sz="100">
                <a:solidFill>
                  <a:schemeClr val="bg1">
                    <a:alpha val="0"/>
                  </a:schemeClr>
                </a:solidFill>
              </a:defRPr>
            </a:lvl3pPr>
            <a:lvl4pPr>
              <a:defRPr sz="100">
                <a:solidFill>
                  <a:schemeClr val="bg1">
                    <a:alpha val="0"/>
                  </a:schemeClr>
                </a:solidFill>
              </a:defRPr>
            </a:lvl4pPr>
            <a:lvl5pPr>
              <a:defRPr sz="100"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 </a:t>
            </a:r>
            <a:endParaRPr lang="fr-FR" dirty="0"/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" y="1"/>
            <a:ext cx="5470525" cy="6804025"/>
          </a:xfrm>
          <a:custGeom>
            <a:avLst/>
            <a:gdLst>
              <a:gd name="connsiteX0" fmla="*/ 0 w 5470525"/>
              <a:gd name="connsiteY0" fmla="*/ 0 h 6804025"/>
              <a:gd name="connsiteX1" fmla="*/ 5470525 w 5470525"/>
              <a:gd name="connsiteY1" fmla="*/ 0 h 6804025"/>
              <a:gd name="connsiteX2" fmla="*/ 4287915 w 5470525"/>
              <a:gd name="connsiteY2" fmla="*/ 4461296 h 6804025"/>
              <a:gd name="connsiteX3" fmla="*/ 0 w 5470525"/>
              <a:gd name="connsiteY3" fmla="*/ 6804025 h 680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0525" h="6804025">
                <a:moveTo>
                  <a:pt x="0" y="0"/>
                </a:moveTo>
                <a:lnTo>
                  <a:pt x="5470525" y="0"/>
                </a:lnTo>
                <a:cubicBezTo>
                  <a:pt x="5223512" y="1528116"/>
                  <a:pt x="4825812" y="3022845"/>
                  <a:pt x="4287915" y="4461296"/>
                </a:cubicBezTo>
                <a:cubicBezTo>
                  <a:pt x="2915515" y="5344589"/>
                  <a:pt x="1482078" y="6126771"/>
                  <a:pt x="0" y="6804025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>
            <a:noAutofit/>
          </a:bodyPr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10854852" y="3636404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D9D446A6-5C95-410F-B507-EB2EB41BC62B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0854852" y="3636404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900112" y="0"/>
            <a:ext cx="7343775" cy="2479229"/>
          </a:xfrm>
        </p:spPr>
        <p:txBody>
          <a:bodyPr/>
          <a:lstStyle>
            <a:lvl1pPr algn="l">
              <a:lnSpc>
                <a:spcPct val="85000"/>
              </a:lnSpc>
              <a:defRPr sz="33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2439542"/>
            <a:ext cx="7344000" cy="3280221"/>
          </a:xfrm>
        </p:spPr>
        <p:txBody>
          <a:bodyPr/>
          <a:lstStyle>
            <a:lvl1pPr algn="l">
              <a:lnSpc>
                <a:spcPct val="100000"/>
              </a:lnSpc>
              <a:spcAft>
                <a:spcPts val="0"/>
              </a:spcAft>
              <a:defRPr sz="1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9343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900113" y="1511645"/>
            <a:ext cx="7343775" cy="4221612"/>
          </a:xfrm>
        </p:spPr>
        <p:txBody>
          <a:bodyPr/>
          <a:lstStyle>
            <a:lvl5pPr>
              <a:defRPr>
                <a:solidFill>
                  <a:srgbClr val="FAC495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13606F0-60A9-4B17-9F06-9CF79DEA146A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/>
          </p:nvPr>
        </p:nvSpPr>
        <p:spPr bwMode="gray">
          <a:xfrm>
            <a:off x="900113" y="5768974"/>
            <a:ext cx="7344000" cy="540000"/>
          </a:xfrm>
        </p:spPr>
        <p:txBody>
          <a:bodyPr anchor="b" anchorCtr="0"/>
          <a:lstStyle>
            <a:lvl1pPr algn="l">
              <a:lnSpc>
                <a:spcPct val="90000"/>
              </a:lnSpc>
              <a:spcAft>
                <a:spcPts val="0"/>
              </a:spcAft>
              <a:defRPr sz="900">
                <a:solidFill>
                  <a:srgbClr val="F5AA9C"/>
                </a:solidFill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524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numér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547664" y="1511645"/>
            <a:ext cx="6696224" cy="4221612"/>
          </a:xfrm>
        </p:spPr>
        <p:txBody>
          <a:bodyPr/>
          <a:lstStyle>
            <a:lvl1pPr algn="l"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EE7FE4B7-FC0A-402F-AF21-675CCBC63E9E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7"/>
          </p:nvPr>
        </p:nvSpPr>
        <p:spPr bwMode="gray">
          <a:xfrm>
            <a:off x="900113" y="5768974"/>
            <a:ext cx="7344000" cy="540000"/>
          </a:xfrm>
        </p:spPr>
        <p:txBody>
          <a:bodyPr anchor="b" anchorCtr="0"/>
          <a:lstStyle>
            <a:lvl1pPr>
              <a:lnSpc>
                <a:spcPct val="90000"/>
              </a:lnSpc>
              <a:spcAft>
                <a:spcPts val="0"/>
              </a:spcAft>
              <a:defRPr sz="900">
                <a:solidFill>
                  <a:srgbClr val="FAC495"/>
                </a:solidFill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00113" y="1555852"/>
            <a:ext cx="390525" cy="320675"/>
          </a:xfrm>
          <a:custGeom>
            <a:avLst/>
            <a:gdLst>
              <a:gd name="connsiteX0" fmla="*/ 16474 w 390525"/>
              <a:gd name="connsiteY0" fmla="*/ 0 h 320675"/>
              <a:gd name="connsiteX1" fmla="*/ 373082 w 390525"/>
              <a:gd name="connsiteY1" fmla="*/ 0 h 320675"/>
              <a:gd name="connsiteX2" fmla="*/ 390525 w 390525"/>
              <a:gd name="connsiteY2" fmla="*/ 16445 h 320675"/>
              <a:gd name="connsiteX3" fmla="*/ 390525 w 390525"/>
              <a:gd name="connsiteY3" fmla="*/ 248729 h 320675"/>
              <a:gd name="connsiteX4" fmla="*/ 0 w 390525"/>
              <a:gd name="connsiteY4" fmla="*/ 320675 h 320675"/>
              <a:gd name="connsiteX5" fmla="*/ 0 w 390525"/>
              <a:gd name="connsiteY5" fmla="*/ 16445 h 320675"/>
              <a:gd name="connsiteX6" fmla="*/ 16474 w 390525"/>
              <a:gd name="connsiteY6" fmla="*/ 0 h 32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" h="320675">
                <a:moveTo>
                  <a:pt x="16474" y="0"/>
                </a:moveTo>
                <a:lnTo>
                  <a:pt x="373082" y="0"/>
                </a:lnTo>
                <a:cubicBezTo>
                  <a:pt x="382773" y="0"/>
                  <a:pt x="390525" y="6167"/>
                  <a:pt x="390525" y="16445"/>
                </a:cubicBezTo>
                <a:lnTo>
                  <a:pt x="390525" y="248729"/>
                </a:lnTo>
                <a:cubicBezTo>
                  <a:pt x="193809" y="312453"/>
                  <a:pt x="75586" y="320675"/>
                  <a:pt x="0" y="320675"/>
                </a:cubicBezTo>
                <a:lnTo>
                  <a:pt x="0" y="16445"/>
                </a:lnTo>
                <a:cubicBezTo>
                  <a:pt x="0" y="6167"/>
                  <a:pt x="6783" y="0"/>
                  <a:pt x="1647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anchor="ctr" anchorCtr="0">
            <a:noAutofit/>
          </a:bodyPr>
          <a:lstStyle>
            <a:lvl1pPr algn="ctr">
              <a:defRPr sz="1350">
                <a:solidFill>
                  <a:schemeClr val="bg1"/>
                </a:solidFill>
                <a:latin typeface="Avenir LT Std 65 Medium" panose="020B0603020203020204" pitchFamily="34" charset="0"/>
              </a:defRPr>
            </a:lvl1pPr>
          </a:lstStyle>
          <a:p>
            <a:pPr lvl="0"/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900113" y="2523600"/>
            <a:ext cx="390525" cy="320675"/>
          </a:xfrm>
          <a:custGeom>
            <a:avLst/>
            <a:gdLst>
              <a:gd name="connsiteX0" fmla="*/ 16474 w 390525"/>
              <a:gd name="connsiteY0" fmla="*/ 0 h 320675"/>
              <a:gd name="connsiteX1" fmla="*/ 373082 w 390525"/>
              <a:gd name="connsiteY1" fmla="*/ 0 h 320675"/>
              <a:gd name="connsiteX2" fmla="*/ 390525 w 390525"/>
              <a:gd name="connsiteY2" fmla="*/ 16445 h 320675"/>
              <a:gd name="connsiteX3" fmla="*/ 390525 w 390525"/>
              <a:gd name="connsiteY3" fmla="*/ 248729 h 320675"/>
              <a:gd name="connsiteX4" fmla="*/ 0 w 390525"/>
              <a:gd name="connsiteY4" fmla="*/ 320675 h 320675"/>
              <a:gd name="connsiteX5" fmla="*/ 0 w 390525"/>
              <a:gd name="connsiteY5" fmla="*/ 16445 h 320675"/>
              <a:gd name="connsiteX6" fmla="*/ 16474 w 390525"/>
              <a:gd name="connsiteY6" fmla="*/ 0 h 32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" h="320675">
                <a:moveTo>
                  <a:pt x="16474" y="0"/>
                </a:moveTo>
                <a:lnTo>
                  <a:pt x="373082" y="0"/>
                </a:lnTo>
                <a:cubicBezTo>
                  <a:pt x="382773" y="0"/>
                  <a:pt x="390525" y="6167"/>
                  <a:pt x="390525" y="16445"/>
                </a:cubicBezTo>
                <a:lnTo>
                  <a:pt x="390525" y="248729"/>
                </a:lnTo>
                <a:cubicBezTo>
                  <a:pt x="193809" y="312453"/>
                  <a:pt x="75586" y="320675"/>
                  <a:pt x="0" y="320675"/>
                </a:cubicBezTo>
                <a:lnTo>
                  <a:pt x="0" y="16445"/>
                </a:lnTo>
                <a:cubicBezTo>
                  <a:pt x="0" y="6167"/>
                  <a:pt x="6783" y="0"/>
                  <a:pt x="1647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anchor="ctr" anchorCtr="0">
            <a:noAutofit/>
          </a:bodyPr>
          <a:lstStyle>
            <a:lvl1pPr algn="ctr">
              <a:defRPr sz="1350">
                <a:solidFill>
                  <a:schemeClr val="bg1"/>
                </a:solidFill>
                <a:latin typeface="Avenir LT Std 65 Medium" panose="020B0603020203020204" pitchFamily="34" charset="0"/>
              </a:defRPr>
            </a:lvl1pPr>
          </a:lstStyle>
          <a:p>
            <a:pPr lvl="0"/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00113" y="4183200"/>
            <a:ext cx="390525" cy="320675"/>
          </a:xfrm>
          <a:custGeom>
            <a:avLst/>
            <a:gdLst>
              <a:gd name="connsiteX0" fmla="*/ 16474 w 390525"/>
              <a:gd name="connsiteY0" fmla="*/ 0 h 320675"/>
              <a:gd name="connsiteX1" fmla="*/ 373082 w 390525"/>
              <a:gd name="connsiteY1" fmla="*/ 0 h 320675"/>
              <a:gd name="connsiteX2" fmla="*/ 390525 w 390525"/>
              <a:gd name="connsiteY2" fmla="*/ 16445 h 320675"/>
              <a:gd name="connsiteX3" fmla="*/ 390525 w 390525"/>
              <a:gd name="connsiteY3" fmla="*/ 248729 h 320675"/>
              <a:gd name="connsiteX4" fmla="*/ 0 w 390525"/>
              <a:gd name="connsiteY4" fmla="*/ 320675 h 320675"/>
              <a:gd name="connsiteX5" fmla="*/ 0 w 390525"/>
              <a:gd name="connsiteY5" fmla="*/ 16445 h 320675"/>
              <a:gd name="connsiteX6" fmla="*/ 16474 w 390525"/>
              <a:gd name="connsiteY6" fmla="*/ 0 h 32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" h="320675">
                <a:moveTo>
                  <a:pt x="16474" y="0"/>
                </a:moveTo>
                <a:lnTo>
                  <a:pt x="373082" y="0"/>
                </a:lnTo>
                <a:cubicBezTo>
                  <a:pt x="382773" y="0"/>
                  <a:pt x="390525" y="6167"/>
                  <a:pt x="390525" y="16445"/>
                </a:cubicBezTo>
                <a:lnTo>
                  <a:pt x="390525" y="248729"/>
                </a:lnTo>
                <a:cubicBezTo>
                  <a:pt x="193809" y="312453"/>
                  <a:pt x="75586" y="320675"/>
                  <a:pt x="0" y="320675"/>
                </a:cubicBezTo>
                <a:lnTo>
                  <a:pt x="0" y="16445"/>
                </a:lnTo>
                <a:cubicBezTo>
                  <a:pt x="0" y="6167"/>
                  <a:pt x="6783" y="0"/>
                  <a:pt x="1647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anchor="ctr" anchorCtr="0">
            <a:noAutofit/>
          </a:bodyPr>
          <a:lstStyle>
            <a:lvl1pPr algn="ctr">
              <a:defRPr sz="1350">
                <a:solidFill>
                  <a:schemeClr val="bg1"/>
                </a:solidFill>
                <a:latin typeface="Avenir LT Std 65 Medium" panose="020B0603020203020204" pitchFamily="34" charset="0"/>
              </a:defRPr>
            </a:lvl1pPr>
          </a:lstStyle>
          <a:p>
            <a:pPr lvl="0"/>
            <a:r>
              <a:rPr lang="fr-FR" dirty="0" smtClean="0"/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281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visuel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4355976" y="1511645"/>
            <a:ext cx="3887912" cy="4221612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>
          <a:xfrm>
            <a:off x="900113" y="0"/>
            <a:ext cx="7343775" cy="964537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2AC0D15B-B023-4B65-AB08-436A114F9C3B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00113" y="4392536"/>
            <a:ext cx="3240000" cy="540000"/>
          </a:xfrm>
        </p:spPr>
        <p:txBody>
          <a:bodyPr/>
          <a:lstStyle>
            <a:lvl1pPr algn="l">
              <a:lnSpc>
                <a:spcPct val="105000"/>
              </a:lnSpc>
              <a:spcAft>
                <a:spcPts val="0"/>
              </a:spcAft>
              <a:defRPr sz="9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 smtClean="0"/>
              <a:t>Texte légende</a:t>
            </a:r>
            <a:endParaRPr lang="fr-FR" dirty="0"/>
          </a:p>
        </p:txBody>
      </p:sp>
      <p:sp>
        <p:nvSpPr>
          <p:cNvPr id="18" name="Espace réservé pour une image  17"/>
          <p:cNvSpPr>
            <a:spLocks noGrp="1" noChangeAspect="1"/>
          </p:cNvSpPr>
          <p:nvPr>
            <p:ph type="pic" sz="quarter" idx="19" hasCustomPrompt="1"/>
          </p:nvPr>
        </p:nvSpPr>
        <p:spPr bwMode="gray">
          <a:xfrm>
            <a:off x="918000" y="1540800"/>
            <a:ext cx="3204000" cy="2717521"/>
          </a:xfrm>
          <a:custGeom>
            <a:avLst/>
            <a:gdLst>
              <a:gd name="connsiteX0" fmla="*/ 101360 w 2854325"/>
              <a:gd name="connsiteY0" fmla="*/ 0 h 2420938"/>
              <a:gd name="connsiteX1" fmla="*/ 2752966 w 2854325"/>
              <a:gd name="connsiteY1" fmla="*/ 0 h 2420938"/>
              <a:gd name="connsiteX2" fmla="*/ 2854325 w 2854325"/>
              <a:gd name="connsiteY2" fmla="*/ 100394 h 2420938"/>
              <a:gd name="connsiteX3" fmla="*/ 2854325 w 2854325"/>
              <a:gd name="connsiteY3" fmla="*/ 2003106 h 2420938"/>
              <a:gd name="connsiteX4" fmla="*/ 0 w 2854325"/>
              <a:gd name="connsiteY4" fmla="*/ 2420938 h 2420938"/>
              <a:gd name="connsiteX5" fmla="*/ 0 w 2854325"/>
              <a:gd name="connsiteY5" fmla="*/ 100394 h 2420938"/>
              <a:gd name="connsiteX6" fmla="*/ 101360 w 2854325"/>
              <a:gd name="connsiteY6" fmla="*/ 0 h 242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4325" h="2420938">
                <a:moveTo>
                  <a:pt x="101360" y="0"/>
                </a:moveTo>
                <a:lnTo>
                  <a:pt x="2752966" y="0"/>
                </a:lnTo>
                <a:cubicBezTo>
                  <a:pt x="2809383" y="0"/>
                  <a:pt x="2854325" y="44938"/>
                  <a:pt x="2854325" y="100394"/>
                </a:cubicBezTo>
                <a:lnTo>
                  <a:pt x="2854325" y="2003106"/>
                </a:lnTo>
                <a:cubicBezTo>
                  <a:pt x="1658090" y="2371219"/>
                  <a:pt x="460899" y="2417114"/>
                  <a:pt x="0" y="2420938"/>
                </a:cubicBezTo>
                <a:lnTo>
                  <a:pt x="0" y="100394"/>
                </a:lnTo>
                <a:cubicBezTo>
                  <a:pt x="0" y="44938"/>
                  <a:pt x="44943" y="0"/>
                  <a:pt x="10136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90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8110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pour une image  21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18112" y="1539260"/>
            <a:ext cx="3654000" cy="1930070"/>
          </a:xfrm>
          <a:custGeom>
            <a:avLst/>
            <a:gdLst>
              <a:gd name="connsiteX0" fmla="*/ 111148 w 3654000"/>
              <a:gd name="connsiteY0" fmla="*/ 0 h 1930070"/>
              <a:gd name="connsiteX1" fmla="*/ 3654000 w 3654000"/>
              <a:gd name="connsiteY1" fmla="*/ 0 h 1930070"/>
              <a:gd name="connsiteX2" fmla="*/ 3654000 w 3654000"/>
              <a:gd name="connsiteY2" fmla="*/ 1930070 h 1930070"/>
              <a:gd name="connsiteX3" fmla="*/ 3389942 w 3654000"/>
              <a:gd name="connsiteY3" fmla="*/ 1929406 h 1930070"/>
              <a:gd name="connsiteX4" fmla="*/ 0 w 3654000"/>
              <a:gd name="connsiteY4" fmla="*/ 1747117 h 1930070"/>
              <a:gd name="connsiteX5" fmla="*/ 0 w 3654000"/>
              <a:gd name="connsiteY5" fmla="*/ 112490 h 1930070"/>
              <a:gd name="connsiteX6" fmla="*/ 111148 w 3654000"/>
              <a:gd name="connsiteY6" fmla="*/ 0 h 1930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4000" h="1930070">
                <a:moveTo>
                  <a:pt x="111148" y="0"/>
                </a:moveTo>
                <a:lnTo>
                  <a:pt x="3654000" y="0"/>
                </a:lnTo>
                <a:lnTo>
                  <a:pt x="3654000" y="1930070"/>
                </a:lnTo>
                <a:lnTo>
                  <a:pt x="3389942" y="1929406"/>
                </a:lnTo>
                <a:cubicBezTo>
                  <a:pt x="1427344" y="1909152"/>
                  <a:pt x="0" y="1747117"/>
                  <a:pt x="0" y="1747117"/>
                </a:cubicBezTo>
                <a:lnTo>
                  <a:pt x="0" y="112490"/>
                </a:lnTo>
                <a:cubicBezTo>
                  <a:pt x="0" y="49215"/>
                  <a:pt x="48628" y="0"/>
                  <a:pt x="11114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90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900112" y="3834187"/>
            <a:ext cx="7344000" cy="248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>
          <a:xfrm>
            <a:off x="900113" y="0"/>
            <a:ext cx="7343775" cy="964537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B5A41951-1A37-4FFB-9782-70BD5B79EFD8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00113" y="3491292"/>
            <a:ext cx="7344000" cy="324000"/>
          </a:xfrm>
        </p:spPr>
        <p:txBody>
          <a:bodyPr/>
          <a:lstStyle>
            <a:lvl1pPr algn="l">
              <a:lnSpc>
                <a:spcPct val="105000"/>
              </a:lnSpc>
              <a:spcAft>
                <a:spcPts val="0"/>
              </a:spcAft>
              <a:defRPr sz="9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 smtClean="0"/>
              <a:t>Texte légende</a:t>
            </a:r>
            <a:endParaRPr lang="fr-FR" dirty="0"/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  <p:sp>
        <p:nvSpPr>
          <p:cNvPr id="19" name="Espace réservé pour une image  18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572112" y="1539261"/>
            <a:ext cx="3654000" cy="1930925"/>
          </a:xfrm>
          <a:custGeom>
            <a:avLst/>
            <a:gdLst>
              <a:gd name="connsiteX0" fmla="*/ 0 w 3654000"/>
              <a:gd name="connsiteY0" fmla="*/ 0 h 1930925"/>
              <a:gd name="connsiteX1" fmla="*/ 3532432 w 3654000"/>
              <a:gd name="connsiteY1" fmla="*/ 0 h 1930925"/>
              <a:gd name="connsiteX2" fmla="*/ 3647053 w 3654000"/>
              <a:gd name="connsiteY2" fmla="*/ 112490 h 1930925"/>
              <a:gd name="connsiteX3" fmla="*/ 3654000 w 3654000"/>
              <a:gd name="connsiteY3" fmla="*/ 1747117 h 1930925"/>
              <a:gd name="connsiteX4" fmla="*/ 339887 w 3654000"/>
              <a:gd name="connsiteY4" fmla="*/ 1930925 h 1930925"/>
              <a:gd name="connsiteX5" fmla="*/ 0 w 3654000"/>
              <a:gd name="connsiteY5" fmla="*/ 1930070 h 193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4000" h="1930925">
                <a:moveTo>
                  <a:pt x="0" y="0"/>
                </a:moveTo>
                <a:lnTo>
                  <a:pt x="3532432" y="0"/>
                </a:lnTo>
                <a:cubicBezTo>
                  <a:pt x="3594953" y="0"/>
                  <a:pt x="3647053" y="49215"/>
                  <a:pt x="3647053" y="112490"/>
                </a:cubicBezTo>
                <a:lnTo>
                  <a:pt x="3654000" y="1747117"/>
                </a:lnTo>
                <a:cubicBezTo>
                  <a:pt x="2512125" y="1876745"/>
                  <a:pt x="1370250" y="1925355"/>
                  <a:pt x="339887" y="1930925"/>
                </a:cubicBezTo>
                <a:lnTo>
                  <a:pt x="0" y="19300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90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</p:spTree>
    <p:extLst>
      <p:ext uri="{BB962C8B-B14F-4D97-AF65-F5344CB8AC3E}">
        <p14:creationId xmlns:p14="http://schemas.microsoft.com/office/powerpoint/2010/main" val="578882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1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900112" y="3834187"/>
            <a:ext cx="7344000" cy="248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>
          <a:xfrm>
            <a:off x="900113" y="0"/>
            <a:ext cx="7343775" cy="964537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9DDC2C8-543F-43CD-9CF6-6042B8624495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00113" y="3491292"/>
            <a:ext cx="7344000" cy="324000"/>
          </a:xfrm>
        </p:spPr>
        <p:txBody>
          <a:bodyPr/>
          <a:lstStyle>
            <a:lvl1pPr algn="l">
              <a:lnSpc>
                <a:spcPct val="105000"/>
              </a:lnSpc>
              <a:spcAft>
                <a:spcPts val="0"/>
              </a:spcAft>
              <a:defRPr sz="9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 smtClean="0"/>
              <a:t>Texte légende</a:t>
            </a:r>
            <a:endParaRPr lang="fr-FR" dirty="0"/>
          </a:p>
        </p:txBody>
      </p:sp>
      <p:sp>
        <p:nvSpPr>
          <p:cNvPr id="18" name="Espace réservé pour une image  17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18112" y="1539260"/>
            <a:ext cx="7308000" cy="1929600"/>
          </a:xfrm>
          <a:custGeom>
            <a:avLst/>
            <a:gdLst>
              <a:gd name="connsiteX0" fmla="*/ 111148 w 7308000"/>
              <a:gd name="connsiteY0" fmla="*/ 0 h 1931476"/>
              <a:gd name="connsiteX1" fmla="*/ 7186432 w 7308000"/>
              <a:gd name="connsiteY1" fmla="*/ 0 h 1931476"/>
              <a:gd name="connsiteX2" fmla="*/ 7301053 w 7308000"/>
              <a:gd name="connsiteY2" fmla="*/ 112490 h 1931476"/>
              <a:gd name="connsiteX3" fmla="*/ 7308000 w 7308000"/>
              <a:gd name="connsiteY3" fmla="*/ 1747117 h 1931476"/>
              <a:gd name="connsiteX4" fmla="*/ 0 w 7308000"/>
              <a:gd name="connsiteY4" fmla="*/ 1747117 h 1931476"/>
              <a:gd name="connsiteX5" fmla="*/ 0 w 7308000"/>
              <a:gd name="connsiteY5" fmla="*/ 112490 h 1931476"/>
              <a:gd name="connsiteX6" fmla="*/ 111148 w 7308000"/>
              <a:gd name="connsiteY6" fmla="*/ 0 h 193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8000" h="1931476">
                <a:moveTo>
                  <a:pt x="111148" y="0"/>
                </a:moveTo>
                <a:lnTo>
                  <a:pt x="7186432" y="0"/>
                </a:lnTo>
                <a:cubicBezTo>
                  <a:pt x="7248953" y="0"/>
                  <a:pt x="7301053" y="49215"/>
                  <a:pt x="7301053" y="112490"/>
                </a:cubicBezTo>
                <a:lnTo>
                  <a:pt x="7308000" y="1747117"/>
                </a:lnTo>
                <a:cubicBezTo>
                  <a:pt x="3654000" y="2161925"/>
                  <a:pt x="0" y="1747117"/>
                  <a:pt x="0" y="1747117"/>
                </a:cubicBezTo>
                <a:lnTo>
                  <a:pt x="0" y="112490"/>
                </a:lnTo>
                <a:cubicBezTo>
                  <a:pt x="0" y="49215"/>
                  <a:pt x="48628" y="0"/>
                  <a:pt x="11114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90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058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71D67CFF-9DE2-4E63-A0C3-2D06949FC31E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069528" y="2443798"/>
            <a:ext cx="1979612" cy="3285490"/>
          </a:xfrm>
        </p:spPr>
        <p:txBody>
          <a:bodyPr/>
          <a:lstStyle>
            <a:lvl1pPr marL="522000" indent="-414000" algn="l">
              <a:lnSpc>
                <a:spcPct val="100000"/>
              </a:lnSpc>
              <a:spcAft>
                <a:spcPts val="3000"/>
              </a:spcAft>
              <a:buClr>
                <a:schemeClr val="accent5"/>
              </a:buClr>
              <a:buSzPct val="9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76848" y="2443798"/>
            <a:ext cx="1979612" cy="3285490"/>
          </a:xfrm>
        </p:spPr>
        <p:txBody>
          <a:bodyPr/>
          <a:lstStyle>
            <a:lvl1pPr marL="522000" indent="-414000" algn="l">
              <a:lnSpc>
                <a:spcPct val="100000"/>
              </a:lnSpc>
              <a:spcAft>
                <a:spcPts val="3000"/>
              </a:spcAft>
              <a:buClr>
                <a:srgbClr val="F7AE72"/>
              </a:buClr>
              <a:buSzPct val="9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21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084168" y="2443798"/>
            <a:ext cx="1979612" cy="3285490"/>
          </a:xfrm>
        </p:spPr>
        <p:txBody>
          <a:bodyPr/>
          <a:lstStyle>
            <a:lvl1pPr marL="522000" indent="-414000" algn="l">
              <a:lnSpc>
                <a:spcPct val="100000"/>
              </a:lnSpc>
              <a:spcAft>
                <a:spcPts val="3000"/>
              </a:spcAft>
              <a:buClr>
                <a:srgbClr val="FAC495"/>
              </a:buClr>
              <a:buSzPct val="9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069200" y="1512000"/>
            <a:ext cx="1979613" cy="523306"/>
          </a:xfrm>
          <a:custGeom>
            <a:avLst/>
            <a:gdLst>
              <a:gd name="connsiteX0" fmla="*/ 30114 w 1979613"/>
              <a:gd name="connsiteY0" fmla="*/ 0 h 523306"/>
              <a:gd name="connsiteX1" fmla="*/ 1947063 w 1979613"/>
              <a:gd name="connsiteY1" fmla="*/ 0 h 523306"/>
              <a:gd name="connsiteX2" fmla="*/ 1978118 w 1979613"/>
              <a:gd name="connsiteY2" fmla="*/ 30478 h 523306"/>
              <a:gd name="connsiteX3" fmla="*/ 1979613 w 1979613"/>
              <a:gd name="connsiteY3" fmla="*/ 382285 h 523306"/>
              <a:gd name="connsiteX4" fmla="*/ 1979613 w 1979613"/>
              <a:gd name="connsiteY4" fmla="*/ 473390 h 523306"/>
              <a:gd name="connsiteX5" fmla="*/ 1610684 w 1979613"/>
              <a:gd name="connsiteY5" fmla="*/ 505624 h 523306"/>
              <a:gd name="connsiteX6" fmla="*/ 0 w 1979613"/>
              <a:gd name="connsiteY6" fmla="*/ 473357 h 523306"/>
              <a:gd name="connsiteX7" fmla="*/ 0 w 1979613"/>
              <a:gd name="connsiteY7" fmla="*/ 30478 h 523306"/>
              <a:gd name="connsiteX8" fmla="*/ 30114 w 1979613"/>
              <a:gd name="connsiteY8" fmla="*/ 0 h 52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9613" h="523306">
                <a:moveTo>
                  <a:pt x="30114" y="0"/>
                </a:moveTo>
                <a:lnTo>
                  <a:pt x="1947063" y="0"/>
                </a:lnTo>
                <a:cubicBezTo>
                  <a:pt x="1964002" y="0"/>
                  <a:pt x="1978118" y="13334"/>
                  <a:pt x="1978118" y="30478"/>
                </a:cubicBezTo>
                <a:lnTo>
                  <a:pt x="1979613" y="382285"/>
                </a:lnTo>
                <a:lnTo>
                  <a:pt x="1979613" y="473390"/>
                </a:lnTo>
                <a:lnTo>
                  <a:pt x="1610684" y="505624"/>
                </a:lnTo>
                <a:cubicBezTo>
                  <a:pt x="757969" y="559402"/>
                  <a:pt x="0" y="473357"/>
                  <a:pt x="0" y="473357"/>
                </a:cubicBezTo>
                <a:lnTo>
                  <a:pt x="0" y="30478"/>
                </a:lnTo>
                <a:cubicBezTo>
                  <a:pt x="0" y="13334"/>
                  <a:pt x="13175" y="0"/>
                  <a:pt x="3011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Titre de la colonne</a:t>
            </a:r>
            <a:endParaRPr lang="fr-FR" dirty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576847" y="1512000"/>
            <a:ext cx="1979613" cy="523306"/>
          </a:xfrm>
          <a:custGeom>
            <a:avLst/>
            <a:gdLst>
              <a:gd name="connsiteX0" fmla="*/ 29727 w 1979613"/>
              <a:gd name="connsiteY0" fmla="*/ 0 h 523306"/>
              <a:gd name="connsiteX1" fmla="*/ 1946676 w 1979613"/>
              <a:gd name="connsiteY1" fmla="*/ 0 h 523306"/>
              <a:gd name="connsiteX2" fmla="*/ 1977731 w 1979613"/>
              <a:gd name="connsiteY2" fmla="*/ 30478 h 523306"/>
              <a:gd name="connsiteX3" fmla="*/ 1979613 w 1979613"/>
              <a:gd name="connsiteY3" fmla="*/ 473357 h 523306"/>
              <a:gd name="connsiteX4" fmla="*/ 44086 w 1979613"/>
              <a:gd name="connsiteY4" fmla="*/ 477966 h 523306"/>
              <a:gd name="connsiteX5" fmla="*/ 0 w 1979613"/>
              <a:gd name="connsiteY5" fmla="*/ 473397 h 523306"/>
              <a:gd name="connsiteX6" fmla="*/ 0 w 1979613"/>
              <a:gd name="connsiteY6" fmla="*/ 29514 h 523306"/>
              <a:gd name="connsiteX7" fmla="*/ 8318 w 1979613"/>
              <a:gd name="connsiteY7" fmla="*/ 8810 h 523306"/>
              <a:gd name="connsiteX8" fmla="*/ 29727 w 1979613"/>
              <a:gd name="connsiteY8" fmla="*/ 0 h 52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9613" h="523306">
                <a:moveTo>
                  <a:pt x="29727" y="0"/>
                </a:moveTo>
                <a:lnTo>
                  <a:pt x="1946676" y="0"/>
                </a:lnTo>
                <a:cubicBezTo>
                  <a:pt x="1963615" y="0"/>
                  <a:pt x="1977731" y="13334"/>
                  <a:pt x="1977731" y="30478"/>
                </a:cubicBezTo>
                <a:lnTo>
                  <a:pt x="1979613" y="473357"/>
                </a:lnTo>
                <a:cubicBezTo>
                  <a:pt x="1113363" y="571695"/>
                  <a:pt x="247113" y="497941"/>
                  <a:pt x="44086" y="477966"/>
                </a:cubicBezTo>
                <a:lnTo>
                  <a:pt x="0" y="473397"/>
                </a:lnTo>
                <a:lnTo>
                  <a:pt x="0" y="29514"/>
                </a:lnTo>
                <a:lnTo>
                  <a:pt x="8318" y="8810"/>
                </a:lnTo>
                <a:cubicBezTo>
                  <a:pt x="13729" y="3334"/>
                  <a:pt x="21258" y="0"/>
                  <a:pt x="29727" y="0"/>
                </a:cubicBezTo>
                <a:close/>
              </a:path>
            </a:pathLst>
          </a:custGeom>
          <a:solidFill>
            <a:srgbClr val="F7AE72"/>
          </a:solidFill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Titre de la colonne</a:t>
            </a:r>
            <a:endParaRPr lang="fr-FR" dirty="0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084167" y="1512000"/>
            <a:ext cx="1979613" cy="523306"/>
          </a:xfrm>
          <a:custGeom>
            <a:avLst/>
            <a:gdLst>
              <a:gd name="connsiteX0" fmla="*/ 30114 w 1979613"/>
              <a:gd name="connsiteY0" fmla="*/ 0 h 523306"/>
              <a:gd name="connsiteX1" fmla="*/ 1947063 w 1979613"/>
              <a:gd name="connsiteY1" fmla="*/ 0 h 523306"/>
              <a:gd name="connsiteX2" fmla="*/ 1978118 w 1979613"/>
              <a:gd name="connsiteY2" fmla="*/ 30478 h 523306"/>
              <a:gd name="connsiteX3" fmla="*/ 1979613 w 1979613"/>
              <a:gd name="connsiteY3" fmla="*/ 382284 h 523306"/>
              <a:gd name="connsiteX4" fmla="*/ 1979613 w 1979613"/>
              <a:gd name="connsiteY4" fmla="*/ 473390 h 523306"/>
              <a:gd name="connsiteX5" fmla="*/ 1610684 w 1979613"/>
              <a:gd name="connsiteY5" fmla="*/ 505624 h 523306"/>
              <a:gd name="connsiteX6" fmla="*/ 0 w 1979613"/>
              <a:gd name="connsiteY6" fmla="*/ 473357 h 523306"/>
              <a:gd name="connsiteX7" fmla="*/ 0 w 1979613"/>
              <a:gd name="connsiteY7" fmla="*/ 30478 h 523306"/>
              <a:gd name="connsiteX8" fmla="*/ 30114 w 1979613"/>
              <a:gd name="connsiteY8" fmla="*/ 0 h 52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9613" h="523306">
                <a:moveTo>
                  <a:pt x="30114" y="0"/>
                </a:moveTo>
                <a:lnTo>
                  <a:pt x="1947063" y="0"/>
                </a:lnTo>
                <a:cubicBezTo>
                  <a:pt x="1964002" y="0"/>
                  <a:pt x="1978118" y="13334"/>
                  <a:pt x="1978118" y="30478"/>
                </a:cubicBezTo>
                <a:lnTo>
                  <a:pt x="1979613" y="382284"/>
                </a:lnTo>
                <a:lnTo>
                  <a:pt x="1979613" y="473390"/>
                </a:lnTo>
                <a:lnTo>
                  <a:pt x="1610684" y="505624"/>
                </a:lnTo>
                <a:cubicBezTo>
                  <a:pt x="757969" y="559402"/>
                  <a:pt x="0" y="473357"/>
                  <a:pt x="0" y="473357"/>
                </a:cubicBezTo>
                <a:lnTo>
                  <a:pt x="0" y="30478"/>
                </a:lnTo>
                <a:cubicBezTo>
                  <a:pt x="0" y="13334"/>
                  <a:pt x="13175" y="0"/>
                  <a:pt x="30114" y="0"/>
                </a:cubicBezTo>
                <a:close/>
              </a:path>
            </a:pathLst>
          </a:custGeom>
          <a:solidFill>
            <a:srgbClr val="FAC495"/>
          </a:solidFill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Titre de la colonne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307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900113" y="1511645"/>
            <a:ext cx="7343775" cy="42216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53D320F4-2C27-45CA-B2DE-F3AC298C5D30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/>
          </p:nvPr>
        </p:nvSpPr>
        <p:spPr bwMode="gray">
          <a:xfrm>
            <a:off x="900113" y="5768974"/>
            <a:ext cx="7344000" cy="540000"/>
          </a:xfrm>
        </p:spPr>
        <p:txBody>
          <a:bodyPr anchor="b" anchorCtr="0"/>
          <a:lstStyle>
            <a:lvl1pPr algn="l">
              <a:lnSpc>
                <a:spcPct val="90000"/>
              </a:lnSpc>
              <a:spcAft>
                <a:spcPts val="0"/>
              </a:spcAft>
              <a:defRPr sz="900">
                <a:solidFill>
                  <a:srgbClr val="DD8CA4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001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900113" y="0"/>
            <a:ext cx="7343775" cy="1971124"/>
          </a:xfrm>
        </p:spPr>
        <p:txBody>
          <a:bodyPr/>
          <a:lstStyle>
            <a:lvl1pPr>
              <a:defRPr sz="3300">
                <a:solidFill>
                  <a:srgbClr val="333233"/>
                </a:solidFill>
              </a:defRPr>
            </a:lvl1pPr>
          </a:lstStyle>
          <a:p>
            <a:r>
              <a:rPr lang="fr-FR" dirty="0" smtClean="0"/>
              <a:t>Merci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B0D39808-8AAD-4B87-ACE2-7A525D91C519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3" y="3145160"/>
            <a:ext cx="1800000" cy="12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100" baseline="0">
                <a:latin typeface="Avenir LT Std 65 Medium" pitchFamily="34" charset="0"/>
              </a:defRPr>
            </a:lvl1pPr>
            <a:lvl2pPr marL="0" indent="0" algn="ctr">
              <a:buNone/>
              <a:defRPr sz="1100"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Prénom NOM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oui.sncf</a:t>
            </a:r>
            <a:endParaRPr lang="fr-FR" dirty="0" smtClean="0"/>
          </a:p>
          <a:p>
            <a:pPr lvl="1"/>
            <a:r>
              <a:rPr lang="fr-FR" dirty="0" smtClean="0"/>
              <a:t>00 00 00 00 00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71900" y="3145160"/>
            <a:ext cx="1800000" cy="12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100" baseline="0">
                <a:latin typeface="Avenir LT Std 65 Medium" pitchFamily="34" charset="0"/>
              </a:defRPr>
            </a:lvl1pPr>
            <a:lvl2pPr marL="0" indent="0" algn="ctr">
              <a:buNone/>
              <a:defRPr sz="1100"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Prénom NOM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oui.sncf</a:t>
            </a:r>
            <a:endParaRPr lang="fr-FR" dirty="0" smtClean="0"/>
          </a:p>
          <a:p>
            <a:pPr lvl="1"/>
            <a:r>
              <a:rPr lang="fr-FR" dirty="0" smtClean="0"/>
              <a:t>00 00 00 00 00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443888" y="3145160"/>
            <a:ext cx="1800000" cy="12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100" baseline="0">
                <a:latin typeface="Avenir LT Std 65 Medium" pitchFamily="34" charset="0"/>
              </a:defRPr>
            </a:lvl1pPr>
            <a:lvl2pPr marL="0" indent="0" algn="ctr">
              <a:buNone/>
              <a:defRPr sz="1100"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Prénom NOM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oui.sncf</a:t>
            </a:r>
            <a:endParaRPr lang="fr-FR" dirty="0" smtClean="0"/>
          </a:p>
          <a:p>
            <a:pPr lvl="1"/>
            <a:r>
              <a:rPr lang="fr-FR" dirty="0" smtClean="0"/>
              <a:t>00 00 00 00 00</a:t>
            </a:r>
          </a:p>
        </p:txBody>
      </p:sp>
      <p:pic>
        <p:nvPicPr>
          <p:cNvPr id="11" name="Image 10" descr="logo_couv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732967" y="4782151"/>
            <a:ext cx="1678067" cy="612000"/>
          </a:xfrm>
          <a:prstGeom prst="rect">
            <a:avLst/>
          </a:prstGeom>
        </p:spPr>
      </p:pic>
      <p:grpSp>
        <p:nvGrpSpPr>
          <p:cNvPr id="18" name="Groupe 17"/>
          <p:cNvGrpSpPr/>
          <p:nvPr userDrawn="1"/>
        </p:nvGrpSpPr>
        <p:grpSpPr bwMode="gray">
          <a:xfrm>
            <a:off x="-1" y="4289817"/>
            <a:ext cx="9144000" cy="2568183"/>
            <a:chOff x="-9525" y="11679257"/>
            <a:chExt cx="9140829" cy="2568183"/>
          </a:xfrm>
          <a:solidFill>
            <a:schemeClr val="bg2"/>
          </a:solidFill>
        </p:grpSpPr>
        <p:sp>
          <p:nvSpPr>
            <p:cNvPr id="19" name="Freeform 5"/>
            <p:cNvSpPr>
              <a:spLocks/>
            </p:cNvSpPr>
            <p:nvPr userDrawn="1"/>
          </p:nvSpPr>
          <p:spPr bwMode="gray">
            <a:xfrm>
              <a:off x="8311705" y="11679257"/>
              <a:ext cx="819599" cy="1349089"/>
            </a:xfrm>
            <a:custGeom>
              <a:avLst/>
              <a:gdLst>
                <a:gd name="T0" fmla="*/ 0 w 862"/>
                <a:gd name="T1" fmla="*/ 1416 h 1416"/>
                <a:gd name="T2" fmla="*/ 0 w 862"/>
                <a:gd name="T3" fmla="*/ 1416 h 1416"/>
                <a:gd name="T4" fmla="*/ 862 w 862"/>
                <a:gd name="T5" fmla="*/ 1124 h 1416"/>
                <a:gd name="T6" fmla="*/ 862 w 862"/>
                <a:gd name="T7" fmla="*/ 0 h 1416"/>
                <a:gd name="T8" fmla="*/ 0 w 862"/>
                <a:gd name="T9" fmla="*/ 1416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416">
                  <a:moveTo>
                    <a:pt x="0" y="1416"/>
                  </a:moveTo>
                  <a:lnTo>
                    <a:pt x="0" y="1416"/>
                  </a:lnTo>
                  <a:cubicBezTo>
                    <a:pt x="290" y="1329"/>
                    <a:pt x="578" y="1231"/>
                    <a:pt x="862" y="1124"/>
                  </a:cubicBezTo>
                  <a:lnTo>
                    <a:pt x="862" y="0"/>
                  </a:lnTo>
                  <a:cubicBezTo>
                    <a:pt x="617" y="499"/>
                    <a:pt x="328" y="973"/>
                    <a:pt x="0" y="1416"/>
                  </a:cubicBezTo>
                  <a:close/>
                </a:path>
              </a:pathLst>
            </a:custGeom>
            <a:solidFill>
              <a:srgbClr val="ABA59C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gray">
            <a:xfrm>
              <a:off x="-9525" y="12757260"/>
              <a:ext cx="8321230" cy="1490180"/>
            </a:xfrm>
            <a:custGeom>
              <a:avLst/>
              <a:gdLst>
                <a:gd name="T0" fmla="*/ 8737 w 8737"/>
                <a:gd name="T1" fmla="*/ 284 h 1564"/>
                <a:gd name="T2" fmla="*/ 8737 w 8737"/>
                <a:gd name="T3" fmla="*/ 284 h 1564"/>
                <a:gd name="T4" fmla="*/ 0 w 8737"/>
                <a:gd name="T5" fmla="*/ 0 h 1564"/>
                <a:gd name="T6" fmla="*/ 0 w 8737"/>
                <a:gd name="T7" fmla="*/ 1564 h 1564"/>
                <a:gd name="T8" fmla="*/ 7595 w 8737"/>
                <a:gd name="T9" fmla="*/ 1564 h 1564"/>
                <a:gd name="T10" fmla="*/ 8737 w 8737"/>
                <a:gd name="T11" fmla="*/ 284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37" h="1564">
                  <a:moveTo>
                    <a:pt x="8737" y="284"/>
                  </a:moveTo>
                  <a:lnTo>
                    <a:pt x="8737" y="284"/>
                  </a:lnTo>
                  <a:cubicBezTo>
                    <a:pt x="5914" y="1138"/>
                    <a:pt x="2837" y="1072"/>
                    <a:pt x="0" y="0"/>
                  </a:cubicBezTo>
                  <a:lnTo>
                    <a:pt x="0" y="1564"/>
                  </a:lnTo>
                  <a:lnTo>
                    <a:pt x="7595" y="1564"/>
                  </a:lnTo>
                  <a:cubicBezTo>
                    <a:pt x="8014" y="1177"/>
                    <a:pt x="8396" y="746"/>
                    <a:pt x="8737" y="284"/>
                  </a:cubicBezTo>
                  <a:close/>
                </a:path>
              </a:pathLst>
            </a:custGeom>
            <a:solidFill>
              <a:srgbClr val="ABA59C">
                <a:alpha val="6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1669307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 userDrawn="1"/>
        </p:nvGrpSpPr>
        <p:grpSpPr bwMode="gray">
          <a:xfrm>
            <a:off x="-1" y="4289817"/>
            <a:ext cx="9144000" cy="2568183"/>
            <a:chOff x="-9525" y="11679257"/>
            <a:chExt cx="9140829" cy="2568183"/>
          </a:xfrm>
          <a:solidFill>
            <a:schemeClr val="bg2"/>
          </a:solidFill>
        </p:grpSpPr>
        <p:sp>
          <p:nvSpPr>
            <p:cNvPr id="11" name="Freeform 5"/>
            <p:cNvSpPr>
              <a:spLocks/>
            </p:cNvSpPr>
            <p:nvPr userDrawn="1"/>
          </p:nvSpPr>
          <p:spPr bwMode="gray">
            <a:xfrm>
              <a:off x="8311705" y="11679257"/>
              <a:ext cx="819599" cy="1349089"/>
            </a:xfrm>
            <a:custGeom>
              <a:avLst/>
              <a:gdLst>
                <a:gd name="T0" fmla="*/ 0 w 862"/>
                <a:gd name="T1" fmla="*/ 1416 h 1416"/>
                <a:gd name="T2" fmla="*/ 0 w 862"/>
                <a:gd name="T3" fmla="*/ 1416 h 1416"/>
                <a:gd name="T4" fmla="*/ 862 w 862"/>
                <a:gd name="T5" fmla="*/ 1124 h 1416"/>
                <a:gd name="T6" fmla="*/ 862 w 862"/>
                <a:gd name="T7" fmla="*/ 0 h 1416"/>
                <a:gd name="T8" fmla="*/ 0 w 862"/>
                <a:gd name="T9" fmla="*/ 1416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416">
                  <a:moveTo>
                    <a:pt x="0" y="1416"/>
                  </a:moveTo>
                  <a:lnTo>
                    <a:pt x="0" y="1416"/>
                  </a:lnTo>
                  <a:cubicBezTo>
                    <a:pt x="290" y="1329"/>
                    <a:pt x="578" y="1231"/>
                    <a:pt x="862" y="1124"/>
                  </a:cubicBezTo>
                  <a:lnTo>
                    <a:pt x="862" y="0"/>
                  </a:lnTo>
                  <a:cubicBezTo>
                    <a:pt x="617" y="499"/>
                    <a:pt x="328" y="973"/>
                    <a:pt x="0" y="1416"/>
                  </a:cubicBezTo>
                  <a:close/>
                </a:path>
              </a:pathLst>
            </a:custGeom>
            <a:solidFill>
              <a:srgbClr val="ABA59C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6"/>
            <p:cNvSpPr>
              <a:spLocks/>
            </p:cNvSpPr>
            <p:nvPr userDrawn="1"/>
          </p:nvSpPr>
          <p:spPr bwMode="gray">
            <a:xfrm>
              <a:off x="-9525" y="12757260"/>
              <a:ext cx="8321230" cy="1490180"/>
            </a:xfrm>
            <a:custGeom>
              <a:avLst/>
              <a:gdLst>
                <a:gd name="T0" fmla="*/ 8737 w 8737"/>
                <a:gd name="T1" fmla="*/ 284 h 1564"/>
                <a:gd name="T2" fmla="*/ 8737 w 8737"/>
                <a:gd name="T3" fmla="*/ 284 h 1564"/>
                <a:gd name="T4" fmla="*/ 0 w 8737"/>
                <a:gd name="T5" fmla="*/ 0 h 1564"/>
                <a:gd name="T6" fmla="*/ 0 w 8737"/>
                <a:gd name="T7" fmla="*/ 1564 h 1564"/>
                <a:gd name="T8" fmla="*/ 7595 w 8737"/>
                <a:gd name="T9" fmla="*/ 1564 h 1564"/>
                <a:gd name="T10" fmla="*/ 8737 w 8737"/>
                <a:gd name="T11" fmla="*/ 284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37" h="1564">
                  <a:moveTo>
                    <a:pt x="8737" y="284"/>
                  </a:moveTo>
                  <a:lnTo>
                    <a:pt x="8737" y="284"/>
                  </a:lnTo>
                  <a:cubicBezTo>
                    <a:pt x="5914" y="1138"/>
                    <a:pt x="2837" y="1072"/>
                    <a:pt x="0" y="0"/>
                  </a:cubicBezTo>
                  <a:lnTo>
                    <a:pt x="0" y="1564"/>
                  </a:lnTo>
                  <a:lnTo>
                    <a:pt x="7595" y="1564"/>
                  </a:lnTo>
                  <a:cubicBezTo>
                    <a:pt x="8014" y="1177"/>
                    <a:pt x="8396" y="746"/>
                    <a:pt x="8737" y="284"/>
                  </a:cubicBezTo>
                  <a:close/>
                </a:path>
              </a:pathLst>
            </a:custGeom>
            <a:solidFill>
              <a:srgbClr val="ABA59C">
                <a:alpha val="6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3689600"/>
            <a:ext cx="7343775" cy="1332148"/>
          </a:xfrm>
        </p:spPr>
        <p:txBody>
          <a:bodyPr anchor="t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900"/>
              </a:spcAft>
              <a:buNone/>
              <a:defRPr sz="1350" b="0" baseline="0">
                <a:solidFill>
                  <a:srgbClr val="333233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25" b="0">
                <a:solidFill>
                  <a:srgbClr val="333233"/>
                </a:solidFill>
              </a:defRPr>
            </a:lvl2pPr>
          </a:lstStyle>
          <a:p>
            <a:pPr lvl="0"/>
            <a:r>
              <a:rPr lang="fr-FR" noProof="0" dirty="0" smtClean="0"/>
              <a:t>Sous-titre de la présentation</a:t>
            </a:r>
          </a:p>
          <a:p>
            <a:pPr lvl="1"/>
            <a:r>
              <a:rPr lang="fr-FR" noProof="0" dirty="0" smtClean="0"/>
              <a:t>Date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5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6B6C97BD-52B5-492F-9323-98C0CA461CA4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7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 bwMode="gray">
          <a:xfrm>
            <a:off x="900112" y="2855032"/>
            <a:ext cx="7343775" cy="864096"/>
          </a:xfrm>
        </p:spPr>
        <p:txBody>
          <a:bodyPr/>
          <a:lstStyle>
            <a:lvl1pPr>
              <a:lnSpc>
                <a:spcPct val="85000"/>
              </a:lnSpc>
              <a:defRPr sz="2250">
                <a:solidFill>
                  <a:srgbClr val="333233"/>
                </a:solidFill>
                <a:latin typeface="+mj-lt"/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pic>
        <p:nvPicPr>
          <p:cNvPr id="2" name="Image 1" descr="logo_couv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357099" y="1963011"/>
            <a:ext cx="2412000" cy="8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51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>
          <a:xfrm>
            <a:off x="900113" y="0"/>
            <a:ext cx="7343775" cy="96453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Sommaire.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50819901-7BA6-49EB-BD21-6496E3CF75AB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900113" y="2028825"/>
            <a:ext cx="3277940" cy="3709988"/>
          </a:xfrm>
        </p:spPr>
        <p:txBody>
          <a:bodyPr/>
          <a:lstStyle>
            <a:lvl1pPr marL="0" indent="0" algn="l">
              <a:lnSpc>
                <a:spcPct val="95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90000"/>
              </a:lnSpc>
              <a:spcAft>
                <a:spcPts val="0"/>
              </a:spcAft>
              <a:buNone/>
              <a:defRPr sz="1120" baseline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90000"/>
              </a:lnSpc>
              <a:spcAft>
                <a:spcPts val="0"/>
              </a:spcAft>
              <a:buNone/>
              <a:defRPr sz="1120" baseline="0">
                <a:solidFill>
                  <a:schemeClr val="accent2"/>
                </a:solidFill>
              </a:defRPr>
            </a:lvl4pPr>
            <a:lvl5pPr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defRPr sz="2000">
                <a:solidFill>
                  <a:schemeClr val="accent3"/>
                </a:solidFill>
                <a:latin typeface="+mj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1120">
                <a:solidFill>
                  <a:schemeClr val="accent3"/>
                </a:solidFill>
              </a:defRPr>
            </a:lvl6pPr>
            <a:lvl7pPr marL="1588" indent="0">
              <a:lnSpc>
                <a:spcPct val="90000"/>
              </a:lnSpc>
              <a:spcBef>
                <a:spcPts val="200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1120">
                <a:solidFill>
                  <a:schemeClr val="accent4"/>
                </a:solidFill>
              </a:defRPr>
            </a:lvl8pPr>
            <a:lvl9pPr marL="0" indent="0">
              <a:buNone/>
              <a:defRPr sz="1000"/>
            </a:lvl9pPr>
          </a:lstStyle>
          <a:p>
            <a:pPr lvl="0"/>
            <a:r>
              <a:rPr lang="fr-FR" dirty="0" smtClean="0"/>
              <a:t>Titre du chapitre 1</a:t>
            </a:r>
          </a:p>
          <a:p>
            <a:pPr lvl="1"/>
            <a:r>
              <a:rPr lang="fr-FR" dirty="0" smtClean="0"/>
              <a:t>Sous-titre du chapitre 1</a:t>
            </a:r>
          </a:p>
          <a:p>
            <a:pPr lvl="2"/>
            <a:r>
              <a:rPr lang="fr-FR" dirty="0" smtClean="0"/>
              <a:t>Titre du chapitre 2</a:t>
            </a:r>
          </a:p>
          <a:p>
            <a:pPr lvl="3"/>
            <a:r>
              <a:rPr lang="fr-FR" dirty="0" smtClean="0"/>
              <a:t>Sous-titre du chapitre 2</a:t>
            </a:r>
          </a:p>
          <a:p>
            <a:pPr lvl="4"/>
            <a:r>
              <a:rPr lang="fr-FR" dirty="0" smtClean="0"/>
              <a:t>Titre du chapitre 3</a:t>
            </a:r>
          </a:p>
          <a:p>
            <a:pPr lvl="5"/>
            <a:r>
              <a:rPr lang="fr-FR" dirty="0" smtClean="0"/>
              <a:t>Sous-titre du chapitre 3</a:t>
            </a:r>
          </a:p>
          <a:p>
            <a:pPr lvl="6"/>
            <a:r>
              <a:rPr lang="fr-FR" dirty="0" smtClean="0"/>
              <a:t>Titre du chapitre 4</a:t>
            </a:r>
          </a:p>
          <a:p>
            <a:pPr lvl="7"/>
            <a:r>
              <a:rPr lang="fr-FR" dirty="0" smtClean="0"/>
              <a:t>Sous-titre du chapitre 4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965948" y="2028825"/>
            <a:ext cx="3277940" cy="3709988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  <a:latin typeface="+mj-lt"/>
              </a:defRPr>
            </a:lvl1pPr>
            <a:lvl2pPr marL="0" indent="0">
              <a:lnSpc>
                <a:spcPct val="90000"/>
              </a:lnSpc>
              <a:spcAft>
                <a:spcPts val="0"/>
              </a:spcAft>
              <a:buNone/>
              <a:defRPr sz="1120" baseline="0">
                <a:solidFill>
                  <a:schemeClr val="accent5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accent6"/>
                </a:solidFill>
                <a:latin typeface="+mj-lt"/>
              </a:defRPr>
            </a:lvl3pPr>
            <a:lvl4pPr marL="0" indent="0">
              <a:lnSpc>
                <a:spcPct val="90000"/>
              </a:lnSpc>
              <a:spcAft>
                <a:spcPts val="0"/>
              </a:spcAft>
              <a:buNone/>
              <a:defRPr sz="1120" baseline="0">
                <a:solidFill>
                  <a:schemeClr val="accent6"/>
                </a:solidFill>
              </a:defRPr>
            </a:lvl4pPr>
            <a:lvl5pPr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defRPr sz="2000">
                <a:solidFill>
                  <a:schemeClr val="tx2"/>
                </a:solidFill>
                <a:latin typeface="+mj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1120">
                <a:solidFill>
                  <a:schemeClr val="tx2"/>
                </a:solidFill>
              </a:defRPr>
            </a:lvl6pPr>
            <a:lvl7pPr marL="1588" indent="0">
              <a:spcBef>
                <a:spcPts val="0"/>
              </a:spcBef>
              <a:buNone/>
              <a:defRPr sz="1000"/>
            </a:lvl7pPr>
            <a:lvl8pPr marL="0" indent="0">
              <a:spcBef>
                <a:spcPts val="0"/>
              </a:spcBef>
              <a:buNone/>
              <a:defRPr sz="1000"/>
            </a:lvl8pPr>
            <a:lvl9pPr marL="0" indent="0">
              <a:spcBef>
                <a:spcPts val="0"/>
              </a:spcBef>
              <a:buNone/>
              <a:defRPr sz="1000"/>
            </a:lvl9pPr>
          </a:lstStyle>
          <a:p>
            <a:pPr lvl="0"/>
            <a:r>
              <a:rPr lang="fr-FR" dirty="0" smtClean="0"/>
              <a:t>Titre du chapitre 5</a:t>
            </a:r>
          </a:p>
          <a:p>
            <a:pPr lvl="1"/>
            <a:r>
              <a:rPr lang="fr-FR" dirty="0" smtClean="0"/>
              <a:t>Sous-titre du chapitre 5</a:t>
            </a:r>
          </a:p>
          <a:p>
            <a:pPr lvl="2"/>
            <a:r>
              <a:rPr lang="fr-FR" dirty="0" smtClean="0"/>
              <a:t>Titre du chapitre 6</a:t>
            </a:r>
          </a:p>
          <a:p>
            <a:pPr lvl="3"/>
            <a:r>
              <a:rPr lang="fr-FR" dirty="0" smtClean="0"/>
              <a:t>Sous-titre du chapitre 6</a:t>
            </a:r>
          </a:p>
          <a:p>
            <a:pPr lvl="4"/>
            <a:r>
              <a:rPr lang="fr-FR" dirty="0" smtClean="0"/>
              <a:t>Titre du chapitre 7</a:t>
            </a:r>
          </a:p>
          <a:p>
            <a:pPr lvl="5"/>
            <a:r>
              <a:rPr lang="fr-FR" dirty="0" smtClean="0"/>
              <a:t>Sous-titre du chapitre 7</a:t>
            </a:r>
          </a:p>
        </p:txBody>
      </p:sp>
    </p:spTree>
    <p:extLst>
      <p:ext uri="{BB962C8B-B14F-4D97-AF65-F5344CB8AC3E}">
        <p14:creationId xmlns:p14="http://schemas.microsoft.com/office/powerpoint/2010/main" val="426929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900112" y="0"/>
            <a:ext cx="7343775" cy="3524250"/>
          </a:xfrm>
        </p:spPr>
        <p:txBody>
          <a:bodyPr/>
          <a:lstStyle>
            <a:lvl1pPr>
              <a:lnSpc>
                <a:spcPct val="85000"/>
              </a:lnSpc>
              <a:defRPr sz="3300"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15ED89E5-E226-4E86-9229-AD0F828303A1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3465513"/>
            <a:ext cx="7344000" cy="2225675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7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  <p:grpSp>
        <p:nvGrpSpPr>
          <p:cNvPr id="11" name="Groupe 10"/>
          <p:cNvGrpSpPr/>
          <p:nvPr userDrawn="1"/>
        </p:nvGrpSpPr>
        <p:grpSpPr bwMode="gray">
          <a:xfrm>
            <a:off x="-1" y="4289817"/>
            <a:ext cx="9144000" cy="2568183"/>
            <a:chOff x="-9525" y="11679257"/>
            <a:chExt cx="9140829" cy="2568183"/>
          </a:xfrm>
          <a:solidFill>
            <a:schemeClr val="accent1"/>
          </a:solidFill>
        </p:grpSpPr>
        <p:sp>
          <p:nvSpPr>
            <p:cNvPr id="12" name="Freeform 5"/>
            <p:cNvSpPr>
              <a:spLocks/>
            </p:cNvSpPr>
            <p:nvPr userDrawn="1"/>
          </p:nvSpPr>
          <p:spPr bwMode="gray">
            <a:xfrm>
              <a:off x="8311705" y="11679257"/>
              <a:ext cx="819599" cy="1349089"/>
            </a:xfrm>
            <a:custGeom>
              <a:avLst/>
              <a:gdLst>
                <a:gd name="T0" fmla="*/ 0 w 862"/>
                <a:gd name="T1" fmla="*/ 1416 h 1416"/>
                <a:gd name="T2" fmla="*/ 0 w 862"/>
                <a:gd name="T3" fmla="*/ 1416 h 1416"/>
                <a:gd name="T4" fmla="*/ 862 w 862"/>
                <a:gd name="T5" fmla="*/ 1124 h 1416"/>
                <a:gd name="T6" fmla="*/ 862 w 862"/>
                <a:gd name="T7" fmla="*/ 0 h 1416"/>
                <a:gd name="T8" fmla="*/ 0 w 862"/>
                <a:gd name="T9" fmla="*/ 1416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416">
                  <a:moveTo>
                    <a:pt x="0" y="1416"/>
                  </a:moveTo>
                  <a:lnTo>
                    <a:pt x="0" y="1416"/>
                  </a:lnTo>
                  <a:cubicBezTo>
                    <a:pt x="290" y="1329"/>
                    <a:pt x="578" y="1231"/>
                    <a:pt x="862" y="1124"/>
                  </a:cubicBezTo>
                  <a:lnTo>
                    <a:pt x="862" y="0"/>
                  </a:lnTo>
                  <a:cubicBezTo>
                    <a:pt x="617" y="499"/>
                    <a:pt x="328" y="973"/>
                    <a:pt x="0" y="1416"/>
                  </a:cubicBezTo>
                  <a:close/>
                </a:path>
              </a:pathLst>
            </a:custGeom>
            <a:solidFill>
              <a:srgbClr val="F7A62B">
                <a:alpha val="6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gray">
            <a:xfrm>
              <a:off x="-9525" y="12757260"/>
              <a:ext cx="8321230" cy="1490180"/>
            </a:xfrm>
            <a:custGeom>
              <a:avLst/>
              <a:gdLst>
                <a:gd name="T0" fmla="*/ 8737 w 8737"/>
                <a:gd name="T1" fmla="*/ 284 h 1564"/>
                <a:gd name="T2" fmla="*/ 8737 w 8737"/>
                <a:gd name="T3" fmla="*/ 284 h 1564"/>
                <a:gd name="T4" fmla="*/ 0 w 8737"/>
                <a:gd name="T5" fmla="*/ 0 h 1564"/>
                <a:gd name="T6" fmla="*/ 0 w 8737"/>
                <a:gd name="T7" fmla="*/ 1564 h 1564"/>
                <a:gd name="T8" fmla="*/ 7595 w 8737"/>
                <a:gd name="T9" fmla="*/ 1564 h 1564"/>
                <a:gd name="T10" fmla="*/ 8737 w 8737"/>
                <a:gd name="T11" fmla="*/ 284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37" h="1564">
                  <a:moveTo>
                    <a:pt x="8737" y="284"/>
                  </a:moveTo>
                  <a:lnTo>
                    <a:pt x="8737" y="284"/>
                  </a:lnTo>
                  <a:cubicBezTo>
                    <a:pt x="5914" y="1138"/>
                    <a:pt x="2837" y="1072"/>
                    <a:pt x="0" y="0"/>
                  </a:cubicBezTo>
                  <a:lnTo>
                    <a:pt x="0" y="1564"/>
                  </a:lnTo>
                  <a:lnTo>
                    <a:pt x="7595" y="1564"/>
                  </a:lnTo>
                  <a:cubicBezTo>
                    <a:pt x="8014" y="1177"/>
                    <a:pt x="8396" y="746"/>
                    <a:pt x="8737" y="284"/>
                  </a:cubicBezTo>
                  <a:close/>
                </a:path>
              </a:pathLst>
            </a:custGeom>
            <a:solidFill>
              <a:srgbClr val="F7A62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27736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 visu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pour une image  25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3999" cy="6857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126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aseline="0"/>
            </a:lvl1pPr>
          </a:lstStyle>
          <a:p>
            <a:r>
              <a:rPr lang="fr-FR" noProof="0" dirty="0" smtClean="0"/>
              <a:t>Sélectionner l’icône pour insérer une image, puis disposer l’image en arrière plan </a:t>
            </a:r>
            <a:br>
              <a:rPr lang="fr-FR" noProof="0" dirty="0" smtClean="0"/>
            </a:br>
            <a:r>
              <a:rPr lang="fr-FR" noProof="0" dirty="0" smtClean="0"/>
              <a:t>(Sélectionner l’image avec le bouton droit de la souris / Mettre à l’arrière plan)</a:t>
            </a:r>
          </a:p>
        </p:txBody>
      </p:sp>
      <p:sp>
        <p:nvSpPr>
          <p:cNvPr id="32" name="Espace réservé du texte 31"/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0" y="5367819"/>
            <a:ext cx="8324117" cy="1490180"/>
          </a:xfrm>
          <a:custGeom>
            <a:avLst/>
            <a:gdLst>
              <a:gd name="connsiteX0" fmla="*/ 0 w 8324117"/>
              <a:gd name="connsiteY0" fmla="*/ 0 h 1490180"/>
              <a:gd name="connsiteX1" fmla="*/ 8324117 w 8324117"/>
              <a:gd name="connsiteY1" fmla="*/ 270596 h 1490180"/>
              <a:gd name="connsiteX2" fmla="*/ 7236085 w 8324117"/>
              <a:gd name="connsiteY2" fmla="*/ 1490180 h 1490180"/>
              <a:gd name="connsiteX3" fmla="*/ 0 w 8324117"/>
              <a:gd name="connsiteY3" fmla="*/ 1490180 h 149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4117" h="1490180">
                <a:moveTo>
                  <a:pt x="0" y="0"/>
                </a:moveTo>
                <a:cubicBezTo>
                  <a:pt x="2702932" y="1021402"/>
                  <a:pt x="5634523" y="1084287"/>
                  <a:pt x="8324117" y="270596"/>
                </a:cubicBezTo>
                <a:cubicBezTo>
                  <a:pt x="7999232" y="710789"/>
                  <a:pt x="7635284" y="1121446"/>
                  <a:pt x="7236085" y="1490180"/>
                </a:cubicBezTo>
                <a:lnTo>
                  <a:pt x="0" y="1490180"/>
                </a:lnTo>
                <a:close/>
              </a:path>
            </a:pathLst>
          </a:custGeom>
          <a:solidFill>
            <a:srgbClr val="F7A62B">
              <a:alpha val="69804"/>
            </a:srgb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>
                <a:solidFill>
                  <a:schemeClr val="bg1">
                    <a:alpha val="0"/>
                  </a:schemeClr>
                </a:solidFill>
              </a:defRPr>
            </a:lvl2pPr>
            <a:lvl3pPr>
              <a:defRPr sz="100">
                <a:solidFill>
                  <a:schemeClr val="bg1">
                    <a:alpha val="0"/>
                  </a:schemeClr>
                </a:solidFill>
              </a:defRPr>
            </a:lvl3pPr>
            <a:lvl4pPr>
              <a:defRPr sz="100">
                <a:solidFill>
                  <a:schemeClr val="bg1">
                    <a:alpha val="0"/>
                  </a:schemeClr>
                </a:solidFill>
              </a:defRPr>
            </a:lvl4pPr>
            <a:lvl5pPr>
              <a:defRPr sz="100"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7" name="Espace réservé du texte 36"/>
          <p:cNvSpPr>
            <a:spLocks noGrp="1"/>
          </p:cNvSpPr>
          <p:nvPr userDrawn="1">
            <p:ph type="body" sz="quarter" idx="16" hasCustomPrompt="1"/>
          </p:nvPr>
        </p:nvSpPr>
        <p:spPr bwMode="gray">
          <a:xfrm>
            <a:off x="8324116" y="4302517"/>
            <a:ext cx="819884" cy="1349089"/>
          </a:xfrm>
          <a:custGeom>
            <a:avLst/>
            <a:gdLst>
              <a:gd name="connsiteX0" fmla="*/ 819884 w 819884"/>
              <a:gd name="connsiteY0" fmla="*/ 0 h 1349089"/>
              <a:gd name="connsiteX1" fmla="*/ 819884 w 819884"/>
              <a:gd name="connsiteY1" fmla="*/ 1070887 h 1349089"/>
              <a:gd name="connsiteX2" fmla="*/ 0 w 819884"/>
              <a:gd name="connsiteY2" fmla="*/ 1349089 h 1349089"/>
              <a:gd name="connsiteX3" fmla="*/ 819884 w 819884"/>
              <a:gd name="connsiteY3" fmla="*/ 0 h 134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884" h="1349089">
                <a:moveTo>
                  <a:pt x="819884" y="0"/>
                </a:moveTo>
                <a:lnTo>
                  <a:pt x="819884" y="1070887"/>
                </a:lnTo>
                <a:cubicBezTo>
                  <a:pt x="549760" y="1172831"/>
                  <a:pt x="275832" y="1266200"/>
                  <a:pt x="0" y="1349089"/>
                </a:cubicBezTo>
                <a:cubicBezTo>
                  <a:pt x="311976" y="927023"/>
                  <a:pt x="586854" y="475421"/>
                  <a:pt x="819884" y="0"/>
                </a:cubicBezTo>
                <a:close/>
              </a:path>
            </a:pathLst>
          </a:custGeom>
          <a:solidFill>
            <a:srgbClr val="F7A62B">
              <a:alpha val="69804"/>
            </a:srgb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 anchor="ctr" anchorCtr="0">
            <a:noAutofit/>
          </a:bodyPr>
          <a:lstStyle>
            <a:lvl1pPr algn="ctr">
              <a:defRPr sz="100" baseline="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236223" y="5359892"/>
            <a:ext cx="1907776" cy="1498107"/>
          </a:xfrm>
          <a:custGeom>
            <a:avLst/>
            <a:gdLst>
              <a:gd name="connsiteX0" fmla="*/ 1907776 w 1907776"/>
              <a:gd name="connsiteY0" fmla="*/ 0 h 1498107"/>
              <a:gd name="connsiteX1" fmla="*/ 1907776 w 1907776"/>
              <a:gd name="connsiteY1" fmla="*/ 1498107 h 1498107"/>
              <a:gd name="connsiteX2" fmla="*/ 0 w 1907776"/>
              <a:gd name="connsiteY2" fmla="*/ 1498107 h 1498107"/>
              <a:gd name="connsiteX3" fmla="*/ 1087166 w 1907776"/>
              <a:gd name="connsiteY3" fmla="*/ 278274 h 1498107"/>
              <a:gd name="connsiteX4" fmla="*/ 1907776 w 1907776"/>
              <a:gd name="connsiteY4" fmla="*/ 0 h 149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7776" h="1498107">
                <a:moveTo>
                  <a:pt x="1907776" y="0"/>
                </a:moveTo>
                <a:lnTo>
                  <a:pt x="1907776" y="1498107"/>
                </a:lnTo>
                <a:lnTo>
                  <a:pt x="0" y="1498107"/>
                </a:lnTo>
                <a:cubicBezTo>
                  <a:pt x="398881" y="1129298"/>
                  <a:pt x="762539" y="718558"/>
                  <a:pt x="1087166" y="278274"/>
                </a:cubicBezTo>
                <a:cubicBezTo>
                  <a:pt x="1363241" y="195364"/>
                  <a:pt x="1637412" y="101971"/>
                  <a:pt x="1907776" y="0"/>
                </a:cubicBezTo>
                <a:close/>
              </a:path>
            </a:pathLst>
          </a:custGeom>
          <a:solidFill>
            <a:srgbClr val="F7A62B"/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>
            <a:noAutofit/>
          </a:bodyPr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>
                <a:solidFill>
                  <a:schemeClr val="bg1">
                    <a:alpha val="0"/>
                  </a:schemeClr>
                </a:solidFill>
              </a:defRPr>
            </a:lvl2pPr>
            <a:lvl3pPr>
              <a:defRPr sz="100">
                <a:solidFill>
                  <a:schemeClr val="bg1">
                    <a:alpha val="0"/>
                  </a:schemeClr>
                </a:solidFill>
              </a:defRPr>
            </a:lvl3pPr>
            <a:lvl4pPr>
              <a:defRPr sz="100">
                <a:solidFill>
                  <a:schemeClr val="bg1">
                    <a:alpha val="0"/>
                  </a:schemeClr>
                </a:solidFill>
              </a:defRPr>
            </a:lvl4pPr>
            <a:lvl5pPr>
              <a:defRPr sz="100"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00112" y="0"/>
            <a:ext cx="7343775" cy="2479229"/>
          </a:xfrm>
        </p:spPr>
        <p:txBody>
          <a:bodyPr/>
          <a:lstStyle>
            <a:lvl1pPr algn="l">
              <a:lnSpc>
                <a:spcPct val="85000"/>
              </a:lnSpc>
              <a:defRPr sz="33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10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15C9B170-B103-4265-AE9C-52C3E952B5B9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11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900112" y="2439542"/>
            <a:ext cx="7344000" cy="3280221"/>
          </a:xfrm>
        </p:spPr>
        <p:txBody>
          <a:bodyPr/>
          <a:lstStyle>
            <a:lvl1pPr algn="l">
              <a:lnSpc>
                <a:spcPct val="100000"/>
              </a:lnSpc>
              <a:spcAft>
                <a:spcPts val="0"/>
              </a:spcAft>
              <a:defRPr sz="1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013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 visu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3999" cy="6857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126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aseline="0"/>
            </a:lvl1pPr>
          </a:lstStyle>
          <a:p>
            <a:r>
              <a:rPr lang="fr-FR" noProof="0" dirty="0" smtClean="0"/>
              <a:t>Sélectionner l’icône pour insérer une image, puis disposer l’image en arrière plan </a:t>
            </a:r>
            <a:br>
              <a:rPr lang="fr-FR" noProof="0" dirty="0" smtClean="0"/>
            </a:br>
            <a:r>
              <a:rPr lang="fr-FR" noProof="0" dirty="0" smtClean="0"/>
              <a:t>(Sélectionner l’image avec le bouton droit de la souris / Mettre à l’arrière plan)</a:t>
            </a:r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4452936"/>
            <a:ext cx="4287838" cy="2405063"/>
          </a:xfrm>
          <a:custGeom>
            <a:avLst/>
            <a:gdLst>
              <a:gd name="connsiteX0" fmla="*/ 4287838 w 4287838"/>
              <a:gd name="connsiteY0" fmla="*/ 0 h 2405063"/>
              <a:gd name="connsiteX1" fmla="*/ 3230184 w 4287838"/>
              <a:gd name="connsiteY1" fmla="*/ 2405063 h 2405063"/>
              <a:gd name="connsiteX2" fmla="*/ 0 w 4287838"/>
              <a:gd name="connsiteY2" fmla="*/ 2405063 h 2405063"/>
              <a:gd name="connsiteX3" fmla="*/ 0 w 4287838"/>
              <a:gd name="connsiteY3" fmla="*/ 2343052 h 2405063"/>
              <a:gd name="connsiteX4" fmla="*/ 4287838 w 4287838"/>
              <a:gd name="connsiteY4" fmla="*/ 0 h 2405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7838" h="2405063">
                <a:moveTo>
                  <a:pt x="4287838" y="0"/>
                </a:moveTo>
                <a:cubicBezTo>
                  <a:pt x="3980747" y="821404"/>
                  <a:pt x="3626924" y="1624682"/>
                  <a:pt x="3230184" y="2405063"/>
                </a:cubicBezTo>
                <a:lnTo>
                  <a:pt x="0" y="2405063"/>
                </a:lnTo>
                <a:lnTo>
                  <a:pt x="0" y="2343052"/>
                </a:lnTo>
                <a:cubicBezTo>
                  <a:pt x="1482051" y="1665704"/>
                  <a:pt x="2915463" y="883415"/>
                  <a:pt x="4287838" y="0"/>
                </a:cubicBezTo>
                <a:close/>
              </a:path>
            </a:pathLst>
          </a:custGeom>
          <a:solidFill>
            <a:srgbClr val="F7A62B">
              <a:alpha val="80000"/>
            </a:srgb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>
            <a:noAutofit/>
          </a:bodyPr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>
                <a:solidFill>
                  <a:schemeClr val="bg1">
                    <a:alpha val="0"/>
                  </a:schemeClr>
                </a:solidFill>
              </a:defRPr>
            </a:lvl2pPr>
            <a:lvl3pPr>
              <a:defRPr sz="100">
                <a:solidFill>
                  <a:schemeClr val="bg1">
                    <a:alpha val="0"/>
                  </a:schemeClr>
                </a:solidFill>
              </a:defRPr>
            </a:lvl3pPr>
            <a:lvl4pPr>
              <a:defRPr sz="100">
                <a:solidFill>
                  <a:schemeClr val="bg1">
                    <a:alpha val="0"/>
                  </a:schemeClr>
                </a:solidFill>
              </a:defRPr>
            </a:lvl4pPr>
            <a:lvl5pPr>
              <a:defRPr sz="100"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6"/>
          </p:nvPr>
        </p:nvSpPr>
        <p:spPr bwMode="gray">
          <a:xfrm>
            <a:off x="4278311" y="0"/>
            <a:ext cx="4865688" cy="4460875"/>
          </a:xfrm>
          <a:custGeom>
            <a:avLst/>
            <a:gdLst>
              <a:gd name="connsiteX0" fmla="*/ 1182335 w 4865688"/>
              <a:gd name="connsiteY0" fmla="*/ 0 h 4460875"/>
              <a:gd name="connsiteX1" fmla="*/ 4865688 w 4865688"/>
              <a:gd name="connsiteY1" fmla="*/ 0 h 4460875"/>
              <a:gd name="connsiteX2" fmla="*/ 4865688 w 4865688"/>
              <a:gd name="connsiteY2" fmla="*/ 660977 h 4460875"/>
              <a:gd name="connsiteX3" fmla="*/ 0 w 4865688"/>
              <a:gd name="connsiteY3" fmla="*/ 4460875 h 4460875"/>
              <a:gd name="connsiteX4" fmla="*/ 1182335 w 4865688"/>
              <a:gd name="connsiteY4" fmla="*/ 0 h 446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5688" h="4460875">
                <a:moveTo>
                  <a:pt x="1182335" y="0"/>
                </a:moveTo>
                <a:lnTo>
                  <a:pt x="4865688" y="0"/>
                </a:lnTo>
                <a:lnTo>
                  <a:pt x="4865688" y="660977"/>
                </a:lnTo>
                <a:cubicBezTo>
                  <a:pt x="3357258" y="2079262"/>
                  <a:pt x="1726781" y="3349710"/>
                  <a:pt x="0" y="4460875"/>
                </a:cubicBezTo>
                <a:cubicBezTo>
                  <a:pt x="537772" y="3022560"/>
                  <a:pt x="935379" y="1527971"/>
                  <a:pt x="1182335" y="0"/>
                </a:cubicBezTo>
                <a:close/>
              </a:path>
            </a:pathLst>
          </a:custGeom>
          <a:solidFill>
            <a:srgbClr val="F7A62B">
              <a:alpha val="70000"/>
            </a:srgb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>
            <a:noAutofit/>
          </a:bodyPr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>
                <a:solidFill>
                  <a:schemeClr val="bg1">
                    <a:alpha val="0"/>
                  </a:schemeClr>
                </a:solidFill>
              </a:defRPr>
            </a:lvl2pPr>
            <a:lvl3pPr>
              <a:defRPr sz="100">
                <a:solidFill>
                  <a:schemeClr val="bg1">
                    <a:alpha val="0"/>
                  </a:schemeClr>
                </a:solidFill>
              </a:defRPr>
            </a:lvl3pPr>
            <a:lvl4pPr>
              <a:defRPr sz="100">
                <a:solidFill>
                  <a:schemeClr val="bg1">
                    <a:alpha val="0"/>
                  </a:schemeClr>
                </a:solidFill>
              </a:defRPr>
            </a:lvl4pPr>
            <a:lvl5pPr>
              <a:defRPr sz="100"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 </a:t>
            </a:r>
            <a:endParaRPr lang="fr-FR" dirty="0"/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" y="1"/>
            <a:ext cx="5470525" cy="6804025"/>
          </a:xfrm>
          <a:custGeom>
            <a:avLst/>
            <a:gdLst>
              <a:gd name="connsiteX0" fmla="*/ 0 w 5470525"/>
              <a:gd name="connsiteY0" fmla="*/ 0 h 6804025"/>
              <a:gd name="connsiteX1" fmla="*/ 5470525 w 5470525"/>
              <a:gd name="connsiteY1" fmla="*/ 0 h 6804025"/>
              <a:gd name="connsiteX2" fmla="*/ 4287915 w 5470525"/>
              <a:gd name="connsiteY2" fmla="*/ 4461296 h 6804025"/>
              <a:gd name="connsiteX3" fmla="*/ 0 w 5470525"/>
              <a:gd name="connsiteY3" fmla="*/ 6804025 h 680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0525" h="6804025">
                <a:moveTo>
                  <a:pt x="0" y="0"/>
                </a:moveTo>
                <a:lnTo>
                  <a:pt x="5470525" y="0"/>
                </a:lnTo>
                <a:cubicBezTo>
                  <a:pt x="5223512" y="1528116"/>
                  <a:pt x="4825812" y="3022845"/>
                  <a:pt x="4287915" y="4461296"/>
                </a:cubicBezTo>
                <a:cubicBezTo>
                  <a:pt x="2915515" y="5344589"/>
                  <a:pt x="1482078" y="6126771"/>
                  <a:pt x="0" y="6804025"/>
                </a:cubicBezTo>
                <a:close/>
              </a:path>
            </a:pathLst>
          </a:custGeom>
          <a:solidFill>
            <a:srgbClr val="F7A62B"/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>
            <a:noAutofit/>
          </a:bodyPr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10854852" y="3636404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E0315654-576A-4769-AA70-51B1365998AA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0854852" y="3636404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900112" y="0"/>
            <a:ext cx="7343775" cy="2479229"/>
          </a:xfrm>
        </p:spPr>
        <p:txBody>
          <a:bodyPr/>
          <a:lstStyle>
            <a:lvl1pPr algn="l">
              <a:lnSpc>
                <a:spcPct val="85000"/>
              </a:lnSpc>
              <a:defRPr sz="33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2439542"/>
            <a:ext cx="7344000" cy="3280221"/>
          </a:xfrm>
        </p:spPr>
        <p:txBody>
          <a:bodyPr/>
          <a:lstStyle>
            <a:lvl1pPr algn="l">
              <a:lnSpc>
                <a:spcPct val="100000"/>
              </a:lnSpc>
              <a:spcAft>
                <a:spcPts val="0"/>
              </a:spcAft>
              <a:defRPr sz="1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6971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900113" y="1511645"/>
            <a:ext cx="7343775" cy="4221612"/>
          </a:xfrm>
        </p:spPr>
        <p:txBody>
          <a:bodyPr/>
          <a:lstStyle>
            <a:lvl5pPr>
              <a:defRPr>
                <a:solidFill>
                  <a:srgbClr val="FAC495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2A44435-9A82-49F3-AFD0-D67F795A98CB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/>
          </p:nvPr>
        </p:nvSpPr>
        <p:spPr bwMode="gray">
          <a:xfrm>
            <a:off x="900113" y="5768974"/>
            <a:ext cx="7344000" cy="540000"/>
          </a:xfrm>
        </p:spPr>
        <p:txBody>
          <a:bodyPr anchor="b" anchorCtr="0"/>
          <a:lstStyle>
            <a:lvl1pPr algn="l">
              <a:lnSpc>
                <a:spcPct val="90000"/>
              </a:lnSpc>
              <a:spcAft>
                <a:spcPts val="0"/>
              </a:spcAft>
              <a:defRPr sz="900">
                <a:solidFill>
                  <a:srgbClr val="FBC171"/>
                </a:solidFill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536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numér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547664" y="1511645"/>
            <a:ext cx="6696224" cy="4221612"/>
          </a:xfrm>
        </p:spPr>
        <p:txBody>
          <a:bodyPr/>
          <a:lstStyle>
            <a:lvl1pPr algn="l"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72B964EF-75BA-438A-9A9B-2C00A687F4D1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7"/>
          </p:nvPr>
        </p:nvSpPr>
        <p:spPr bwMode="gray">
          <a:xfrm>
            <a:off x="900113" y="5768974"/>
            <a:ext cx="7344000" cy="540000"/>
          </a:xfrm>
        </p:spPr>
        <p:txBody>
          <a:bodyPr anchor="b" anchorCtr="0"/>
          <a:lstStyle>
            <a:lvl1pPr>
              <a:lnSpc>
                <a:spcPct val="90000"/>
              </a:lnSpc>
              <a:spcAft>
                <a:spcPts val="0"/>
              </a:spcAft>
              <a:defRPr sz="900">
                <a:solidFill>
                  <a:srgbClr val="FBC171"/>
                </a:solidFill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00113" y="1555852"/>
            <a:ext cx="390525" cy="320675"/>
          </a:xfrm>
          <a:custGeom>
            <a:avLst/>
            <a:gdLst>
              <a:gd name="connsiteX0" fmla="*/ 16474 w 390525"/>
              <a:gd name="connsiteY0" fmla="*/ 0 h 320675"/>
              <a:gd name="connsiteX1" fmla="*/ 373082 w 390525"/>
              <a:gd name="connsiteY1" fmla="*/ 0 h 320675"/>
              <a:gd name="connsiteX2" fmla="*/ 390525 w 390525"/>
              <a:gd name="connsiteY2" fmla="*/ 16445 h 320675"/>
              <a:gd name="connsiteX3" fmla="*/ 390525 w 390525"/>
              <a:gd name="connsiteY3" fmla="*/ 248729 h 320675"/>
              <a:gd name="connsiteX4" fmla="*/ 0 w 390525"/>
              <a:gd name="connsiteY4" fmla="*/ 320675 h 320675"/>
              <a:gd name="connsiteX5" fmla="*/ 0 w 390525"/>
              <a:gd name="connsiteY5" fmla="*/ 16445 h 320675"/>
              <a:gd name="connsiteX6" fmla="*/ 16474 w 390525"/>
              <a:gd name="connsiteY6" fmla="*/ 0 h 32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" h="320675">
                <a:moveTo>
                  <a:pt x="16474" y="0"/>
                </a:moveTo>
                <a:lnTo>
                  <a:pt x="373082" y="0"/>
                </a:lnTo>
                <a:cubicBezTo>
                  <a:pt x="382773" y="0"/>
                  <a:pt x="390525" y="6167"/>
                  <a:pt x="390525" y="16445"/>
                </a:cubicBezTo>
                <a:lnTo>
                  <a:pt x="390525" y="248729"/>
                </a:lnTo>
                <a:cubicBezTo>
                  <a:pt x="193809" y="312453"/>
                  <a:pt x="75586" y="320675"/>
                  <a:pt x="0" y="320675"/>
                </a:cubicBezTo>
                <a:lnTo>
                  <a:pt x="0" y="16445"/>
                </a:lnTo>
                <a:cubicBezTo>
                  <a:pt x="0" y="6167"/>
                  <a:pt x="6783" y="0"/>
                  <a:pt x="1647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anchor="ctr" anchorCtr="0">
            <a:noAutofit/>
          </a:bodyPr>
          <a:lstStyle>
            <a:lvl1pPr algn="ctr">
              <a:defRPr sz="1350">
                <a:solidFill>
                  <a:schemeClr val="bg1"/>
                </a:solidFill>
                <a:latin typeface="Avenir LT Std 65 Medium" panose="020B0603020203020204" pitchFamily="34" charset="0"/>
              </a:defRPr>
            </a:lvl1pPr>
          </a:lstStyle>
          <a:p>
            <a:pPr lvl="0"/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900113" y="2523600"/>
            <a:ext cx="390525" cy="320675"/>
          </a:xfrm>
          <a:custGeom>
            <a:avLst/>
            <a:gdLst>
              <a:gd name="connsiteX0" fmla="*/ 16474 w 390525"/>
              <a:gd name="connsiteY0" fmla="*/ 0 h 320675"/>
              <a:gd name="connsiteX1" fmla="*/ 373082 w 390525"/>
              <a:gd name="connsiteY1" fmla="*/ 0 h 320675"/>
              <a:gd name="connsiteX2" fmla="*/ 390525 w 390525"/>
              <a:gd name="connsiteY2" fmla="*/ 16445 h 320675"/>
              <a:gd name="connsiteX3" fmla="*/ 390525 w 390525"/>
              <a:gd name="connsiteY3" fmla="*/ 248729 h 320675"/>
              <a:gd name="connsiteX4" fmla="*/ 0 w 390525"/>
              <a:gd name="connsiteY4" fmla="*/ 320675 h 320675"/>
              <a:gd name="connsiteX5" fmla="*/ 0 w 390525"/>
              <a:gd name="connsiteY5" fmla="*/ 16445 h 320675"/>
              <a:gd name="connsiteX6" fmla="*/ 16474 w 390525"/>
              <a:gd name="connsiteY6" fmla="*/ 0 h 32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" h="320675">
                <a:moveTo>
                  <a:pt x="16474" y="0"/>
                </a:moveTo>
                <a:lnTo>
                  <a:pt x="373082" y="0"/>
                </a:lnTo>
                <a:cubicBezTo>
                  <a:pt x="382773" y="0"/>
                  <a:pt x="390525" y="6167"/>
                  <a:pt x="390525" y="16445"/>
                </a:cubicBezTo>
                <a:lnTo>
                  <a:pt x="390525" y="248729"/>
                </a:lnTo>
                <a:cubicBezTo>
                  <a:pt x="193809" y="312453"/>
                  <a:pt x="75586" y="320675"/>
                  <a:pt x="0" y="320675"/>
                </a:cubicBezTo>
                <a:lnTo>
                  <a:pt x="0" y="16445"/>
                </a:lnTo>
                <a:cubicBezTo>
                  <a:pt x="0" y="6167"/>
                  <a:pt x="6783" y="0"/>
                  <a:pt x="1647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anchor="ctr" anchorCtr="0">
            <a:noAutofit/>
          </a:bodyPr>
          <a:lstStyle>
            <a:lvl1pPr algn="ctr">
              <a:defRPr sz="1350">
                <a:solidFill>
                  <a:schemeClr val="bg1"/>
                </a:solidFill>
                <a:latin typeface="Avenir LT Std 65 Medium" panose="020B0603020203020204" pitchFamily="34" charset="0"/>
              </a:defRPr>
            </a:lvl1pPr>
          </a:lstStyle>
          <a:p>
            <a:pPr lvl="0"/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00113" y="4183200"/>
            <a:ext cx="390525" cy="320675"/>
          </a:xfrm>
          <a:custGeom>
            <a:avLst/>
            <a:gdLst>
              <a:gd name="connsiteX0" fmla="*/ 16474 w 390525"/>
              <a:gd name="connsiteY0" fmla="*/ 0 h 320675"/>
              <a:gd name="connsiteX1" fmla="*/ 373082 w 390525"/>
              <a:gd name="connsiteY1" fmla="*/ 0 h 320675"/>
              <a:gd name="connsiteX2" fmla="*/ 390525 w 390525"/>
              <a:gd name="connsiteY2" fmla="*/ 16445 h 320675"/>
              <a:gd name="connsiteX3" fmla="*/ 390525 w 390525"/>
              <a:gd name="connsiteY3" fmla="*/ 248729 h 320675"/>
              <a:gd name="connsiteX4" fmla="*/ 0 w 390525"/>
              <a:gd name="connsiteY4" fmla="*/ 320675 h 320675"/>
              <a:gd name="connsiteX5" fmla="*/ 0 w 390525"/>
              <a:gd name="connsiteY5" fmla="*/ 16445 h 320675"/>
              <a:gd name="connsiteX6" fmla="*/ 16474 w 390525"/>
              <a:gd name="connsiteY6" fmla="*/ 0 h 32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" h="320675">
                <a:moveTo>
                  <a:pt x="16474" y="0"/>
                </a:moveTo>
                <a:lnTo>
                  <a:pt x="373082" y="0"/>
                </a:lnTo>
                <a:cubicBezTo>
                  <a:pt x="382773" y="0"/>
                  <a:pt x="390525" y="6167"/>
                  <a:pt x="390525" y="16445"/>
                </a:cubicBezTo>
                <a:lnTo>
                  <a:pt x="390525" y="248729"/>
                </a:lnTo>
                <a:cubicBezTo>
                  <a:pt x="193809" y="312453"/>
                  <a:pt x="75586" y="320675"/>
                  <a:pt x="0" y="320675"/>
                </a:cubicBezTo>
                <a:lnTo>
                  <a:pt x="0" y="16445"/>
                </a:lnTo>
                <a:cubicBezTo>
                  <a:pt x="0" y="6167"/>
                  <a:pt x="6783" y="0"/>
                  <a:pt x="1647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anchor="ctr" anchorCtr="0">
            <a:noAutofit/>
          </a:bodyPr>
          <a:lstStyle>
            <a:lvl1pPr algn="ctr">
              <a:defRPr sz="1350">
                <a:solidFill>
                  <a:schemeClr val="bg1"/>
                </a:solidFill>
                <a:latin typeface="Avenir LT Std 65 Medium" panose="020B0603020203020204" pitchFamily="34" charset="0"/>
              </a:defRPr>
            </a:lvl1pPr>
          </a:lstStyle>
          <a:p>
            <a:pPr lvl="0"/>
            <a:r>
              <a:rPr lang="fr-FR" dirty="0" smtClean="0"/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9219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visuel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4355976" y="1511645"/>
            <a:ext cx="3887912" cy="4221612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>
          <a:xfrm>
            <a:off x="900113" y="0"/>
            <a:ext cx="7343775" cy="964537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B33BF31E-849B-49B3-897D-4B77FFC3B177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00113" y="4392536"/>
            <a:ext cx="3240000" cy="540000"/>
          </a:xfrm>
        </p:spPr>
        <p:txBody>
          <a:bodyPr/>
          <a:lstStyle>
            <a:lvl1pPr algn="l">
              <a:lnSpc>
                <a:spcPct val="105000"/>
              </a:lnSpc>
              <a:spcAft>
                <a:spcPts val="0"/>
              </a:spcAft>
              <a:defRPr sz="9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 smtClean="0"/>
              <a:t>Texte légende</a:t>
            </a:r>
            <a:endParaRPr lang="fr-FR" dirty="0"/>
          </a:p>
        </p:txBody>
      </p:sp>
      <p:sp>
        <p:nvSpPr>
          <p:cNvPr id="18" name="Espace réservé pour une image  17"/>
          <p:cNvSpPr>
            <a:spLocks noGrp="1" noChangeAspect="1"/>
          </p:cNvSpPr>
          <p:nvPr>
            <p:ph type="pic" sz="quarter" idx="19" hasCustomPrompt="1"/>
          </p:nvPr>
        </p:nvSpPr>
        <p:spPr bwMode="gray">
          <a:xfrm>
            <a:off x="918000" y="1540800"/>
            <a:ext cx="3204000" cy="2717521"/>
          </a:xfrm>
          <a:custGeom>
            <a:avLst/>
            <a:gdLst>
              <a:gd name="connsiteX0" fmla="*/ 101360 w 2854325"/>
              <a:gd name="connsiteY0" fmla="*/ 0 h 2420938"/>
              <a:gd name="connsiteX1" fmla="*/ 2752966 w 2854325"/>
              <a:gd name="connsiteY1" fmla="*/ 0 h 2420938"/>
              <a:gd name="connsiteX2" fmla="*/ 2854325 w 2854325"/>
              <a:gd name="connsiteY2" fmla="*/ 100394 h 2420938"/>
              <a:gd name="connsiteX3" fmla="*/ 2854325 w 2854325"/>
              <a:gd name="connsiteY3" fmla="*/ 2003106 h 2420938"/>
              <a:gd name="connsiteX4" fmla="*/ 0 w 2854325"/>
              <a:gd name="connsiteY4" fmla="*/ 2420938 h 2420938"/>
              <a:gd name="connsiteX5" fmla="*/ 0 w 2854325"/>
              <a:gd name="connsiteY5" fmla="*/ 100394 h 2420938"/>
              <a:gd name="connsiteX6" fmla="*/ 101360 w 2854325"/>
              <a:gd name="connsiteY6" fmla="*/ 0 h 242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4325" h="2420938">
                <a:moveTo>
                  <a:pt x="101360" y="0"/>
                </a:moveTo>
                <a:lnTo>
                  <a:pt x="2752966" y="0"/>
                </a:lnTo>
                <a:cubicBezTo>
                  <a:pt x="2809383" y="0"/>
                  <a:pt x="2854325" y="44938"/>
                  <a:pt x="2854325" y="100394"/>
                </a:cubicBezTo>
                <a:lnTo>
                  <a:pt x="2854325" y="2003106"/>
                </a:lnTo>
                <a:cubicBezTo>
                  <a:pt x="1658090" y="2371219"/>
                  <a:pt x="460899" y="2417114"/>
                  <a:pt x="0" y="2420938"/>
                </a:cubicBezTo>
                <a:lnTo>
                  <a:pt x="0" y="100394"/>
                </a:lnTo>
                <a:cubicBezTo>
                  <a:pt x="0" y="44938"/>
                  <a:pt x="44943" y="0"/>
                  <a:pt x="10136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90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241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pour une image  21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18112" y="1539260"/>
            <a:ext cx="3654000" cy="1930070"/>
          </a:xfrm>
          <a:custGeom>
            <a:avLst/>
            <a:gdLst>
              <a:gd name="connsiteX0" fmla="*/ 111148 w 3654000"/>
              <a:gd name="connsiteY0" fmla="*/ 0 h 1930070"/>
              <a:gd name="connsiteX1" fmla="*/ 3654000 w 3654000"/>
              <a:gd name="connsiteY1" fmla="*/ 0 h 1930070"/>
              <a:gd name="connsiteX2" fmla="*/ 3654000 w 3654000"/>
              <a:gd name="connsiteY2" fmla="*/ 1930070 h 1930070"/>
              <a:gd name="connsiteX3" fmla="*/ 3389942 w 3654000"/>
              <a:gd name="connsiteY3" fmla="*/ 1929406 h 1930070"/>
              <a:gd name="connsiteX4" fmla="*/ 0 w 3654000"/>
              <a:gd name="connsiteY4" fmla="*/ 1747117 h 1930070"/>
              <a:gd name="connsiteX5" fmla="*/ 0 w 3654000"/>
              <a:gd name="connsiteY5" fmla="*/ 112490 h 1930070"/>
              <a:gd name="connsiteX6" fmla="*/ 111148 w 3654000"/>
              <a:gd name="connsiteY6" fmla="*/ 0 h 1930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4000" h="1930070">
                <a:moveTo>
                  <a:pt x="111148" y="0"/>
                </a:moveTo>
                <a:lnTo>
                  <a:pt x="3654000" y="0"/>
                </a:lnTo>
                <a:lnTo>
                  <a:pt x="3654000" y="1930070"/>
                </a:lnTo>
                <a:lnTo>
                  <a:pt x="3389942" y="1929406"/>
                </a:lnTo>
                <a:cubicBezTo>
                  <a:pt x="1427344" y="1909152"/>
                  <a:pt x="0" y="1747117"/>
                  <a:pt x="0" y="1747117"/>
                </a:cubicBezTo>
                <a:lnTo>
                  <a:pt x="0" y="112490"/>
                </a:lnTo>
                <a:cubicBezTo>
                  <a:pt x="0" y="49215"/>
                  <a:pt x="48628" y="0"/>
                  <a:pt x="11114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90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900112" y="3834187"/>
            <a:ext cx="7344000" cy="248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>
          <a:xfrm>
            <a:off x="900113" y="0"/>
            <a:ext cx="7343775" cy="964537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A55A7D23-0077-4B69-9E25-462CCA733DC7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00113" y="3491292"/>
            <a:ext cx="7344000" cy="324000"/>
          </a:xfrm>
        </p:spPr>
        <p:txBody>
          <a:bodyPr/>
          <a:lstStyle>
            <a:lvl1pPr algn="l">
              <a:lnSpc>
                <a:spcPct val="105000"/>
              </a:lnSpc>
              <a:spcAft>
                <a:spcPts val="0"/>
              </a:spcAft>
              <a:defRPr sz="9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 smtClean="0"/>
              <a:t>Texte légende</a:t>
            </a:r>
            <a:endParaRPr lang="fr-FR" dirty="0"/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  <p:sp>
        <p:nvSpPr>
          <p:cNvPr id="19" name="Espace réservé pour une image  18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572112" y="1539261"/>
            <a:ext cx="3654000" cy="1930925"/>
          </a:xfrm>
          <a:custGeom>
            <a:avLst/>
            <a:gdLst>
              <a:gd name="connsiteX0" fmla="*/ 0 w 3654000"/>
              <a:gd name="connsiteY0" fmla="*/ 0 h 1930925"/>
              <a:gd name="connsiteX1" fmla="*/ 3532432 w 3654000"/>
              <a:gd name="connsiteY1" fmla="*/ 0 h 1930925"/>
              <a:gd name="connsiteX2" fmla="*/ 3647053 w 3654000"/>
              <a:gd name="connsiteY2" fmla="*/ 112490 h 1930925"/>
              <a:gd name="connsiteX3" fmla="*/ 3654000 w 3654000"/>
              <a:gd name="connsiteY3" fmla="*/ 1747117 h 1930925"/>
              <a:gd name="connsiteX4" fmla="*/ 339887 w 3654000"/>
              <a:gd name="connsiteY4" fmla="*/ 1930925 h 1930925"/>
              <a:gd name="connsiteX5" fmla="*/ 0 w 3654000"/>
              <a:gd name="connsiteY5" fmla="*/ 1930070 h 193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4000" h="1930925">
                <a:moveTo>
                  <a:pt x="0" y="0"/>
                </a:moveTo>
                <a:lnTo>
                  <a:pt x="3532432" y="0"/>
                </a:lnTo>
                <a:cubicBezTo>
                  <a:pt x="3594953" y="0"/>
                  <a:pt x="3647053" y="49215"/>
                  <a:pt x="3647053" y="112490"/>
                </a:cubicBezTo>
                <a:lnTo>
                  <a:pt x="3654000" y="1747117"/>
                </a:lnTo>
                <a:cubicBezTo>
                  <a:pt x="2512125" y="1876745"/>
                  <a:pt x="1370250" y="1925355"/>
                  <a:pt x="339887" y="1930925"/>
                </a:cubicBezTo>
                <a:lnTo>
                  <a:pt x="0" y="19300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90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</p:spTree>
    <p:extLst>
      <p:ext uri="{BB962C8B-B14F-4D97-AF65-F5344CB8AC3E}">
        <p14:creationId xmlns:p14="http://schemas.microsoft.com/office/powerpoint/2010/main" val="4150919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numér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547664" y="1511645"/>
            <a:ext cx="6696224" cy="4221612"/>
          </a:xfrm>
        </p:spPr>
        <p:txBody>
          <a:bodyPr/>
          <a:lstStyle>
            <a:lvl1pPr algn="l"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2F7342AD-28AD-4759-9CC1-9222E08EF701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7"/>
          </p:nvPr>
        </p:nvSpPr>
        <p:spPr bwMode="gray">
          <a:xfrm>
            <a:off x="900113" y="5768974"/>
            <a:ext cx="7344000" cy="540000"/>
          </a:xfrm>
        </p:spPr>
        <p:txBody>
          <a:bodyPr anchor="b" anchorCtr="0"/>
          <a:lstStyle>
            <a:lvl1pPr>
              <a:lnSpc>
                <a:spcPct val="90000"/>
              </a:lnSpc>
              <a:spcAft>
                <a:spcPts val="0"/>
              </a:spcAft>
              <a:defRPr sz="900">
                <a:solidFill>
                  <a:srgbClr val="DD8CA4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00113" y="1555852"/>
            <a:ext cx="390525" cy="320675"/>
          </a:xfrm>
          <a:custGeom>
            <a:avLst/>
            <a:gdLst>
              <a:gd name="connsiteX0" fmla="*/ 16474 w 390525"/>
              <a:gd name="connsiteY0" fmla="*/ 0 h 320675"/>
              <a:gd name="connsiteX1" fmla="*/ 373082 w 390525"/>
              <a:gd name="connsiteY1" fmla="*/ 0 h 320675"/>
              <a:gd name="connsiteX2" fmla="*/ 390525 w 390525"/>
              <a:gd name="connsiteY2" fmla="*/ 16445 h 320675"/>
              <a:gd name="connsiteX3" fmla="*/ 390525 w 390525"/>
              <a:gd name="connsiteY3" fmla="*/ 248729 h 320675"/>
              <a:gd name="connsiteX4" fmla="*/ 0 w 390525"/>
              <a:gd name="connsiteY4" fmla="*/ 320675 h 320675"/>
              <a:gd name="connsiteX5" fmla="*/ 0 w 390525"/>
              <a:gd name="connsiteY5" fmla="*/ 16445 h 320675"/>
              <a:gd name="connsiteX6" fmla="*/ 16474 w 390525"/>
              <a:gd name="connsiteY6" fmla="*/ 0 h 32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" h="320675">
                <a:moveTo>
                  <a:pt x="16474" y="0"/>
                </a:moveTo>
                <a:lnTo>
                  <a:pt x="373082" y="0"/>
                </a:lnTo>
                <a:cubicBezTo>
                  <a:pt x="382773" y="0"/>
                  <a:pt x="390525" y="6167"/>
                  <a:pt x="390525" y="16445"/>
                </a:cubicBezTo>
                <a:lnTo>
                  <a:pt x="390525" y="248729"/>
                </a:lnTo>
                <a:cubicBezTo>
                  <a:pt x="193809" y="312453"/>
                  <a:pt x="75586" y="320675"/>
                  <a:pt x="0" y="320675"/>
                </a:cubicBezTo>
                <a:lnTo>
                  <a:pt x="0" y="16445"/>
                </a:lnTo>
                <a:cubicBezTo>
                  <a:pt x="0" y="6167"/>
                  <a:pt x="6783" y="0"/>
                  <a:pt x="1647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0">
            <a:noAutofit/>
          </a:bodyPr>
          <a:lstStyle>
            <a:lvl1pPr algn="ctr">
              <a:defRPr sz="1350">
                <a:solidFill>
                  <a:schemeClr val="bg1"/>
                </a:solidFill>
                <a:latin typeface="Avenir LT Std 65 Medium" panose="020B0603020203020204" pitchFamily="34" charset="0"/>
              </a:defRPr>
            </a:lvl1pPr>
          </a:lstStyle>
          <a:p>
            <a:pPr lvl="0"/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900113" y="2523600"/>
            <a:ext cx="390525" cy="320675"/>
          </a:xfrm>
          <a:custGeom>
            <a:avLst/>
            <a:gdLst>
              <a:gd name="connsiteX0" fmla="*/ 16474 w 390525"/>
              <a:gd name="connsiteY0" fmla="*/ 0 h 320675"/>
              <a:gd name="connsiteX1" fmla="*/ 373082 w 390525"/>
              <a:gd name="connsiteY1" fmla="*/ 0 h 320675"/>
              <a:gd name="connsiteX2" fmla="*/ 390525 w 390525"/>
              <a:gd name="connsiteY2" fmla="*/ 16445 h 320675"/>
              <a:gd name="connsiteX3" fmla="*/ 390525 w 390525"/>
              <a:gd name="connsiteY3" fmla="*/ 248729 h 320675"/>
              <a:gd name="connsiteX4" fmla="*/ 0 w 390525"/>
              <a:gd name="connsiteY4" fmla="*/ 320675 h 320675"/>
              <a:gd name="connsiteX5" fmla="*/ 0 w 390525"/>
              <a:gd name="connsiteY5" fmla="*/ 16445 h 320675"/>
              <a:gd name="connsiteX6" fmla="*/ 16474 w 390525"/>
              <a:gd name="connsiteY6" fmla="*/ 0 h 32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" h="320675">
                <a:moveTo>
                  <a:pt x="16474" y="0"/>
                </a:moveTo>
                <a:lnTo>
                  <a:pt x="373082" y="0"/>
                </a:lnTo>
                <a:cubicBezTo>
                  <a:pt x="382773" y="0"/>
                  <a:pt x="390525" y="6167"/>
                  <a:pt x="390525" y="16445"/>
                </a:cubicBezTo>
                <a:lnTo>
                  <a:pt x="390525" y="248729"/>
                </a:lnTo>
                <a:cubicBezTo>
                  <a:pt x="193809" y="312453"/>
                  <a:pt x="75586" y="320675"/>
                  <a:pt x="0" y="320675"/>
                </a:cubicBezTo>
                <a:lnTo>
                  <a:pt x="0" y="16445"/>
                </a:lnTo>
                <a:cubicBezTo>
                  <a:pt x="0" y="6167"/>
                  <a:pt x="6783" y="0"/>
                  <a:pt x="1647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0">
            <a:noAutofit/>
          </a:bodyPr>
          <a:lstStyle>
            <a:lvl1pPr algn="ctr">
              <a:defRPr sz="1350">
                <a:solidFill>
                  <a:schemeClr val="bg1"/>
                </a:solidFill>
                <a:latin typeface="Avenir LT Std 65 Medium" panose="020B0603020203020204" pitchFamily="34" charset="0"/>
              </a:defRPr>
            </a:lvl1pPr>
          </a:lstStyle>
          <a:p>
            <a:pPr lvl="0"/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00113" y="4183200"/>
            <a:ext cx="390525" cy="320675"/>
          </a:xfrm>
          <a:custGeom>
            <a:avLst/>
            <a:gdLst>
              <a:gd name="connsiteX0" fmla="*/ 16474 w 390525"/>
              <a:gd name="connsiteY0" fmla="*/ 0 h 320675"/>
              <a:gd name="connsiteX1" fmla="*/ 373082 w 390525"/>
              <a:gd name="connsiteY1" fmla="*/ 0 h 320675"/>
              <a:gd name="connsiteX2" fmla="*/ 390525 w 390525"/>
              <a:gd name="connsiteY2" fmla="*/ 16445 h 320675"/>
              <a:gd name="connsiteX3" fmla="*/ 390525 w 390525"/>
              <a:gd name="connsiteY3" fmla="*/ 248729 h 320675"/>
              <a:gd name="connsiteX4" fmla="*/ 0 w 390525"/>
              <a:gd name="connsiteY4" fmla="*/ 320675 h 320675"/>
              <a:gd name="connsiteX5" fmla="*/ 0 w 390525"/>
              <a:gd name="connsiteY5" fmla="*/ 16445 h 320675"/>
              <a:gd name="connsiteX6" fmla="*/ 16474 w 390525"/>
              <a:gd name="connsiteY6" fmla="*/ 0 h 32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" h="320675">
                <a:moveTo>
                  <a:pt x="16474" y="0"/>
                </a:moveTo>
                <a:lnTo>
                  <a:pt x="373082" y="0"/>
                </a:lnTo>
                <a:cubicBezTo>
                  <a:pt x="382773" y="0"/>
                  <a:pt x="390525" y="6167"/>
                  <a:pt x="390525" y="16445"/>
                </a:cubicBezTo>
                <a:lnTo>
                  <a:pt x="390525" y="248729"/>
                </a:lnTo>
                <a:cubicBezTo>
                  <a:pt x="193809" y="312453"/>
                  <a:pt x="75586" y="320675"/>
                  <a:pt x="0" y="320675"/>
                </a:cubicBezTo>
                <a:lnTo>
                  <a:pt x="0" y="16445"/>
                </a:lnTo>
                <a:cubicBezTo>
                  <a:pt x="0" y="6167"/>
                  <a:pt x="6783" y="0"/>
                  <a:pt x="1647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0">
            <a:noAutofit/>
          </a:bodyPr>
          <a:lstStyle>
            <a:lvl1pPr algn="ctr">
              <a:defRPr sz="1350">
                <a:solidFill>
                  <a:schemeClr val="bg1"/>
                </a:solidFill>
                <a:latin typeface="Avenir LT Std 65 Medium" panose="020B0603020203020204" pitchFamily="34" charset="0"/>
              </a:defRPr>
            </a:lvl1pPr>
          </a:lstStyle>
          <a:p>
            <a:pPr lvl="0"/>
            <a:r>
              <a:rPr lang="fr-FR" dirty="0" smtClean="0"/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9668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1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900112" y="3834187"/>
            <a:ext cx="7344000" cy="248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>
          <a:xfrm>
            <a:off x="900113" y="0"/>
            <a:ext cx="7343775" cy="964537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BFBAC137-ED03-4892-9807-15B853A44BB7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00113" y="3491292"/>
            <a:ext cx="7344000" cy="324000"/>
          </a:xfrm>
        </p:spPr>
        <p:txBody>
          <a:bodyPr/>
          <a:lstStyle>
            <a:lvl1pPr algn="l">
              <a:lnSpc>
                <a:spcPct val="105000"/>
              </a:lnSpc>
              <a:spcAft>
                <a:spcPts val="0"/>
              </a:spcAft>
              <a:defRPr sz="9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 smtClean="0"/>
              <a:t>Texte légende</a:t>
            </a:r>
            <a:endParaRPr lang="fr-FR" dirty="0"/>
          </a:p>
        </p:txBody>
      </p:sp>
      <p:sp>
        <p:nvSpPr>
          <p:cNvPr id="18" name="Espace réservé pour une image  17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18112" y="1539260"/>
            <a:ext cx="7308000" cy="1929600"/>
          </a:xfrm>
          <a:custGeom>
            <a:avLst/>
            <a:gdLst>
              <a:gd name="connsiteX0" fmla="*/ 111148 w 7308000"/>
              <a:gd name="connsiteY0" fmla="*/ 0 h 1931476"/>
              <a:gd name="connsiteX1" fmla="*/ 7186432 w 7308000"/>
              <a:gd name="connsiteY1" fmla="*/ 0 h 1931476"/>
              <a:gd name="connsiteX2" fmla="*/ 7301053 w 7308000"/>
              <a:gd name="connsiteY2" fmla="*/ 112490 h 1931476"/>
              <a:gd name="connsiteX3" fmla="*/ 7308000 w 7308000"/>
              <a:gd name="connsiteY3" fmla="*/ 1747117 h 1931476"/>
              <a:gd name="connsiteX4" fmla="*/ 0 w 7308000"/>
              <a:gd name="connsiteY4" fmla="*/ 1747117 h 1931476"/>
              <a:gd name="connsiteX5" fmla="*/ 0 w 7308000"/>
              <a:gd name="connsiteY5" fmla="*/ 112490 h 1931476"/>
              <a:gd name="connsiteX6" fmla="*/ 111148 w 7308000"/>
              <a:gd name="connsiteY6" fmla="*/ 0 h 193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8000" h="1931476">
                <a:moveTo>
                  <a:pt x="111148" y="0"/>
                </a:moveTo>
                <a:lnTo>
                  <a:pt x="7186432" y="0"/>
                </a:lnTo>
                <a:cubicBezTo>
                  <a:pt x="7248953" y="0"/>
                  <a:pt x="7301053" y="49215"/>
                  <a:pt x="7301053" y="112490"/>
                </a:cubicBezTo>
                <a:lnTo>
                  <a:pt x="7308000" y="1747117"/>
                </a:lnTo>
                <a:cubicBezTo>
                  <a:pt x="3654000" y="2161925"/>
                  <a:pt x="0" y="1747117"/>
                  <a:pt x="0" y="1747117"/>
                </a:cubicBezTo>
                <a:lnTo>
                  <a:pt x="0" y="112490"/>
                </a:lnTo>
                <a:cubicBezTo>
                  <a:pt x="0" y="49215"/>
                  <a:pt x="48628" y="0"/>
                  <a:pt x="11114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90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532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86CC452-54E2-46E5-A633-25AEA09596F5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069528" y="2443798"/>
            <a:ext cx="1979612" cy="3285490"/>
          </a:xfrm>
        </p:spPr>
        <p:txBody>
          <a:bodyPr/>
          <a:lstStyle>
            <a:lvl1pPr marL="522000" indent="-414000" algn="l">
              <a:lnSpc>
                <a:spcPct val="100000"/>
              </a:lnSpc>
              <a:spcAft>
                <a:spcPts val="3000"/>
              </a:spcAft>
              <a:buClr>
                <a:schemeClr val="accent5"/>
              </a:buClr>
              <a:buSzPct val="9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76848" y="2443798"/>
            <a:ext cx="1979612" cy="3285490"/>
          </a:xfrm>
        </p:spPr>
        <p:txBody>
          <a:bodyPr/>
          <a:lstStyle>
            <a:lvl1pPr marL="522000" indent="-414000" algn="l">
              <a:lnSpc>
                <a:spcPct val="100000"/>
              </a:lnSpc>
              <a:spcAft>
                <a:spcPts val="3000"/>
              </a:spcAft>
              <a:buClr>
                <a:srgbClr val="FBC171"/>
              </a:buClr>
              <a:buSzPct val="9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21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084168" y="2443798"/>
            <a:ext cx="1979612" cy="3285490"/>
          </a:xfrm>
        </p:spPr>
        <p:txBody>
          <a:bodyPr/>
          <a:lstStyle>
            <a:lvl1pPr marL="522000" indent="-414000" algn="l">
              <a:lnSpc>
                <a:spcPct val="100000"/>
              </a:lnSpc>
              <a:spcAft>
                <a:spcPts val="3000"/>
              </a:spcAft>
              <a:buClr>
                <a:srgbClr val="FAD59C"/>
              </a:buClr>
              <a:buSzPct val="9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069200" y="1512000"/>
            <a:ext cx="1979613" cy="523306"/>
          </a:xfrm>
          <a:custGeom>
            <a:avLst/>
            <a:gdLst>
              <a:gd name="connsiteX0" fmla="*/ 30114 w 1979613"/>
              <a:gd name="connsiteY0" fmla="*/ 0 h 523306"/>
              <a:gd name="connsiteX1" fmla="*/ 1947063 w 1979613"/>
              <a:gd name="connsiteY1" fmla="*/ 0 h 523306"/>
              <a:gd name="connsiteX2" fmla="*/ 1978118 w 1979613"/>
              <a:gd name="connsiteY2" fmla="*/ 30478 h 523306"/>
              <a:gd name="connsiteX3" fmla="*/ 1979613 w 1979613"/>
              <a:gd name="connsiteY3" fmla="*/ 382285 h 523306"/>
              <a:gd name="connsiteX4" fmla="*/ 1979613 w 1979613"/>
              <a:gd name="connsiteY4" fmla="*/ 473390 h 523306"/>
              <a:gd name="connsiteX5" fmla="*/ 1610684 w 1979613"/>
              <a:gd name="connsiteY5" fmla="*/ 505624 h 523306"/>
              <a:gd name="connsiteX6" fmla="*/ 0 w 1979613"/>
              <a:gd name="connsiteY6" fmla="*/ 473357 h 523306"/>
              <a:gd name="connsiteX7" fmla="*/ 0 w 1979613"/>
              <a:gd name="connsiteY7" fmla="*/ 30478 h 523306"/>
              <a:gd name="connsiteX8" fmla="*/ 30114 w 1979613"/>
              <a:gd name="connsiteY8" fmla="*/ 0 h 52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9613" h="523306">
                <a:moveTo>
                  <a:pt x="30114" y="0"/>
                </a:moveTo>
                <a:lnTo>
                  <a:pt x="1947063" y="0"/>
                </a:lnTo>
                <a:cubicBezTo>
                  <a:pt x="1964002" y="0"/>
                  <a:pt x="1978118" y="13334"/>
                  <a:pt x="1978118" y="30478"/>
                </a:cubicBezTo>
                <a:lnTo>
                  <a:pt x="1979613" y="382285"/>
                </a:lnTo>
                <a:lnTo>
                  <a:pt x="1979613" y="473390"/>
                </a:lnTo>
                <a:lnTo>
                  <a:pt x="1610684" y="505624"/>
                </a:lnTo>
                <a:cubicBezTo>
                  <a:pt x="757969" y="559402"/>
                  <a:pt x="0" y="473357"/>
                  <a:pt x="0" y="473357"/>
                </a:cubicBezTo>
                <a:lnTo>
                  <a:pt x="0" y="30478"/>
                </a:lnTo>
                <a:cubicBezTo>
                  <a:pt x="0" y="13334"/>
                  <a:pt x="13175" y="0"/>
                  <a:pt x="30114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Titre de la colonne</a:t>
            </a:r>
            <a:endParaRPr lang="fr-FR" dirty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576847" y="1512000"/>
            <a:ext cx="1979613" cy="523306"/>
          </a:xfrm>
          <a:custGeom>
            <a:avLst/>
            <a:gdLst>
              <a:gd name="connsiteX0" fmla="*/ 29727 w 1979613"/>
              <a:gd name="connsiteY0" fmla="*/ 0 h 523306"/>
              <a:gd name="connsiteX1" fmla="*/ 1946676 w 1979613"/>
              <a:gd name="connsiteY1" fmla="*/ 0 h 523306"/>
              <a:gd name="connsiteX2" fmla="*/ 1977731 w 1979613"/>
              <a:gd name="connsiteY2" fmla="*/ 30478 h 523306"/>
              <a:gd name="connsiteX3" fmla="*/ 1979613 w 1979613"/>
              <a:gd name="connsiteY3" fmla="*/ 473357 h 523306"/>
              <a:gd name="connsiteX4" fmla="*/ 44086 w 1979613"/>
              <a:gd name="connsiteY4" fmla="*/ 477966 h 523306"/>
              <a:gd name="connsiteX5" fmla="*/ 0 w 1979613"/>
              <a:gd name="connsiteY5" fmla="*/ 473397 h 523306"/>
              <a:gd name="connsiteX6" fmla="*/ 0 w 1979613"/>
              <a:gd name="connsiteY6" fmla="*/ 29514 h 523306"/>
              <a:gd name="connsiteX7" fmla="*/ 8318 w 1979613"/>
              <a:gd name="connsiteY7" fmla="*/ 8810 h 523306"/>
              <a:gd name="connsiteX8" fmla="*/ 29727 w 1979613"/>
              <a:gd name="connsiteY8" fmla="*/ 0 h 52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9613" h="523306">
                <a:moveTo>
                  <a:pt x="29727" y="0"/>
                </a:moveTo>
                <a:lnTo>
                  <a:pt x="1946676" y="0"/>
                </a:lnTo>
                <a:cubicBezTo>
                  <a:pt x="1963615" y="0"/>
                  <a:pt x="1977731" y="13334"/>
                  <a:pt x="1977731" y="30478"/>
                </a:cubicBezTo>
                <a:lnTo>
                  <a:pt x="1979613" y="473357"/>
                </a:lnTo>
                <a:cubicBezTo>
                  <a:pt x="1113363" y="571695"/>
                  <a:pt x="247113" y="497941"/>
                  <a:pt x="44086" y="477966"/>
                </a:cubicBezTo>
                <a:lnTo>
                  <a:pt x="0" y="473397"/>
                </a:lnTo>
                <a:lnTo>
                  <a:pt x="0" y="29514"/>
                </a:lnTo>
                <a:lnTo>
                  <a:pt x="8318" y="8810"/>
                </a:lnTo>
                <a:cubicBezTo>
                  <a:pt x="13729" y="3334"/>
                  <a:pt x="21258" y="0"/>
                  <a:pt x="29727" y="0"/>
                </a:cubicBezTo>
                <a:close/>
              </a:path>
            </a:pathLst>
          </a:custGeom>
          <a:solidFill>
            <a:srgbClr val="FBC171"/>
          </a:solidFill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Titre de la colonne</a:t>
            </a:r>
            <a:endParaRPr lang="fr-FR" dirty="0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084167" y="1512000"/>
            <a:ext cx="1979613" cy="523306"/>
          </a:xfrm>
          <a:custGeom>
            <a:avLst/>
            <a:gdLst>
              <a:gd name="connsiteX0" fmla="*/ 30114 w 1979613"/>
              <a:gd name="connsiteY0" fmla="*/ 0 h 523306"/>
              <a:gd name="connsiteX1" fmla="*/ 1947063 w 1979613"/>
              <a:gd name="connsiteY1" fmla="*/ 0 h 523306"/>
              <a:gd name="connsiteX2" fmla="*/ 1978118 w 1979613"/>
              <a:gd name="connsiteY2" fmla="*/ 30478 h 523306"/>
              <a:gd name="connsiteX3" fmla="*/ 1979613 w 1979613"/>
              <a:gd name="connsiteY3" fmla="*/ 382284 h 523306"/>
              <a:gd name="connsiteX4" fmla="*/ 1979613 w 1979613"/>
              <a:gd name="connsiteY4" fmla="*/ 473390 h 523306"/>
              <a:gd name="connsiteX5" fmla="*/ 1610684 w 1979613"/>
              <a:gd name="connsiteY5" fmla="*/ 505624 h 523306"/>
              <a:gd name="connsiteX6" fmla="*/ 0 w 1979613"/>
              <a:gd name="connsiteY6" fmla="*/ 473357 h 523306"/>
              <a:gd name="connsiteX7" fmla="*/ 0 w 1979613"/>
              <a:gd name="connsiteY7" fmla="*/ 30478 h 523306"/>
              <a:gd name="connsiteX8" fmla="*/ 30114 w 1979613"/>
              <a:gd name="connsiteY8" fmla="*/ 0 h 52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9613" h="523306">
                <a:moveTo>
                  <a:pt x="30114" y="0"/>
                </a:moveTo>
                <a:lnTo>
                  <a:pt x="1947063" y="0"/>
                </a:lnTo>
                <a:cubicBezTo>
                  <a:pt x="1964002" y="0"/>
                  <a:pt x="1978118" y="13334"/>
                  <a:pt x="1978118" y="30478"/>
                </a:cubicBezTo>
                <a:lnTo>
                  <a:pt x="1979613" y="382284"/>
                </a:lnTo>
                <a:lnTo>
                  <a:pt x="1979613" y="473390"/>
                </a:lnTo>
                <a:lnTo>
                  <a:pt x="1610684" y="505624"/>
                </a:lnTo>
                <a:cubicBezTo>
                  <a:pt x="757969" y="559402"/>
                  <a:pt x="0" y="473357"/>
                  <a:pt x="0" y="473357"/>
                </a:cubicBezTo>
                <a:lnTo>
                  <a:pt x="0" y="30478"/>
                </a:lnTo>
                <a:cubicBezTo>
                  <a:pt x="0" y="13334"/>
                  <a:pt x="13175" y="0"/>
                  <a:pt x="30114" y="0"/>
                </a:cubicBezTo>
                <a:close/>
              </a:path>
            </a:pathLst>
          </a:custGeom>
          <a:solidFill>
            <a:srgbClr val="FAD59C"/>
          </a:solidFill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Titre de la colonne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152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900113" y="0"/>
            <a:ext cx="7343775" cy="1971124"/>
          </a:xfrm>
        </p:spPr>
        <p:txBody>
          <a:bodyPr/>
          <a:lstStyle>
            <a:lvl1pPr>
              <a:defRPr sz="3300">
                <a:solidFill>
                  <a:srgbClr val="333233"/>
                </a:solidFill>
              </a:defRPr>
            </a:lvl1pPr>
          </a:lstStyle>
          <a:p>
            <a:r>
              <a:rPr lang="fr-FR" dirty="0" smtClean="0"/>
              <a:t>Merci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B338236A-5146-4DE8-8D32-BA0B5B70D0D2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3" y="3145160"/>
            <a:ext cx="1800000" cy="12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100" baseline="0">
                <a:latin typeface="Avenir LT Std 65 Medium" pitchFamily="34" charset="0"/>
              </a:defRPr>
            </a:lvl1pPr>
            <a:lvl2pPr marL="0" indent="0" algn="ctr">
              <a:buNone/>
              <a:defRPr sz="1100"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Prénom NOM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oui.sncf</a:t>
            </a:r>
            <a:endParaRPr lang="fr-FR" dirty="0" smtClean="0"/>
          </a:p>
          <a:p>
            <a:pPr lvl="1"/>
            <a:r>
              <a:rPr lang="fr-FR" dirty="0" smtClean="0"/>
              <a:t>00 00 00 00 00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71900" y="3145160"/>
            <a:ext cx="1800000" cy="12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100" baseline="0">
                <a:latin typeface="Avenir LT Std 65 Medium" pitchFamily="34" charset="0"/>
              </a:defRPr>
            </a:lvl1pPr>
            <a:lvl2pPr marL="0" indent="0" algn="ctr">
              <a:buNone/>
              <a:defRPr sz="1100"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Prénom NOM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oui.sncf</a:t>
            </a:r>
            <a:endParaRPr lang="fr-FR" dirty="0" smtClean="0"/>
          </a:p>
          <a:p>
            <a:pPr lvl="1"/>
            <a:r>
              <a:rPr lang="fr-FR" dirty="0" smtClean="0"/>
              <a:t>00 00 00 00 00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443888" y="3145160"/>
            <a:ext cx="1800000" cy="12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100" baseline="0">
                <a:latin typeface="Avenir LT Std 65 Medium" pitchFamily="34" charset="0"/>
              </a:defRPr>
            </a:lvl1pPr>
            <a:lvl2pPr marL="0" indent="0" algn="ctr">
              <a:buNone/>
              <a:defRPr sz="1100"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Prénom NOM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oui.sncf</a:t>
            </a:r>
            <a:endParaRPr lang="fr-FR" dirty="0" smtClean="0"/>
          </a:p>
          <a:p>
            <a:pPr lvl="1"/>
            <a:r>
              <a:rPr lang="fr-FR" dirty="0" smtClean="0"/>
              <a:t>00 00 00 00 00</a:t>
            </a:r>
          </a:p>
        </p:txBody>
      </p:sp>
      <p:pic>
        <p:nvPicPr>
          <p:cNvPr id="11" name="Image 10" descr="logo_couv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732967" y="4782151"/>
            <a:ext cx="1678067" cy="612000"/>
          </a:xfrm>
          <a:prstGeom prst="rect">
            <a:avLst/>
          </a:prstGeom>
        </p:spPr>
      </p:pic>
      <p:grpSp>
        <p:nvGrpSpPr>
          <p:cNvPr id="18" name="Groupe 17"/>
          <p:cNvGrpSpPr/>
          <p:nvPr userDrawn="1"/>
        </p:nvGrpSpPr>
        <p:grpSpPr bwMode="gray">
          <a:xfrm>
            <a:off x="-1" y="4289817"/>
            <a:ext cx="9144000" cy="2568183"/>
            <a:chOff x="-9525" y="11679257"/>
            <a:chExt cx="9140829" cy="2568183"/>
          </a:xfrm>
          <a:solidFill>
            <a:schemeClr val="bg2"/>
          </a:solidFill>
        </p:grpSpPr>
        <p:sp>
          <p:nvSpPr>
            <p:cNvPr id="19" name="Freeform 5"/>
            <p:cNvSpPr>
              <a:spLocks/>
            </p:cNvSpPr>
            <p:nvPr userDrawn="1"/>
          </p:nvSpPr>
          <p:spPr bwMode="gray">
            <a:xfrm>
              <a:off x="8311705" y="11679257"/>
              <a:ext cx="819599" cy="1349089"/>
            </a:xfrm>
            <a:custGeom>
              <a:avLst/>
              <a:gdLst>
                <a:gd name="T0" fmla="*/ 0 w 862"/>
                <a:gd name="T1" fmla="*/ 1416 h 1416"/>
                <a:gd name="T2" fmla="*/ 0 w 862"/>
                <a:gd name="T3" fmla="*/ 1416 h 1416"/>
                <a:gd name="T4" fmla="*/ 862 w 862"/>
                <a:gd name="T5" fmla="*/ 1124 h 1416"/>
                <a:gd name="T6" fmla="*/ 862 w 862"/>
                <a:gd name="T7" fmla="*/ 0 h 1416"/>
                <a:gd name="T8" fmla="*/ 0 w 862"/>
                <a:gd name="T9" fmla="*/ 1416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416">
                  <a:moveTo>
                    <a:pt x="0" y="1416"/>
                  </a:moveTo>
                  <a:lnTo>
                    <a:pt x="0" y="1416"/>
                  </a:lnTo>
                  <a:cubicBezTo>
                    <a:pt x="290" y="1329"/>
                    <a:pt x="578" y="1231"/>
                    <a:pt x="862" y="1124"/>
                  </a:cubicBezTo>
                  <a:lnTo>
                    <a:pt x="862" y="0"/>
                  </a:lnTo>
                  <a:cubicBezTo>
                    <a:pt x="617" y="499"/>
                    <a:pt x="328" y="973"/>
                    <a:pt x="0" y="1416"/>
                  </a:cubicBezTo>
                  <a:close/>
                </a:path>
              </a:pathLst>
            </a:custGeom>
            <a:solidFill>
              <a:srgbClr val="ABA59C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gray">
            <a:xfrm>
              <a:off x="-9525" y="12757260"/>
              <a:ext cx="8321230" cy="1490180"/>
            </a:xfrm>
            <a:custGeom>
              <a:avLst/>
              <a:gdLst>
                <a:gd name="T0" fmla="*/ 8737 w 8737"/>
                <a:gd name="T1" fmla="*/ 284 h 1564"/>
                <a:gd name="T2" fmla="*/ 8737 w 8737"/>
                <a:gd name="T3" fmla="*/ 284 h 1564"/>
                <a:gd name="T4" fmla="*/ 0 w 8737"/>
                <a:gd name="T5" fmla="*/ 0 h 1564"/>
                <a:gd name="T6" fmla="*/ 0 w 8737"/>
                <a:gd name="T7" fmla="*/ 1564 h 1564"/>
                <a:gd name="T8" fmla="*/ 7595 w 8737"/>
                <a:gd name="T9" fmla="*/ 1564 h 1564"/>
                <a:gd name="T10" fmla="*/ 8737 w 8737"/>
                <a:gd name="T11" fmla="*/ 284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37" h="1564">
                  <a:moveTo>
                    <a:pt x="8737" y="284"/>
                  </a:moveTo>
                  <a:lnTo>
                    <a:pt x="8737" y="284"/>
                  </a:lnTo>
                  <a:cubicBezTo>
                    <a:pt x="5914" y="1138"/>
                    <a:pt x="2837" y="1072"/>
                    <a:pt x="0" y="0"/>
                  </a:cubicBezTo>
                  <a:lnTo>
                    <a:pt x="0" y="1564"/>
                  </a:lnTo>
                  <a:lnTo>
                    <a:pt x="7595" y="1564"/>
                  </a:lnTo>
                  <a:cubicBezTo>
                    <a:pt x="8014" y="1177"/>
                    <a:pt x="8396" y="746"/>
                    <a:pt x="8737" y="284"/>
                  </a:cubicBezTo>
                  <a:close/>
                </a:path>
              </a:pathLst>
            </a:custGeom>
            <a:solidFill>
              <a:srgbClr val="ABA59C">
                <a:alpha val="6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6974946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 userDrawn="1"/>
        </p:nvGrpSpPr>
        <p:grpSpPr bwMode="gray">
          <a:xfrm>
            <a:off x="-1" y="4289817"/>
            <a:ext cx="9144000" cy="2568183"/>
            <a:chOff x="-9525" y="11679257"/>
            <a:chExt cx="9140829" cy="2568183"/>
          </a:xfrm>
          <a:solidFill>
            <a:schemeClr val="bg2"/>
          </a:solidFill>
        </p:grpSpPr>
        <p:sp>
          <p:nvSpPr>
            <p:cNvPr id="11" name="Freeform 5"/>
            <p:cNvSpPr>
              <a:spLocks/>
            </p:cNvSpPr>
            <p:nvPr userDrawn="1"/>
          </p:nvSpPr>
          <p:spPr bwMode="gray">
            <a:xfrm>
              <a:off x="8311705" y="11679257"/>
              <a:ext cx="819599" cy="1349089"/>
            </a:xfrm>
            <a:custGeom>
              <a:avLst/>
              <a:gdLst>
                <a:gd name="T0" fmla="*/ 0 w 862"/>
                <a:gd name="T1" fmla="*/ 1416 h 1416"/>
                <a:gd name="T2" fmla="*/ 0 w 862"/>
                <a:gd name="T3" fmla="*/ 1416 h 1416"/>
                <a:gd name="T4" fmla="*/ 862 w 862"/>
                <a:gd name="T5" fmla="*/ 1124 h 1416"/>
                <a:gd name="T6" fmla="*/ 862 w 862"/>
                <a:gd name="T7" fmla="*/ 0 h 1416"/>
                <a:gd name="T8" fmla="*/ 0 w 862"/>
                <a:gd name="T9" fmla="*/ 1416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416">
                  <a:moveTo>
                    <a:pt x="0" y="1416"/>
                  </a:moveTo>
                  <a:lnTo>
                    <a:pt x="0" y="1416"/>
                  </a:lnTo>
                  <a:cubicBezTo>
                    <a:pt x="290" y="1329"/>
                    <a:pt x="578" y="1231"/>
                    <a:pt x="862" y="1124"/>
                  </a:cubicBezTo>
                  <a:lnTo>
                    <a:pt x="862" y="0"/>
                  </a:lnTo>
                  <a:cubicBezTo>
                    <a:pt x="617" y="499"/>
                    <a:pt x="328" y="973"/>
                    <a:pt x="0" y="1416"/>
                  </a:cubicBezTo>
                  <a:close/>
                </a:path>
              </a:pathLst>
            </a:custGeom>
            <a:solidFill>
              <a:srgbClr val="ABA59C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6"/>
            <p:cNvSpPr>
              <a:spLocks/>
            </p:cNvSpPr>
            <p:nvPr userDrawn="1"/>
          </p:nvSpPr>
          <p:spPr bwMode="gray">
            <a:xfrm>
              <a:off x="-9525" y="12757260"/>
              <a:ext cx="8321230" cy="1490180"/>
            </a:xfrm>
            <a:custGeom>
              <a:avLst/>
              <a:gdLst>
                <a:gd name="T0" fmla="*/ 8737 w 8737"/>
                <a:gd name="T1" fmla="*/ 284 h 1564"/>
                <a:gd name="T2" fmla="*/ 8737 w 8737"/>
                <a:gd name="T3" fmla="*/ 284 h 1564"/>
                <a:gd name="T4" fmla="*/ 0 w 8737"/>
                <a:gd name="T5" fmla="*/ 0 h 1564"/>
                <a:gd name="T6" fmla="*/ 0 w 8737"/>
                <a:gd name="T7" fmla="*/ 1564 h 1564"/>
                <a:gd name="T8" fmla="*/ 7595 w 8737"/>
                <a:gd name="T9" fmla="*/ 1564 h 1564"/>
                <a:gd name="T10" fmla="*/ 8737 w 8737"/>
                <a:gd name="T11" fmla="*/ 284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37" h="1564">
                  <a:moveTo>
                    <a:pt x="8737" y="284"/>
                  </a:moveTo>
                  <a:lnTo>
                    <a:pt x="8737" y="284"/>
                  </a:lnTo>
                  <a:cubicBezTo>
                    <a:pt x="5914" y="1138"/>
                    <a:pt x="2837" y="1072"/>
                    <a:pt x="0" y="0"/>
                  </a:cubicBezTo>
                  <a:lnTo>
                    <a:pt x="0" y="1564"/>
                  </a:lnTo>
                  <a:lnTo>
                    <a:pt x="7595" y="1564"/>
                  </a:lnTo>
                  <a:cubicBezTo>
                    <a:pt x="8014" y="1177"/>
                    <a:pt x="8396" y="746"/>
                    <a:pt x="8737" y="284"/>
                  </a:cubicBezTo>
                  <a:close/>
                </a:path>
              </a:pathLst>
            </a:custGeom>
            <a:solidFill>
              <a:srgbClr val="ABA59C">
                <a:alpha val="6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3689600"/>
            <a:ext cx="7343775" cy="1332148"/>
          </a:xfrm>
        </p:spPr>
        <p:txBody>
          <a:bodyPr anchor="t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900"/>
              </a:spcAft>
              <a:buNone/>
              <a:defRPr sz="1350" b="0" baseline="0">
                <a:solidFill>
                  <a:srgbClr val="333233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25" b="0">
                <a:solidFill>
                  <a:srgbClr val="333233"/>
                </a:solidFill>
              </a:defRPr>
            </a:lvl2pPr>
          </a:lstStyle>
          <a:p>
            <a:pPr lvl="0"/>
            <a:r>
              <a:rPr lang="fr-FR" noProof="0" dirty="0" smtClean="0"/>
              <a:t>Sous-titre de la présentation</a:t>
            </a:r>
          </a:p>
          <a:p>
            <a:pPr lvl="1"/>
            <a:r>
              <a:rPr lang="fr-FR" noProof="0" dirty="0" smtClean="0"/>
              <a:t>Date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5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5159E2C5-361D-4F20-AB80-53B0DF3D6A06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7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 bwMode="gray">
          <a:xfrm>
            <a:off x="900112" y="2855032"/>
            <a:ext cx="7343775" cy="864096"/>
          </a:xfrm>
        </p:spPr>
        <p:txBody>
          <a:bodyPr/>
          <a:lstStyle>
            <a:lvl1pPr>
              <a:lnSpc>
                <a:spcPct val="85000"/>
              </a:lnSpc>
              <a:defRPr sz="2250">
                <a:solidFill>
                  <a:srgbClr val="333233"/>
                </a:solidFill>
                <a:latin typeface="+mj-lt"/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pic>
        <p:nvPicPr>
          <p:cNvPr id="2" name="Image 1" descr="logo_couv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357099" y="1963011"/>
            <a:ext cx="2412000" cy="8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84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>
          <a:xfrm>
            <a:off x="900113" y="0"/>
            <a:ext cx="7343775" cy="96453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Sommaire.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F15CC44-7F1E-4A4B-8B0F-CD8953DC8C79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900113" y="2028825"/>
            <a:ext cx="3277940" cy="3709988"/>
          </a:xfrm>
        </p:spPr>
        <p:txBody>
          <a:bodyPr/>
          <a:lstStyle>
            <a:lvl1pPr marL="0" indent="0" algn="l">
              <a:lnSpc>
                <a:spcPct val="95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90000"/>
              </a:lnSpc>
              <a:spcAft>
                <a:spcPts val="0"/>
              </a:spcAft>
              <a:buNone/>
              <a:defRPr sz="1120" baseline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90000"/>
              </a:lnSpc>
              <a:spcAft>
                <a:spcPts val="0"/>
              </a:spcAft>
              <a:buNone/>
              <a:defRPr sz="1120" baseline="0">
                <a:solidFill>
                  <a:schemeClr val="accent2"/>
                </a:solidFill>
              </a:defRPr>
            </a:lvl4pPr>
            <a:lvl5pPr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defRPr sz="2000">
                <a:solidFill>
                  <a:schemeClr val="accent3"/>
                </a:solidFill>
                <a:latin typeface="+mj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1120">
                <a:solidFill>
                  <a:schemeClr val="accent3"/>
                </a:solidFill>
              </a:defRPr>
            </a:lvl6pPr>
            <a:lvl7pPr marL="1588" indent="0">
              <a:lnSpc>
                <a:spcPct val="90000"/>
              </a:lnSpc>
              <a:spcBef>
                <a:spcPts val="200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1120">
                <a:solidFill>
                  <a:schemeClr val="accent4"/>
                </a:solidFill>
              </a:defRPr>
            </a:lvl8pPr>
            <a:lvl9pPr marL="0" indent="0">
              <a:buNone/>
              <a:defRPr sz="1000"/>
            </a:lvl9pPr>
          </a:lstStyle>
          <a:p>
            <a:pPr lvl="0"/>
            <a:r>
              <a:rPr lang="fr-FR" dirty="0" smtClean="0"/>
              <a:t>Titre du chapitre 1</a:t>
            </a:r>
          </a:p>
          <a:p>
            <a:pPr lvl="1"/>
            <a:r>
              <a:rPr lang="fr-FR" dirty="0" smtClean="0"/>
              <a:t>Sous-titre du chapitre 1</a:t>
            </a:r>
          </a:p>
          <a:p>
            <a:pPr lvl="2"/>
            <a:r>
              <a:rPr lang="fr-FR" dirty="0" smtClean="0"/>
              <a:t>Titre du chapitre 2</a:t>
            </a:r>
          </a:p>
          <a:p>
            <a:pPr lvl="3"/>
            <a:r>
              <a:rPr lang="fr-FR" dirty="0" smtClean="0"/>
              <a:t>Sous-titre du chapitre 2</a:t>
            </a:r>
          </a:p>
          <a:p>
            <a:pPr lvl="4"/>
            <a:r>
              <a:rPr lang="fr-FR" dirty="0" smtClean="0"/>
              <a:t>Titre du chapitre 3</a:t>
            </a:r>
          </a:p>
          <a:p>
            <a:pPr lvl="5"/>
            <a:r>
              <a:rPr lang="fr-FR" dirty="0" smtClean="0"/>
              <a:t>Sous-titre du chapitre 3</a:t>
            </a:r>
          </a:p>
          <a:p>
            <a:pPr lvl="6"/>
            <a:r>
              <a:rPr lang="fr-FR" dirty="0" smtClean="0"/>
              <a:t>Titre du chapitre 4</a:t>
            </a:r>
          </a:p>
          <a:p>
            <a:pPr lvl="7"/>
            <a:r>
              <a:rPr lang="fr-FR" dirty="0" smtClean="0"/>
              <a:t>Sous-titre du chapitre 4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965948" y="2028825"/>
            <a:ext cx="3277940" cy="3709988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  <a:latin typeface="+mj-lt"/>
              </a:defRPr>
            </a:lvl1pPr>
            <a:lvl2pPr marL="0" indent="0">
              <a:lnSpc>
                <a:spcPct val="90000"/>
              </a:lnSpc>
              <a:spcAft>
                <a:spcPts val="0"/>
              </a:spcAft>
              <a:buNone/>
              <a:defRPr sz="1120" baseline="0">
                <a:solidFill>
                  <a:schemeClr val="accent5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accent6"/>
                </a:solidFill>
                <a:latin typeface="+mj-lt"/>
              </a:defRPr>
            </a:lvl3pPr>
            <a:lvl4pPr marL="0" indent="0">
              <a:lnSpc>
                <a:spcPct val="90000"/>
              </a:lnSpc>
              <a:spcAft>
                <a:spcPts val="0"/>
              </a:spcAft>
              <a:buNone/>
              <a:defRPr sz="1120" baseline="0">
                <a:solidFill>
                  <a:schemeClr val="accent6"/>
                </a:solidFill>
              </a:defRPr>
            </a:lvl4pPr>
            <a:lvl5pPr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defRPr sz="2000">
                <a:solidFill>
                  <a:schemeClr val="tx2"/>
                </a:solidFill>
                <a:latin typeface="+mj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1120">
                <a:solidFill>
                  <a:schemeClr val="tx2"/>
                </a:solidFill>
              </a:defRPr>
            </a:lvl6pPr>
            <a:lvl7pPr marL="1588" indent="0">
              <a:spcBef>
                <a:spcPts val="0"/>
              </a:spcBef>
              <a:buNone/>
              <a:defRPr sz="1000"/>
            </a:lvl7pPr>
            <a:lvl8pPr marL="0" indent="0">
              <a:spcBef>
                <a:spcPts val="0"/>
              </a:spcBef>
              <a:buNone/>
              <a:defRPr sz="1000"/>
            </a:lvl8pPr>
            <a:lvl9pPr marL="0" indent="0">
              <a:spcBef>
                <a:spcPts val="0"/>
              </a:spcBef>
              <a:buNone/>
              <a:defRPr sz="1000"/>
            </a:lvl9pPr>
          </a:lstStyle>
          <a:p>
            <a:pPr lvl="0"/>
            <a:r>
              <a:rPr lang="fr-FR" dirty="0" smtClean="0"/>
              <a:t>Titre du chapitre 5</a:t>
            </a:r>
          </a:p>
          <a:p>
            <a:pPr lvl="1"/>
            <a:r>
              <a:rPr lang="fr-FR" dirty="0" smtClean="0"/>
              <a:t>Sous-titre du chapitre 5</a:t>
            </a:r>
          </a:p>
          <a:p>
            <a:pPr lvl="2"/>
            <a:r>
              <a:rPr lang="fr-FR" dirty="0" smtClean="0"/>
              <a:t>Titre du chapitre 6</a:t>
            </a:r>
          </a:p>
          <a:p>
            <a:pPr lvl="3"/>
            <a:r>
              <a:rPr lang="fr-FR" dirty="0" smtClean="0"/>
              <a:t>Sous-titre du chapitre 6</a:t>
            </a:r>
          </a:p>
          <a:p>
            <a:pPr lvl="4"/>
            <a:r>
              <a:rPr lang="fr-FR" dirty="0" smtClean="0"/>
              <a:t>Titre du chapitre 7</a:t>
            </a:r>
          </a:p>
          <a:p>
            <a:pPr lvl="5"/>
            <a:r>
              <a:rPr lang="fr-FR" dirty="0" smtClean="0"/>
              <a:t>Sous-titre du chapitre 7</a:t>
            </a:r>
          </a:p>
        </p:txBody>
      </p:sp>
    </p:spTree>
    <p:extLst>
      <p:ext uri="{BB962C8B-B14F-4D97-AF65-F5344CB8AC3E}">
        <p14:creationId xmlns:p14="http://schemas.microsoft.com/office/powerpoint/2010/main" val="3534985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900112" y="0"/>
            <a:ext cx="7343775" cy="3524250"/>
          </a:xfrm>
        </p:spPr>
        <p:txBody>
          <a:bodyPr/>
          <a:lstStyle>
            <a:lvl1pPr>
              <a:lnSpc>
                <a:spcPct val="85000"/>
              </a:lnSpc>
              <a:defRPr sz="3300"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057E0F30-864E-41F4-8417-0C3E12684BEF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3465513"/>
            <a:ext cx="7344000" cy="2225675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  <p:grpSp>
        <p:nvGrpSpPr>
          <p:cNvPr id="11" name="Groupe 10"/>
          <p:cNvGrpSpPr/>
          <p:nvPr userDrawn="1"/>
        </p:nvGrpSpPr>
        <p:grpSpPr bwMode="gray">
          <a:xfrm>
            <a:off x="-1" y="4289817"/>
            <a:ext cx="9144000" cy="2568183"/>
            <a:chOff x="-9525" y="11679257"/>
            <a:chExt cx="9140829" cy="2568183"/>
          </a:xfrm>
          <a:solidFill>
            <a:schemeClr val="accent1"/>
          </a:solidFill>
        </p:grpSpPr>
        <p:sp>
          <p:nvSpPr>
            <p:cNvPr id="12" name="Freeform 5"/>
            <p:cNvSpPr>
              <a:spLocks/>
            </p:cNvSpPr>
            <p:nvPr userDrawn="1"/>
          </p:nvSpPr>
          <p:spPr bwMode="gray">
            <a:xfrm>
              <a:off x="8311705" y="11679257"/>
              <a:ext cx="819599" cy="1349089"/>
            </a:xfrm>
            <a:custGeom>
              <a:avLst/>
              <a:gdLst>
                <a:gd name="T0" fmla="*/ 0 w 862"/>
                <a:gd name="T1" fmla="*/ 1416 h 1416"/>
                <a:gd name="T2" fmla="*/ 0 w 862"/>
                <a:gd name="T3" fmla="*/ 1416 h 1416"/>
                <a:gd name="T4" fmla="*/ 862 w 862"/>
                <a:gd name="T5" fmla="*/ 1124 h 1416"/>
                <a:gd name="T6" fmla="*/ 862 w 862"/>
                <a:gd name="T7" fmla="*/ 0 h 1416"/>
                <a:gd name="T8" fmla="*/ 0 w 862"/>
                <a:gd name="T9" fmla="*/ 1416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416">
                  <a:moveTo>
                    <a:pt x="0" y="1416"/>
                  </a:moveTo>
                  <a:lnTo>
                    <a:pt x="0" y="1416"/>
                  </a:lnTo>
                  <a:cubicBezTo>
                    <a:pt x="290" y="1329"/>
                    <a:pt x="578" y="1231"/>
                    <a:pt x="862" y="1124"/>
                  </a:cubicBezTo>
                  <a:lnTo>
                    <a:pt x="862" y="0"/>
                  </a:lnTo>
                  <a:cubicBezTo>
                    <a:pt x="617" y="499"/>
                    <a:pt x="328" y="973"/>
                    <a:pt x="0" y="1416"/>
                  </a:cubicBezTo>
                  <a:close/>
                </a:path>
              </a:pathLst>
            </a:custGeom>
            <a:solidFill>
              <a:schemeClr val="tx2">
                <a:alpha val="69804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gray">
            <a:xfrm>
              <a:off x="-9525" y="12757260"/>
              <a:ext cx="8321230" cy="1490180"/>
            </a:xfrm>
            <a:custGeom>
              <a:avLst/>
              <a:gdLst>
                <a:gd name="T0" fmla="*/ 8737 w 8737"/>
                <a:gd name="T1" fmla="*/ 284 h 1564"/>
                <a:gd name="T2" fmla="*/ 8737 w 8737"/>
                <a:gd name="T3" fmla="*/ 284 h 1564"/>
                <a:gd name="T4" fmla="*/ 0 w 8737"/>
                <a:gd name="T5" fmla="*/ 0 h 1564"/>
                <a:gd name="T6" fmla="*/ 0 w 8737"/>
                <a:gd name="T7" fmla="*/ 1564 h 1564"/>
                <a:gd name="T8" fmla="*/ 7595 w 8737"/>
                <a:gd name="T9" fmla="*/ 1564 h 1564"/>
                <a:gd name="T10" fmla="*/ 8737 w 8737"/>
                <a:gd name="T11" fmla="*/ 284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37" h="1564">
                  <a:moveTo>
                    <a:pt x="8737" y="284"/>
                  </a:moveTo>
                  <a:lnTo>
                    <a:pt x="8737" y="284"/>
                  </a:lnTo>
                  <a:cubicBezTo>
                    <a:pt x="5914" y="1138"/>
                    <a:pt x="2837" y="1072"/>
                    <a:pt x="0" y="0"/>
                  </a:cubicBezTo>
                  <a:lnTo>
                    <a:pt x="0" y="1564"/>
                  </a:lnTo>
                  <a:lnTo>
                    <a:pt x="7595" y="1564"/>
                  </a:lnTo>
                  <a:cubicBezTo>
                    <a:pt x="8014" y="1177"/>
                    <a:pt x="8396" y="746"/>
                    <a:pt x="8737" y="28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98397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 visu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pour une image  25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3999" cy="6857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126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aseline="0"/>
            </a:lvl1pPr>
          </a:lstStyle>
          <a:p>
            <a:r>
              <a:rPr lang="fr-FR" noProof="0" dirty="0" smtClean="0"/>
              <a:t>Sélectionner l’icône pour insérer une image, puis disposer l’image en arrière plan </a:t>
            </a:r>
            <a:br>
              <a:rPr lang="fr-FR" noProof="0" dirty="0" smtClean="0"/>
            </a:br>
            <a:r>
              <a:rPr lang="fr-FR" noProof="0" dirty="0" smtClean="0"/>
              <a:t>(Sélectionner l’image avec le bouton droit de la souris / Mettre à l’arrière plan)</a:t>
            </a:r>
          </a:p>
        </p:txBody>
      </p:sp>
      <p:sp>
        <p:nvSpPr>
          <p:cNvPr id="32" name="Espace réservé du texte 31"/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0" y="5367819"/>
            <a:ext cx="8324117" cy="1490180"/>
          </a:xfrm>
          <a:custGeom>
            <a:avLst/>
            <a:gdLst>
              <a:gd name="connsiteX0" fmla="*/ 0 w 8324117"/>
              <a:gd name="connsiteY0" fmla="*/ 0 h 1490180"/>
              <a:gd name="connsiteX1" fmla="*/ 8324117 w 8324117"/>
              <a:gd name="connsiteY1" fmla="*/ 270596 h 1490180"/>
              <a:gd name="connsiteX2" fmla="*/ 7236085 w 8324117"/>
              <a:gd name="connsiteY2" fmla="*/ 1490180 h 1490180"/>
              <a:gd name="connsiteX3" fmla="*/ 0 w 8324117"/>
              <a:gd name="connsiteY3" fmla="*/ 1490180 h 149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4117" h="1490180">
                <a:moveTo>
                  <a:pt x="0" y="0"/>
                </a:moveTo>
                <a:cubicBezTo>
                  <a:pt x="2702932" y="1021402"/>
                  <a:pt x="5634523" y="1084287"/>
                  <a:pt x="8324117" y="270596"/>
                </a:cubicBezTo>
                <a:cubicBezTo>
                  <a:pt x="7999232" y="710789"/>
                  <a:pt x="7635284" y="1121446"/>
                  <a:pt x="7236085" y="1490180"/>
                </a:cubicBezTo>
                <a:lnTo>
                  <a:pt x="0" y="1490180"/>
                </a:lnTo>
                <a:close/>
              </a:path>
            </a:pathLst>
          </a:custGeom>
          <a:solidFill>
            <a:schemeClr val="tx2">
              <a:alpha val="69804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>
                <a:solidFill>
                  <a:schemeClr val="bg1">
                    <a:alpha val="0"/>
                  </a:schemeClr>
                </a:solidFill>
              </a:defRPr>
            </a:lvl2pPr>
            <a:lvl3pPr>
              <a:defRPr sz="100">
                <a:solidFill>
                  <a:schemeClr val="bg1">
                    <a:alpha val="0"/>
                  </a:schemeClr>
                </a:solidFill>
              </a:defRPr>
            </a:lvl3pPr>
            <a:lvl4pPr>
              <a:defRPr sz="100">
                <a:solidFill>
                  <a:schemeClr val="bg1">
                    <a:alpha val="0"/>
                  </a:schemeClr>
                </a:solidFill>
              </a:defRPr>
            </a:lvl4pPr>
            <a:lvl5pPr>
              <a:defRPr sz="100"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7" name="Espace réservé du texte 36"/>
          <p:cNvSpPr>
            <a:spLocks noGrp="1"/>
          </p:cNvSpPr>
          <p:nvPr userDrawn="1">
            <p:ph type="body" sz="quarter" idx="16" hasCustomPrompt="1"/>
          </p:nvPr>
        </p:nvSpPr>
        <p:spPr bwMode="gray">
          <a:xfrm>
            <a:off x="8324116" y="4302517"/>
            <a:ext cx="819884" cy="1349089"/>
          </a:xfrm>
          <a:custGeom>
            <a:avLst/>
            <a:gdLst>
              <a:gd name="connsiteX0" fmla="*/ 819884 w 819884"/>
              <a:gd name="connsiteY0" fmla="*/ 0 h 1349089"/>
              <a:gd name="connsiteX1" fmla="*/ 819884 w 819884"/>
              <a:gd name="connsiteY1" fmla="*/ 1070887 h 1349089"/>
              <a:gd name="connsiteX2" fmla="*/ 0 w 819884"/>
              <a:gd name="connsiteY2" fmla="*/ 1349089 h 1349089"/>
              <a:gd name="connsiteX3" fmla="*/ 819884 w 819884"/>
              <a:gd name="connsiteY3" fmla="*/ 0 h 134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884" h="1349089">
                <a:moveTo>
                  <a:pt x="819884" y="0"/>
                </a:moveTo>
                <a:lnTo>
                  <a:pt x="819884" y="1070887"/>
                </a:lnTo>
                <a:cubicBezTo>
                  <a:pt x="549760" y="1172831"/>
                  <a:pt x="275832" y="1266200"/>
                  <a:pt x="0" y="1349089"/>
                </a:cubicBezTo>
                <a:cubicBezTo>
                  <a:pt x="311976" y="927023"/>
                  <a:pt x="586854" y="475421"/>
                  <a:pt x="819884" y="0"/>
                </a:cubicBezTo>
                <a:close/>
              </a:path>
            </a:pathLst>
          </a:custGeom>
          <a:solidFill>
            <a:schemeClr val="tx2">
              <a:alpha val="69804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 anchor="ctr" anchorCtr="0">
            <a:noAutofit/>
          </a:bodyPr>
          <a:lstStyle>
            <a:lvl1pPr algn="ctr">
              <a:defRPr sz="100" baseline="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236223" y="5359892"/>
            <a:ext cx="1907776" cy="1498107"/>
          </a:xfrm>
          <a:custGeom>
            <a:avLst/>
            <a:gdLst>
              <a:gd name="connsiteX0" fmla="*/ 1907776 w 1907776"/>
              <a:gd name="connsiteY0" fmla="*/ 0 h 1498107"/>
              <a:gd name="connsiteX1" fmla="*/ 1907776 w 1907776"/>
              <a:gd name="connsiteY1" fmla="*/ 1498107 h 1498107"/>
              <a:gd name="connsiteX2" fmla="*/ 0 w 1907776"/>
              <a:gd name="connsiteY2" fmla="*/ 1498107 h 1498107"/>
              <a:gd name="connsiteX3" fmla="*/ 1087166 w 1907776"/>
              <a:gd name="connsiteY3" fmla="*/ 278274 h 1498107"/>
              <a:gd name="connsiteX4" fmla="*/ 1907776 w 1907776"/>
              <a:gd name="connsiteY4" fmla="*/ 0 h 149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7776" h="1498107">
                <a:moveTo>
                  <a:pt x="1907776" y="0"/>
                </a:moveTo>
                <a:lnTo>
                  <a:pt x="1907776" y="1498107"/>
                </a:lnTo>
                <a:lnTo>
                  <a:pt x="0" y="1498107"/>
                </a:lnTo>
                <a:cubicBezTo>
                  <a:pt x="398881" y="1129298"/>
                  <a:pt x="762539" y="718558"/>
                  <a:pt x="1087166" y="278274"/>
                </a:cubicBezTo>
                <a:cubicBezTo>
                  <a:pt x="1363241" y="195364"/>
                  <a:pt x="1637412" y="101971"/>
                  <a:pt x="1907776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>
            <a:noAutofit/>
          </a:bodyPr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>
                <a:solidFill>
                  <a:schemeClr val="bg1">
                    <a:alpha val="0"/>
                  </a:schemeClr>
                </a:solidFill>
              </a:defRPr>
            </a:lvl2pPr>
            <a:lvl3pPr>
              <a:defRPr sz="100">
                <a:solidFill>
                  <a:schemeClr val="bg1">
                    <a:alpha val="0"/>
                  </a:schemeClr>
                </a:solidFill>
              </a:defRPr>
            </a:lvl3pPr>
            <a:lvl4pPr>
              <a:defRPr sz="100">
                <a:solidFill>
                  <a:schemeClr val="bg1">
                    <a:alpha val="0"/>
                  </a:schemeClr>
                </a:solidFill>
              </a:defRPr>
            </a:lvl4pPr>
            <a:lvl5pPr>
              <a:defRPr sz="100"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00112" y="0"/>
            <a:ext cx="7343775" cy="2479229"/>
          </a:xfrm>
        </p:spPr>
        <p:txBody>
          <a:bodyPr/>
          <a:lstStyle>
            <a:lvl1pPr algn="l">
              <a:lnSpc>
                <a:spcPct val="85000"/>
              </a:lnSpc>
              <a:defRPr sz="33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10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BCDD9776-BF60-4D63-A911-1F4F65D237B4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11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900112" y="2439542"/>
            <a:ext cx="7344000" cy="3280221"/>
          </a:xfrm>
        </p:spPr>
        <p:txBody>
          <a:bodyPr/>
          <a:lstStyle>
            <a:lvl1pPr algn="l">
              <a:lnSpc>
                <a:spcPct val="100000"/>
              </a:lnSpc>
              <a:spcAft>
                <a:spcPts val="0"/>
              </a:spcAft>
              <a:defRPr sz="1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5491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 visu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3999" cy="6857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126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aseline="0"/>
            </a:lvl1pPr>
          </a:lstStyle>
          <a:p>
            <a:r>
              <a:rPr lang="fr-FR" noProof="0" dirty="0" smtClean="0"/>
              <a:t>Sélectionner l’icône pour insérer une image, puis disposer l’image en arrière plan </a:t>
            </a:r>
            <a:br>
              <a:rPr lang="fr-FR" noProof="0" dirty="0" smtClean="0"/>
            </a:br>
            <a:r>
              <a:rPr lang="fr-FR" noProof="0" dirty="0" smtClean="0"/>
              <a:t>(Sélectionner l’image avec le bouton droit de la souris / Mettre à l’arrière plan)</a:t>
            </a:r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4452936"/>
            <a:ext cx="4287838" cy="2405063"/>
          </a:xfrm>
          <a:custGeom>
            <a:avLst/>
            <a:gdLst>
              <a:gd name="connsiteX0" fmla="*/ 4287838 w 4287838"/>
              <a:gd name="connsiteY0" fmla="*/ 0 h 2405063"/>
              <a:gd name="connsiteX1" fmla="*/ 3230184 w 4287838"/>
              <a:gd name="connsiteY1" fmla="*/ 2405063 h 2405063"/>
              <a:gd name="connsiteX2" fmla="*/ 0 w 4287838"/>
              <a:gd name="connsiteY2" fmla="*/ 2405063 h 2405063"/>
              <a:gd name="connsiteX3" fmla="*/ 0 w 4287838"/>
              <a:gd name="connsiteY3" fmla="*/ 2343052 h 2405063"/>
              <a:gd name="connsiteX4" fmla="*/ 4287838 w 4287838"/>
              <a:gd name="connsiteY4" fmla="*/ 0 h 2405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7838" h="2405063">
                <a:moveTo>
                  <a:pt x="4287838" y="0"/>
                </a:moveTo>
                <a:cubicBezTo>
                  <a:pt x="3980747" y="821404"/>
                  <a:pt x="3626924" y="1624682"/>
                  <a:pt x="3230184" y="2405063"/>
                </a:cubicBezTo>
                <a:lnTo>
                  <a:pt x="0" y="2405063"/>
                </a:lnTo>
                <a:lnTo>
                  <a:pt x="0" y="2343052"/>
                </a:lnTo>
                <a:cubicBezTo>
                  <a:pt x="1482051" y="1665704"/>
                  <a:pt x="2915463" y="883415"/>
                  <a:pt x="4287838" y="0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>
            <a:noAutofit/>
          </a:bodyPr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>
                <a:solidFill>
                  <a:schemeClr val="bg1">
                    <a:alpha val="0"/>
                  </a:schemeClr>
                </a:solidFill>
              </a:defRPr>
            </a:lvl2pPr>
            <a:lvl3pPr>
              <a:defRPr sz="100">
                <a:solidFill>
                  <a:schemeClr val="bg1">
                    <a:alpha val="0"/>
                  </a:schemeClr>
                </a:solidFill>
              </a:defRPr>
            </a:lvl3pPr>
            <a:lvl4pPr>
              <a:defRPr sz="100">
                <a:solidFill>
                  <a:schemeClr val="bg1">
                    <a:alpha val="0"/>
                  </a:schemeClr>
                </a:solidFill>
              </a:defRPr>
            </a:lvl4pPr>
            <a:lvl5pPr>
              <a:defRPr sz="100"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6"/>
          </p:nvPr>
        </p:nvSpPr>
        <p:spPr bwMode="gray">
          <a:xfrm>
            <a:off x="4278311" y="0"/>
            <a:ext cx="4865688" cy="4460875"/>
          </a:xfrm>
          <a:custGeom>
            <a:avLst/>
            <a:gdLst>
              <a:gd name="connsiteX0" fmla="*/ 1182335 w 4865688"/>
              <a:gd name="connsiteY0" fmla="*/ 0 h 4460875"/>
              <a:gd name="connsiteX1" fmla="*/ 4865688 w 4865688"/>
              <a:gd name="connsiteY1" fmla="*/ 0 h 4460875"/>
              <a:gd name="connsiteX2" fmla="*/ 4865688 w 4865688"/>
              <a:gd name="connsiteY2" fmla="*/ 660977 h 4460875"/>
              <a:gd name="connsiteX3" fmla="*/ 0 w 4865688"/>
              <a:gd name="connsiteY3" fmla="*/ 4460875 h 4460875"/>
              <a:gd name="connsiteX4" fmla="*/ 1182335 w 4865688"/>
              <a:gd name="connsiteY4" fmla="*/ 0 h 446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5688" h="4460875">
                <a:moveTo>
                  <a:pt x="1182335" y="0"/>
                </a:moveTo>
                <a:lnTo>
                  <a:pt x="4865688" y="0"/>
                </a:lnTo>
                <a:lnTo>
                  <a:pt x="4865688" y="660977"/>
                </a:lnTo>
                <a:cubicBezTo>
                  <a:pt x="3357258" y="2079262"/>
                  <a:pt x="1726781" y="3349710"/>
                  <a:pt x="0" y="4460875"/>
                </a:cubicBezTo>
                <a:cubicBezTo>
                  <a:pt x="537772" y="3022560"/>
                  <a:pt x="935379" y="1527971"/>
                  <a:pt x="1182335" y="0"/>
                </a:cubicBezTo>
                <a:close/>
              </a:path>
            </a:pathLst>
          </a:custGeom>
          <a:solidFill>
            <a:schemeClr val="tx2">
              <a:alpha val="70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>
            <a:noAutofit/>
          </a:bodyPr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>
                <a:solidFill>
                  <a:schemeClr val="bg1">
                    <a:alpha val="0"/>
                  </a:schemeClr>
                </a:solidFill>
              </a:defRPr>
            </a:lvl2pPr>
            <a:lvl3pPr>
              <a:defRPr sz="100">
                <a:solidFill>
                  <a:schemeClr val="bg1">
                    <a:alpha val="0"/>
                  </a:schemeClr>
                </a:solidFill>
              </a:defRPr>
            </a:lvl3pPr>
            <a:lvl4pPr>
              <a:defRPr sz="100">
                <a:solidFill>
                  <a:schemeClr val="bg1">
                    <a:alpha val="0"/>
                  </a:schemeClr>
                </a:solidFill>
              </a:defRPr>
            </a:lvl4pPr>
            <a:lvl5pPr>
              <a:defRPr sz="100">
                <a:solidFill>
                  <a:schemeClr val="bg1">
                    <a:alpha val="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 </a:t>
            </a:r>
            <a:endParaRPr lang="fr-FR" dirty="0"/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" y="1"/>
            <a:ext cx="5470525" cy="6804025"/>
          </a:xfrm>
          <a:custGeom>
            <a:avLst/>
            <a:gdLst>
              <a:gd name="connsiteX0" fmla="*/ 0 w 5470525"/>
              <a:gd name="connsiteY0" fmla="*/ 0 h 6804025"/>
              <a:gd name="connsiteX1" fmla="*/ 5470525 w 5470525"/>
              <a:gd name="connsiteY1" fmla="*/ 0 h 6804025"/>
              <a:gd name="connsiteX2" fmla="*/ 4287915 w 5470525"/>
              <a:gd name="connsiteY2" fmla="*/ 4461296 h 6804025"/>
              <a:gd name="connsiteX3" fmla="*/ 0 w 5470525"/>
              <a:gd name="connsiteY3" fmla="*/ 6804025 h 680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0525" h="6804025">
                <a:moveTo>
                  <a:pt x="0" y="0"/>
                </a:moveTo>
                <a:lnTo>
                  <a:pt x="5470525" y="0"/>
                </a:lnTo>
                <a:cubicBezTo>
                  <a:pt x="5223512" y="1528116"/>
                  <a:pt x="4825812" y="3022845"/>
                  <a:pt x="4287915" y="4461296"/>
                </a:cubicBezTo>
                <a:cubicBezTo>
                  <a:pt x="2915515" y="5344589"/>
                  <a:pt x="1482078" y="6126771"/>
                  <a:pt x="0" y="6804025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>
            <a:noAutofit/>
          </a:bodyPr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10854852" y="3636404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DF3C7593-757B-4D51-87F9-708A34AA7AC7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0854852" y="3636404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900112" y="0"/>
            <a:ext cx="7343775" cy="2479229"/>
          </a:xfrm>
        </p:spPr>
        <p:txBody>
          <a:bodyPr/>
          <a:lstStyle>
            <a:lvl1pPr algn="l">
              <a:lnSpc>
                <a:spcPct val="85000"/>
              </a:lnSpc>
              <a:defRPr sz="33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2439542"/>
            <a:ext cx="7344000" cy="3280221"/>
          </a:xfrm>
        </p:spPr>
        <p:txBody>
          <a:bodyPr/>
          <a:lstStyle>
            <a:lvl1pPr algn="l">
              <a:lnSpc>
                <a:spcPct val="100000"/>
              </a:lnSpc>
              <a:spcAft>
                <a:spcPts val="0"/>
              </a:spcAft>
              <a:defRPr sz="1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477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900113" y="1511645"/>
            <a:ext cx="7343775" cy="4221612"/>
          </a:xfrm>
        </p:spPr>
        <p:txBody>
          <a:bodyPr/>
          <a:lstStyle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7B72BD09-C490-43A1-8CA8-EAA0E6DF357B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/>
          </p:nvPr>
        </p:nvSpPr>
        <p:spPr bwMode="gray">
          <a:xfrm>
            <a:off x="900113" y="5768974"/>
            <a:ext cx="7344000" cy="540000"/>
          </a:xfrm>
        </p:spPr>
        <p:txBody>
          <a:bodyPr anchor="b" anchorCtr="0"/>
          <a:lstStyle>
            <a:lvl1pPr algn="l">
              <a:lnSpc>
                <a:spcPct val="90000"/>
              </a:lnSpc>
              <a:spcAft>
                <a:spcPts val="0"/>
              </a:spcAft>
              <a:defRPr sz="9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4679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numér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547664" y="1511645"/>
            <a:ext cx="6696224" cy="4221612"/>
          </a:xfrm>
        </p:spPr>
        <p:txBody>
          <a:bodyPr/>
          <a:lstStyle>
            <a:lvl1pPr algn="l"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06FB399B-9980-4928-B265-6C90DEC6639F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7"/>
          </p:nvPr>
        </p:nvSpPr>
        <p:spPr bwMode="gray">
          <a:xfrm>
            <a:off x="900113" y="5768974"/>
            <a:ext cx="7344000" cy="540000"/>
          </a:xfrm>
        </p:spPr>
        <p:txBody>
          <a:bodyPr anchor="b" anchorCtr="0"/>
          <a:lstStyle>
            <a:lvl1pPr>
              <a:lnSpc>
                <a:spcPct val="90000"/>
              </a:lnSpc>
              <a:spcAft>
                <a:spcPts val="0"/>
              </a:spcAft>
              <a:defRPr sz="9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00113" y="1555852"/>
            <a:ext cx="390525" cy="320675"/>
          </a:xfrm>
          <a:custGeom>
            <a:avLst/>
            <a:gdLst>
              <a:gd name="connsiteX0" fmla="*/ 16474 w 390525"/>
              <a:gd name="connsiteY0" fmla="*/ 0 h 320675"/>
              <a:gd name="connsiteX1" fmla="*/ 373082 w 390525"/>
              <a:gd name="connsiteY1" fmla="*/ 0 h 320675"/>
              <a:gd name="connsiteX2" fmla="*/ 390525 w 390525"/>
              <a:gd name="connsiteY2" fmla="*/ 16445 h 320675"/>
              <a:gd name="connsiteX3" fmla="*/ 390525 w 390525"/>
              <a:gd name="connsiteY3" fmla="*/ 248729 h 320675"/>
              <a:gd name="connsiteX4" fmla="*/ 0 w 390525"/>
              <a:gd name="connsiteY4" fmla="*/ 320675 h 320675"/>
              <a:gd name="connsiteX5" fmla="*/ 0 w 390525"/>
              <a:gd name="connsiteY5" fmla="*/ 16445 h 320675"/>
              <a:gd name="connsiteX6" fmla="*/ 16474 w 390525"/>
              <a:gd name="connsiteY6" fmla="*/ 0 h 32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" h="320675">
                <a:moveTo>
                  <a:pt x="16474" y="0"/>
                </a:moveTo>
                <a:lnTo>
                  <a:pt x="373082" y="0"/>
                </a:lnTo>
                <a:cubicBezTo>
                  <a:pt x="382773" y="0"/>
                  <a:pt x="390525" y="6167"/>
                  <a:pt x="390525" y="16445"/>
                </a:cubicBezTo>
                <a:lnTo>
                  <a:pt x="390525" y="248729"/>
                </a:lnTo>
                <a:cubicBezTo>
                  <a:pt x="193809" y="312453"/>
                  <a:pt x="75586" y="320675"/>
                  <a:pt x="0" y="320675"/>
                </a:cubicBezTo>
                <a:lnTo>
                  <a:pt x="0" y="16445"/>
                </a:lnTo>
                <a:cubicBezTo>
                  <a:pt x="0" y="6167"/>
                  <a:pt x="6783" y="0"/>
                  <a:pt x="16474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algn="ctr">
              <a:defRPr sz="1350">
                <a:solidFill>
                  <a:schemeClr val="bg1"/>
                </a:solidFill>
                <a:latin typeface="Avenir LT Std 65 Medium" panose="020B0603020203020204" pitchFamily="34" charset="0"/>
              </a:defRPr>
            </a:lvl1pPr>
          </a:lstStyle>
          <a:p>
            <a:pPr lvl="0"/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900113" y="2523600"/>
            <a:ext cx="390525" cy="320675"/>
          </a:xfrm>
          <a:custGeom>
            <a:avLst/>
            <a:gdLst>
              <a:gd name="connsiteX0" fmla="*/ 16474 w 390525"/>
              <a:gd name="connsiteY0" fmla="*/ 0 h 320675"/>
              <a:gd name="connsiteX1" fmla="*/ 373082 w 390525"/>
              <a:gd name="connsiteY1" fmla="*/ 0 h 320675"/>
              <a:gd name="connsiteX2" fmla="*/ 390525 w 390525"/>
              <a:gd name="connsiteY2" fmla="*/ 16445 h 320675"/>
              <a:gd name="connsiteX3" fmla="*/ 390525 w 390525"/>
              <a:gd name="connsiteY3" fmla="*/ 248729 h 320675"/>
              <a:gd name="connsiteX4" fmla="*/ 0 w 390525"/>
              <a:gd name="connsiteY4" fmla="*/ 320675 h 320675"/>
              <a:gd name="connsiteX5" fmla="*/ 0 w 390525"/>
              <a:gd name="connsiteY5" fmla="*/ 16445 h 320675"/>
              <a:gd name="connsiteX6" fmla="*/ 16474 w 390525"/>
              <a:gd name="connsiteY6" fmla="*/ 0 h 32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" h="320675">
                <a:moveTo>
                  <a:pt x="16474" y="0"/>
                </a:moveTo>
                <a:lnTo>
                  <a:pt x="373082" y="0"/>
                </a:lnTo>
                <a:cubicBezTo>
                  <a:pt x="382773" y="0"/>
                  <a:pt x="390525" y="6167"/>
                  <a:pt x="390525" y="16445"/>
                </a:cubicBezTo>
                <a:lnTo>
                  <a:pt x="390525" y="248729"/>
                </a:lnTo>
                <a:cubicBezTo>
                  <a:pt x="193809" y="312453"/>
                  <a:pt x="75586" y="320675"/>
                  <a:pt x="0" y="320675"/>
                </a:cubicBezTo>
                <a:lnTo>
                  <a:pt x="0" y="16445"/>
                </a:lnTo>
                <a:cubicBezTo>
                  <a:pt x="0" y="6167"/>
                  <a:pt x="6783" y="0"/>
                  <a:pt x="16474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algn="ctr">
              <a:defRPr sz="1350">
                <a:solidFill>
                  <a:schemeClr val="bg1"/>
                </a:solidFill>
                <a:latin typeface="Avenir LT Std 65 Medium" panose="020B0603020203020204" pitchFamily="34" charset="0"/>
              </a:defRPr>
            </a:lvl1pPr>
          </a:lstStyle>
          <a:p>
            <a:pPr lvl="0"/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900113" y="4183200"/>
            <a:ext cx="390525" cy="320675"/>
          </a:xfrm>
          <a:custGeom>
            <a:avLst/>
            <a:gdLst>
              <a:gd name="connsiteX0" fmla="*/ 16474 w 390525"/>
              <a:gd name="connsiteY0" fmla="*/ 0 h 320675"/>
              <a:gd name="connsiteX1" fmla="*/ 373082 w 390525"/>
              <a:gd name="connsiteY1" fmla="*/ 0 h 320675"/>
              <a:gd name="connsiteX2" fmla="*/ 390525 w 390525"/>
              <a:gd name="connsiteY2" fmla="*/ 16445 h 320675"/>
              <a:gd name="connsiteX3" fmla="*/ 390525 w 390525"/>
              <a:gd name="connsiteY3" fmla="*/ 248729 h 320675"/>
              <a:gd name="connsiteX4" fmla="*/ 0 w 390525"/>
              <a:gd name="connsiteY4" fmla="*/ 320675 h 320675"/>
              <a:gd name="connsiteX5" fmla="*/ 0 w 390525"/>
              <a:gd name="connsiteY5" fmla="*/ 16445 h 320675"/>
              <a:gd name="connsiteX6" fmla="*/ 16474 w 390525"/>
              <a:gd name="connsiteY6" fmla="*/ 0 h 32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" h="320675">
                <a:moveTo>
                  <a:pt x="16474" y="0"/>
                </a:moveTo>
                <a:lnTo>
                  <a:pt x="373082" y="0"/>
                </a:lnTo>
                <a:cubicBezTo>
                  <a:pt x="382773" y="0"/>
                  <a:pt x="390525" y="6167"/>
                  <a:pt x="390525" y="16445"/>
                </a:cubicBezTo>
                <a:lnTo>
                  <a:pt x="390525" y="248729"/>
                </a:lnTo>
                <a:cubicBezTo>
                  <a:pt x="193809" y="312453"/>
                  <a:pt x="75586" y="320675"/>
                  <a:pt x="0" y="320675"/>
                </a:cubicBezTo>
                <a:lnTo>
                  <a:pt x="0" y="16445"/>
                </a:lnTo>
                <a:cubicBezTo>
                  <a:pt x="0" y="6167"/>
                  <a:pt x="6783" y="0"/>
                  <a:pt x="16474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algn="ctr">
              <a:defRPr sz="1350">
                <a:solidFill>
                  <a:schemeClr val="bg1"/>
                </a:solidFill>
                <a:latin typeface="Avenir LT Std 65 Medium" panose="020B0603020203020204" pitchFamily="34" charset="0"/>
              </a:defRPr>
            </a:lvl1pPr>
          </a:lstStyle>
          <a:p>
            <a:pPr lvl="0"/>
            <a:r>
              <a:rPr lang="fr-FR" dirty="0" smtClean="0"/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0825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visuel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4355976" y="1511645"/>
            <a:ext cx="3887912" cy="4221612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>
          <a:xfrm>
            <a:off x="900113" y="0"/>
            <a:ext cx="7343775" cy="964537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C415AD69-B577-4F67-9682-A7D5B2F24451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00113" y="4392536"/>
            <a:ext cx="3240000" cy="540000"/>
          </a:xfrm>
        </p:spPr>
        <p:txBody>
          <a:bodyPr/>
          <a:lstStyle>
            <a:lvl1pPr algn="l">
              <a:lnSpc>
                <a:spcPct val="105000"/>
              </a:lnSpc>
              <a:spcAft>
                <a:spcPts val="0"/>
              </a:spcAft>
              <a:defRPr sz="9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 smtClean="0"/>
              <a:t>Texte légende</a:t>
            </a:r>
            <a:endParaRPr lang="fr-FR" dirty="0"/>
          </a:p>
        </p:txBody>
      </p:sp>
      <p:sp>
        <p:nvSpPr>
          <p:cNvPr id="18" name="Espace réservé pour une image  17"/>
          <p:cNvSpPr>
            <a:spLocks noGrp="1" noChangeAspect="1"/>
          </p:cNvSpPr>
          <p:nvPr>
            <p:ph type="pic" sz="quarter" idx="19" hasCustomPrompt="1"/>
          </p:nvPr>
        </p:nvSpPr>
        <p:spPr bwMode="gray">
          <a:xfrm>
            <a:off x="918000" y="1540800"/>
            <a:ext cx="3204000" cy="2717521"/>
          </a:xfrm>
          <a:custGeom>
            <a:avLst/>
            <a:gdLst>
              <a:gd name="connsiteX0" fmla="*/ 101360 w 2854325"/>
              <a:gd name="connsiteY0" fmla="*/ 0 h 2420938"/>
              <a:gd name="connsiteX1" fmla="*/ 2752966 w 2854325"/>
              <a:gd name="connsiteY1" fmla="*/ 0 h 2420938"/>
              <a:gd name="connsiteX2" fmla="*/ 2854325 w 2854325"/>
              <a:gd name="connsiteY2" fmla="*/ 100394 h 2420938"/>
              <a:gd name="connsiteX3" fmla="*/ 2854325 w 2854325"/>
              <a:gd name="connsiteY3" fmla="*/ 2003106 h 2420938"/>
              <a:gd name="connsiteX4" fmla="*/ 0 w 2854325"/>
              <a:gd name="connsiteY4" fmla="*/ 2420938 h 2420938"/>
              <a:gd name="connsiteX5" fmla="*/ 0 w 2854325"/>
              <a:gd name="connsiteY5" fmla="*/ 100394 h 2420938"/>
              <a:gd name="connsiteX6" fmla="*/ 101360 w 2854325"/>
              <a:gd name="connsiteY6" fmla="*/ 0 h 242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4325" h="2420938">
                <a:moveTo>
                  <a:pt x="101360" y="0"/>
                </a:moveTo>
                <a:lnTo>
                  <a:pt x="2752966" y="0"/>
                </a:lnTo>
                <a:cubicBezTo>
                  <a:pt x="2809383" y="0"/>
                  <a:pt x="2854325" y="44938"/>
                  <a:pt x="2854325" y="100394"/>
                </a:cubicBezTo>
                <a:lnTo>
                  <a:pt x="2854325" y="2003106"/>
                </a:lnTo>
                <a:cubicBezTo>
                  <a:pt x="1658090" y="2371219"/>
                  <a:pt x="460899" y="2417114"/>
                  <a:pt x="0" y="2420938"/>
                </a:cubicBezTo>
                <a:lnTo>
                  <a:pt x="0" y="100394"/>
                </a:lnTo>
                <a:cubicBezTo>
                  <a:pt x="0" y="44938"/>
                  <a:pt x="44943" y="0"/>
                  <a:pt x="10136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90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14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visuel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4355976" y="1511645"/>
            <a:ext cx="3887912" cy="4221612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>
          <a:xfrm>
            <a:off x="900113" y="0"/>
            <a:ext cx="7343775" cy="964537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C81EBC96-10F2-4407-8462-48AE916DB253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00113" y="4392536"/>
            <a:ext cx="3240000" cy="540000"/>
          </a:xfrm>
        </p:spPr>
        <p:txBody>
          <a:bodyPr/>
          <a:lstStyle>
            <a:lvl1pPr algn="l">
              <a:lnSpc>
                <a:spcPct val="105000"/>
              </a:lnSpc>
              <a:spcAft>
                <a:spcPts val="0"/>
              </a:spcAft>
              <a:defRPr sz="9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 smtClean="0"/>
              <a:t>Texte légende</a:t>
            </a:r>
            <a:endParaRPr lang="fr-FR" dirty="0"/>
          </a:p>
        </p:txBody>
      </p:sp>
      <p:sp>
        <p:nvSpPr>
          <p:cNvPr id="18" name="Espace réservé pour une image  17"/>
          <p:cNvSpPr>
            <a:spLocks noGrp="1" noChangeAspect="1"/>
          </p:cNvSpPr>
          <p:nvPr>
            <p:ph type="pic" sz="quarter" idx="19" hasCustomPrompt="1"/>
          </p:nvPr>
        </p:nvSpPr>
        <p:spPr bwMode="gray">
          <a:xfrm>
            <a:off x="918000" y="1540800"/>
            <a:ext cx="3204000" cy="2717521"/>
          </a:xfrm>
          <a:custGeom>
            <a:avLst/>
            <a:gdLst>
              <a:gd name="connsiteX0" fmla="*/ 101360 w 2854325"/>
              <a:gd name="connsiteY0" fmla="*/ 0 h 2420938"/>
              <a:gd name="connsiteX1" fmla="*/ 2752966 w 2854325"/>
              <a:gd name="connsiteY1" fmla="*/ 0 h 2420938"/>
              <a:gd name="connsiteX2" fmla="*/ 2854325 w 2854325"/>
              <a:gd name="connsiteY2" fmla="*/ 100394 h 2420938"/>
              <a:gd name="connsiteX3" fmla="*/ 2854325 w 2854325"/>
              <a:gd name="connsiteY3" fmla="*/ 2003106 h 2420938"/>
              <a:gd name="connsiteX4" fmla="*/ 0 w 2854325"/>
              <a:gd name="connsiteY4" fmla="*/ 2420938 h 2420938"/>
              <a:gd name="connsiteX5" fmla="*/ 0 w 2854325"/>
              <a:gd name="connsiteY5" fmla="*/ 100394 h 2420938"/>
              <a:gd name="connsiteX6" fmla="*/ 101360 w 2854325"/>
              <a:gd name="connsiteY6" fmla="*/ 0 h 242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4325" h="2420938">
                <a:moveTo>
                  <a:pt x="101360" y="0"/>
                </a:moveTo>
                <a:lnTo>
                  <a:pt x="2752966" y="0"/>
                </a:lnTo>
                <a:cubicBezTo>
                  <a:pt x="2809383" y="0"/>
                  <a:pt x="2854325" y="44938"/>
                  <a:pt x="2854325" y="100394"/>
                </a:cubicBezTo>
                <a:lnTo>
                  <a:pt x="2854325" y="2003106"/>
                </a:lnTo>
                <a:cubicBezTo>
                  <a:pt x="1658090" y="2371219"/>
                  <a:pt x="460899" y="2417114"/>
                  <a:pt x="0" y="2420938"/>
                </a:cubicBezTo>
                <a:lnTo>
                  <a:pt x="0" y="100394"/>
                </a:lnTo>
                <a:cubicBezTo>
                  <a:pt x="0" y="44938"/>
                  <a:pt x="44943" y="0"/>
                  <a:pt x="10136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90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760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pour une image  21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18112" y="1539260"/>
            <a:ext cx="3654000" cy="1930070"/>
          </a:xfrm>
          <a:custGeom>
            <a:avLst/>
            <a:gdLst>
              <a:gd name="connsiteX0" fmla="*/ 111148 w 3654000"/>
              <a:gd name="connsiteY0" fmla="*/ 0 h 1930070"/>
              <a:gd name="connsiteX1" fmla="*/ 3654000 w 3654000"/>
              <a:gd name="connsiteY1" fmla="*/ 0 h 1930070"/>
              <a:gd name="connsiteX2" fmla="*/ 3654000 w 3654000"/>
              <a:gd name="connsiteY2" fmla="*/ 1930070 h 1930070"/>
              <a:gd name="connsiteX3" fmla="*/ 3389942 w 3654000"/>
              <a:gd name="connsiteY3" fmla="*/ 1929406 h 1930070"/>
              <a:gd name="connsiteX4" fmla="*/ 0 w 3654000"/>
              <a:gd name="connsiteY4" fmla="*/ 1747117 h 1930070"/>
              <a:gd name="connsiteX5" fmla="*/ 0 w 3654000"/>
              <a:gd name="connsiteY5" fmla="*/ 112490 h 1930070"/>
              <a:gd name="connsiteX6" fmla="*/ 111148 w 3654000"/>
              <a:gd name="connsiteY6" fmla="*/ 0 h 1930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4000" h="1930070">
                <a:moveTo>
                  <a:pt x="111148" y="0"/>
                </a:moveTo>
                <a:lnTo>
                  <a:pt x="3654000" y="0"/>
                </a:lnTo>
                <a:lnTo>
                  <a:pt x="3654000" y="1930070"/>
                </a:lnTo>
                <a:lnTo>
                  <a:pt x="3389942" y="1929406"/>
                </a:lnTo>
                <a:cubicBezTo>
                  <a:pt x="1427344" y="1909152"/>
                  <a:pt x="0" y="1747117"/>
                  <a:pt x="0" y="1747117"/>
                </a:cubicBezTo>
                <a:lnTo>
                  <a:pt x="0" y="112490"/>
                </a:lnTo>
                <a:cubicBezTo>
                  <a:pt x="0" y="49215"/>
                  <a:pt x="48628" y="0"/>
                  <a:pt x="11114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90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900112" y="3834187"/>
            <a:ext cx="7344000" cy="248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>
          <a:xfrm>
            <a:off x="900113" y="0"/>
            <a:ext cx="7343775" cy="964537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050D071F-E7F1-471B-B711-57B212F6484F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00113" y="3491292"/>
            <a:ext cx="7344000" cy="324000"/>
          </a:xfrm>
        </p:spPr>
        <p:txBody>
          <a:bodyPr/>
          <a:lstStyle>
            <a:lvl1pPr algn="l">
              <a:lnSpc>
                <a:spcPct val="105000"/>
              </a:lnSpc>
              <a:spcAft>
                <a:spcPts val="0"/>
              </a:spcAft>
              <a:defRPr sz="9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 smtClean="0"/>
              <a:t>Texte légende</a:t>
            </a:r>
            <a:endParaRPr lang="fr-FR" dirty="0"/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  <p:sp>
        <p:nvSpPr>
          <p:cNvPr id="19" name="Espace réservé pour une image  18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572112" y="1539261"/>
            <a:ext cx="3654000" cy="1930925"/>
          </a:xfrm>
          <a:custGeom>
            <a:avLst/>
            <a:gdLst>
              <a:gd name="connsiteX0" fmla="*/ 0 w 3654000"/>
              <a:gd name="connsiteY0" fmla="*/ 0 h 1930925"/>
              <a:gd name="connsiteX1" fmla="*/ 3532432 w 3654000"/>
              <a:gd name="connsiteY1" fmla="*/ 0 h 1930925"/>
              <a:gd name="connsiteX2" fmla="*/ 3647053 w 3654000"/>
              <a:gd name="connsiteY2" fmla="*/ 112490 h 1930925"/>
              <a:gd name="connsiteX3" fmla="*/ 3654000 w 3654000"/>
              <a:gd name="connsiteY3" fmla="*/ 1747117 h 1930925"/>
              <a:gd name="connsiteX4" fmla="*/ 339887 w 3654000"/>
              <a:gd name="connsiteY4" fmla="*/ 1930925 h 1930925"/>
              <a:gd name="connsiteX5" fmla="*/ 0 w 3654000"/>
              <a:gd name="connsiteY5" fmla="*/ 1930070 h 193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4000" h="1930925">
                <a:moveTo>
                  <a:pt x="0" y="0"/>
                </a:moveTo>
                <a:lnTo>
                  <a:pt x="3532432" y="0"/>
                </a:lnTo>
                <a:cubicBezTo>
                  <a:pt x="3594953" y="0"/>
                  <a:pt x="3647053" y="49215"/>
                  <a:pt x="3647053" y="112490"/>
                </a:cubicBezTo>
                <a:lnTo>
                  <a:pt x="3654000" y="1747117"/>
                </a:lnTo>
                <a:cubicBezTo>
                  <a:pt x="2512125" y="1876745"/>
                  <a:pt x="1370250" y="1925355"/>
                  <a:pt x="339887" y="1930925"/>
                </a:cubicBezTo>
                <a:lnTo>
                  <a:pt x="0" y="19300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90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</p:spTree>
    <p:extLst>
      <p:ext uri="{BB962C8B-B14F-4D97-AF65-F5344CB8AC3E}">
        <p14:creationId xmlns:p14="http://schemas.microsoft.com/office/powerpoint/2010/main" val="2797534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1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900112" y="3834187"/>
            <a:ext cx="7344000" cy="248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>
          <a:xfrm>
            <a:off x="900113" y="0"/>
            <a:ext cx="7343775" cy="964537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0D5C9615-37D6-48F3-8A84-16C2B3AD2149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00113" y="3491292"/>
            <a:ext cx="7344000" cy="324000"/>
          </a:xfrm>
        </p:spPr>
        <p:txBody>
          <a:bodyPr/>
          <a:lstStyle>
            <a:lvl1pPr algn="l">
              <a:lnSpc>
                <a:spcPct val="105000"/>
              </a:lnSpc>
              <a:spcAft>
                <a:spcPts val="0"/>
              </a:spcAft>
              <a:defRPr sz="9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 smtClean="0"/>
              <a:t>Texte légende</a:t>
            </a:r>
            <a:endParaRPr lang="fr-FR" dirty="0"/>
          </a:p>
        </p:txBody>
      </p:sp>
      <p:sp>
        <p:nvSpPr>
          <p:cNvPr id="18" name="Espace réservé pour une image  17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18112" y="1539260"/>
            <a:ext cx="7308000" cy="1929600"/>
          </a:xfrm>
          <a:custGeom>
            <a:avLst/>
            <a:gdLst>
              <a:gd name="connsiteX0" fmla="*/ 111148 w 7308000"/>
              <a:gd name="connsiteY0" fmla="*/ 0 h 1931476"/>
              <a:gd name="connsiteX1" fmla="*/ 7186432 w 7308000"/>
              <a:gd name="connsiteY1" fmla="*/ 0 h 1931476"/>
              <a:gd name="connsiteX2" fmla="*/ 7301053 w 7308000"/>
              <a:gd name="connsiteY2" fmla="*/ 112490 h 1931476"/>
              <a:gd name="connsiteX3" fmla="*/ 7308000 w 7308000"/>
              <a:gd name="connsiteY3" fmla="*/ 1747117 h 1931476"/>
              <a:gd name="connsiteX4" fmla="*/ 0 w 7308000"/>
              <a:gd name="connsiteY4" fmla="*/ 1747117 h 1931476"/>
              <a:gd name="connsiteX5" fmla="*/ 0 w 7308000"/>
              <a:gd name="connsiteY5" fmla="*/ 112490 h 1931476"/>
              <a:gd name="connsiteX6" fmla="*/ 111148 w 7308000"/>
              <a:gd name="connsiteY6" fmla="*/ 0 h 193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8000" h="1931476">
                <a:moveTo>
                  <a:pt x="111148" y="0"/>
                </a:moveTo>
                <a:lnTo>
                  <a:pt x="7186432" y="0"/>
                </a:lnTo>
                <a:cubicBezTo>
                  <a:pt x="7248953" y="0"/>
                  <a:pt x="7301053" y="49215"/>
                  <a:pt x="7301053" y="112490"/>
                </a:cubicBezTo>
                <a:lnTo>
                  <a:pt x="7308000" y="1747117"/>
                </a:lnTo>
                <a:cubicBezTo>
                  <a:pt x="3654000" y="2161925"/>
                  <a:pt x="0" y="1747117"/>
                  <a:pt x="0" y="1747117"/>
                </a:cubicBezTo>
                <a:lnTo>
                  <a:pt x="0" y="112490"/>
                </a:lnTo>
                <a:cubicBezTo>
                  <a:pt x="0" y="49215"/>
                  <a:pt x="48628" y="0"/>
                  <a:pt x="11114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90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7361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6B71325-93D8-46FB-A0E3-90B3EE37DF38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069528" y="2443798"/>
            <a:ext cx="1979612" cy="3285490"/>
          </a:xfrm>
        </p:spPr>
        <p:txBody>
          <a:bodyPr/>
          <a:lstStyle>
            <a:lvl1pPr marL="522000" indent="-414000" algn="l">
              <a:lnSpc>
                <a:spcPct val="100000"/>
              </a:lnSpc>
              <a:spcAft>
                <a:spcPts val="30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76848" y="2443798"/>
            <a:ext cx="1979612" cy="3285490"/>
          </a:xfrm>
        </p:spPr>
        <p:txBody>
          <a:bodyPr/>
          <a:lstStyle>
            <a:lvl1pPr marL="522000" indent="-414000" algn="l">
              <a:lnSpc>
                <a:spcPct val="100000"/>
              </a:lnSpc>
              <a:spcAft>
                <a:spcPts val="3000"/>
              </a:spcAft>
              <a:buClr>
                <a:srgbClr val="FDDD71"/>
              </a:buClr>
              <a:buSzPct val="9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21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084168" y="2443798"/>
            <a:ext cx="1979612" cy="3285490"/>
          </a:xfrm>
        </p:spPr>
        <p:txBody>
          <a:bodyPr/>
          <a:lstStyle>
            <a:lvl1pPr marL="522000" indent="-414000" algn="l">
              <a:lnSpc>
                <a:spcPct val="100000"/>
              </a:lnSpc>
              <a:spcAft>
                <a:spcPts val="3000"/>
              </a:spcAft>
              <a:buClr>
                <a:srgbClr val="FCE89C"/>
              </a:buClr>
              <a:buSzPct val="9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069200" y="1512000"/>
            <a:ext cx="1979613" cy="523306"/>
          </a:xfrm>
          <a:custGeom>
            <a:avLst/>
            <a:gdLst>
              <a:gd name="connsiteX0" fmla="*/ 30114 w 1979613"/>
              <a:gd name="connsiteY0" fmla="*/ 0 h 523306"/>
              <a:gd name="connsiteX1" fmla="*/ 1947063 w 1979613"/>
              <a:gd name="connsiteY1" fmla="*/ 0 h 523306"/>
              <a:gd name="connsiteX2" fmla="*/ 1978118 w 1979613"/>
              <a:gd name="connsiteY2" fmla="*/ 30478 h 523306"/>
              <a:gd name="connsiteX3" fmla="*/ 1979613 w 1979613"/>
              <a:gd name="connsiteY3" fmla="*/ 382285 h 523306"/>
              <a:gd name="connsiteX4" fmla="*/ 1979613 w 1979613"/>
              <a:gd name="connsiteY4" fmla="*/ 473390 h 523306"/>
              <a:gd name="connsiteX5" fmla="*/ 1610684 w 1979613"/>
              <a:gd name="connsiteY5" fmla="*/ 505624 h 523306"/>
              <a:gd name="connsiteX6" fmla="*/ 0 w 1979613"/>
              <a:gd name="connsiteY6" fmla="*/ 473357 h 523306"/>
              <a:gd name="connsiteX7" fmla="*/ 0 w 1979613"/>
              <a:gd name="connsiteY7" fmla="*/ 30478 h 523306"/>
              <a:gd name="connsiteX8" fmla="*/ 30114 w 1979613"/>
              <a:gd name="connsiteY8" fmla="*/ 0 h 52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9613" h="523306">
                <a:moveTo>
                  <a:pt x="30114" y="0"/>
                </a:moveTo>
                <a:lnTo>
                  <a:pt x="1947063" y="0"/>
                </a:lnTo>
                <a:cubicBezTo>
                  <a:pt x="1964002" y="0"/>
                  <a:pt x="1978118" y="13334"/>
                  <a:pt x="1978118" y="30478"/>
                </a:cubicBezTo>
                <a:lnTo>
                  <a:pt x="1979613" y="382285"/>
                </a:lnTo>
                <a:lnTo>
                  <a:pt x="1979613" y="473390"/>
                </a:lnTo>
                <a:lnTo>
                  <a:pt x="1610684" y="505624"/>
                </a:lnTo>
                <a:cubicBezTo>
                  <a:pt x="757969" y="559402"/>
                  <a:pt x="0" y="473357"/>
                  <a:pt x="0" y="473357"/>
                </a:cubicBezTo>
                <a:lnTo>
                  <a:pt x="0" y="30478"/>
                </a:lnTo>
                <a:cubicBezTo>
                  <a:pt x="0" y="13334"/>
                  <a:pt x="13175" y="0"/>
                  <a:pt x="30114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Titre de la colonne</a:t>
            </a:r>
            <a:endParaRPr lang="fr-FR" dirty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576847" y="1512000"/>
            <a:ext cx="1979613" cy="523306"/>
          </a:xfrm>
          <a:custGeom>
            <a:avLst/>
            <a:gdLst>
              <a:gd name="connsiteX0" fmla="*/ 29727 w 1979613"/>
              <a:gd name="connsiteY0" fmla="*/ 0 h 523306"/>
              <a:gd name="connsiteX1" fmla="*/ 1946676 w 1979613"/>
              <a:gd name="connsiteY1" fmla="*/ 0 h 523306"/>
              <a:gd name="connsiteX2" fmla="*/ 1977731 w 1979613"/>
              <a:gd name="connsiteY2" fmla="*/ 30478 h 523306"/>
              <a:gd name="connsiteX3" fmla="*/ 1979613 w 1979613"/>
              <a:gd name="connsiteY3" fmla="*/ 473357 h 523306"/>
              <a:gd name="connsiteX4" fmla="*/ 44086 w 1979613"/>
              <a:gd name="connsiteY4" fmla="*/ 477966 h 523306"/>
              <a:gd name="connsiteX5" fmla="*/ 0 w 1979613"/>
              <a:gd name="connsiteY5" fmla="*/ 473397 h 523306"/>
              <a:gd name="connsiteX6" fmla="*/ 0 w 1979613"/>
              <a:gd name="connsiteY6" fmla="*/ 29514 h 523306"/>
              <a:gd name="connsiteX7" fmla="*/ 8318 w 1979613"/>
              <a:gd name="connsiteY7" fmla="*/ 8810 h 523306"/>
              <a:gd name="connsiteX8" fmla="*/ 29727 w 1979613"/>
              <a:gd name="connsiteY8" fmla="*/ 0 h 52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9613" h="523306">
                <a:moveTo>
                  <a:pt x="29727" y="0"/>
                </a:moveTo>
                <a:lnTo>
                  <a:pt x="1946676" y="0"/>
                </a:lnTo>
                <a:cubicBezTo>
                  <a:pt x="1963615" y="0"/>
                  <a:pt x="1977731" y="13334"/>
                  <a:pt x="1977731" y="30478"/>
                </a:cubicBezTo>
                <a:lnTo>
                  <a:pt x="1979613" y="473357"/>
                </a:lnTo>
                <a:cubicBezTo>
                  <a:pt x="1113363" y="571695"/>
                  <a:pt x="247113" y="497941"/>
                  <a:pt x="44086" y="477966"/>
                </a:cubicBezTo>
                <a:lnTo>
                  <a:pt x="0" y="473397"/>
                </a:lnTo>
                <a:lnTo>
                  <a:pt x="0" y="29514"/>
                </a:lnTo>
                <a:lnTo>
                  <a:pt x="8318" y="8810"/>
                </a:lnTo>
                <a:cubicBezTo>
                  <a:pt x="13729" y="3334"/>
                  <a:pt x="21258" y="0"/>
                  <a:pt x="29727" y="0"/>
                </a:cubicBezTo>
                <a:close/>
              </a:path>
            </a:pathLst>
          </a:custGeom>
          <a:solidFill>
            <a:srgbClr val="FDDD71"/>
          </a:solidFill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Titre de la colonne</a:t>
            </a:r>
            <a:endParaRPr lang="fr-FR" dirty="0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084167" y="1512000"/>
            <a:ext cx="1979613" cy="523306"/>
          </a:xfrm>
          <a:custGeom>
            <a:avLst/>
            <a:gdLst>
              <a:gd name="connsiteX0" fmla="*/ 30114 w 1979613"/>
              <a:gd name="connsiteY0" fmla="*/ 0 h 523306"/>
              <a:gd name="connsiteX1" fmla="*/ 1947063 w 1979613"/>
              <a:gd name="connsiteY1" fmla="*/ 0 h 523306"/>
              <a:gd name="connsiteX2" fmla="*/ 1978118 w 1979613"/>
              <a:gd name="connsiteY2" fmla="*/ 30478 h 523306"/>
              <a:gd name="connsiteX3" fmla="*/ 1979613 w 1979613"/>
              <a:gd name="connsiteY3" fmla="*/ 382284 h 523306"/>
              <a:gd name="connsiteX4" fmla="*/ 1979613 w 1979613"/>
              <a:gd name="connsiteY4" fmla="*/ 473390 h 523306"/>
              <a:gd name="connsiteX5" fmla="*/ 1610684 w 1979613"/>
              <a:gd name="connsiteY5" fmla="*/ 505624 h 523306"/>
              <a:gd name="connsiteX6" fmla="*/ 0 w 1979613"/>
              <a:gd name="connsiteY6" fmla="*/ 473357 h 523306"/>
              <a:gd name="connsiteX7" fmla="*/ 0 w 1979613"/>
              <a:gd name="connsiteY7" fmla="*/ 30478 h 523306"/>
              <a:gd name="connsiteX8" fmla="*/ 30114 w 1979613"/>
              <a:gd name="connsiteY8" fmla="*/ 0 h 52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9613" h="523306">
                <a:moveTo>
                  <a:pt x="30114" y="0"/>
                </a:moveTo>
                <a:lnTo>
                  <a:pt x="1947063" y="0"/>
                </a:lnTo>
                <a:cubicBezTo>
                  <a:pt x="1964002" y="0"/>
                  <a:pt x="1978118" y="13334"/>
                  <a:pt x="1978118" y="30478"/>
                </a:cubicBezTo>
                <a:lnTo>
                  <a:pt x="1979613" y="382284"/>
                </a:lnTo>
                <a:lnTo>
                  <a:pt x="1979613" y="473390"/>
                </a:lnTo>
                <a:lnTo>
                  <a:pt x="1610684" y="505624"/>
                </a:lnTo>
                <a:cubicBezTo>
                  <a:pt x="757969" y="559402"/>
                  <a:pt x="0" y="473357"/>
                  <a:pt x="0" y="473357"/>
                </a:cubicBezTo>
                <a:lnTo>
                  <a:pt x="0" y="30478"/>
                </a:lnTo>
                <a:cubicBezTo>
                  <a:pt x="0" y="13334"/>
                  <a:pt x="13175" y="0"/>
                  <a:pt x="30114" y="0"/>
                </a:cubicBezTo>
                <a:close/>
              </a:path>
            </a:pathLst>
          </a:custGeom>
          <a:solidFill>
            <a:srgbClr val="FCE89C"/>
          </a:solidFill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1"/>
                </a:solidFill>
                <a:latin typeface="Avenir LT Std 65 Medium" pitchFamily="34" charset="0"/>
              </a:defRPr>
            </a:lvl1pPr>
          </a:lstStyle>
          <a:p>
            <a:pPr lvl="0"/>
            <a:r>
              <a:rPr lang="fr-FR" dirty="0" smtClean="0"/>
              <a:t>Titre de la colonne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1815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900113" y="0"/>
            <a:ext cx="7343775" cy="1971124"/>
          </a:xfrm>
        </p:spPr>
        <p:txBody>
          <a:bodyPr/>
          <a:lstStyle>
            <a:lvl1pPr>
              <a:defRPr sz="3300">
                <a:solidFill>
                  <a:srgbClr val="333233"/>
                </a:solidFill>
              </a:defRPr>
            </a:lvl1pPr>
          </a:lstStyle>
          <a:p>
            <a:r>
              <a:rPr lang="fr-FR" dirty="0" smtClean="0"/>
              <a:t>Merci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2F5CFD6A-4C2F-4E9F-8AFA-0BE7DE8192AC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>
          <a:xfrm>
            <a:off x="-1" y="6669360"/>
            <a:ext cx="1800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3" y="3145160"/>
            <a:ext cx="1800000" cy="12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100" baseline="0">
                <a:latin typeface="Avenir LT Std 65 Medium" pitchFamily="34" charset="0"/>
              </a:defRPr>
            </a:lvl1pPr>
            <a:lvl2pPr marL="0" indent="0" algn="ctr">
              <a:buNone/>
              <a:defRPr sz="1100"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Prénom NOM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oui.sncf</a:t>
            </a:r>
            <a:endParaRPr lang="fr-FR" dirty="0" smtClean="0"/>
          </a:p>
          <a:p>
            <a:pPr lvl="1"/>
            <a:r>
              <a:rPr lang="fr-FR" dirty="0" smtClean="0"/>
              <a:t>00 00 00 00 00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71900" y="3145160"/>
            <a:ext cx="1800000" cy="12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100" baseline="0">
                <a:latin typeface="Avenir LT Std 65 Medium" pitchFamily="34" charset="0"/>
              </a:defRPr>
            </a:lvl1pPr>
            <a:lvl2pPr marL="0" indent="0" algn="ctr">
              <a:buNone/>
              <a:defRPr sz="1100"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Prénom NOM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oui.sncf</a:t>
            </a:r>
            <a:endParaRPr lang="fr-FR" dirty="0" smtClean="0"/>
          </a:p>
          <a:p>
            <a:pPr lvl="1"/>
            <a:r>
              <a:rPr lang="fr-FR" dirty="0" smtClean="0"/>
              <a:t>00 00 00 00 00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443888" y="3145160"/>
            <a:ext cx="1800000" cy="12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100" baseline="0">
                <a:latin typeface="Avenir LT Std 65 Medium" pitchFamily="34" charset="0"/>
              </a:defRPr>
            </a:lvl1pPr>
            <a:lvl2pPr marL="0" indent="0" algn="ctr">
              <a:buNone/>
              <a:defRPr sz="1100"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Prénom NOM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oui.sncf</a:t>
            </a:r>
            <a:endParaRPr lang="fr-FR" dirty="0" smtClean="0"/>
          </a:p>
          <a:p>
            <a:pPr lvl="1"/>
            <a:r>
              <a:rPr lang="fr-FR" dirty="0" smtClean="0"/>
              <a:t>00 00 00 00 00</a:t>
            </a:r>
          </a:p>
        </p:txBody>
      </p:sp>
      <p:pic>
        <p:nvPicPr>
          <p:cNvPr id="11" name="Image 10" descr="logo_couv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732967" y="4782151"/>
            <a:ext cx="1678067" cy="612000"/>
          </a:xfrm>
          <a:prstGeom prst="rect">
            <a:avLst/>
          </a:prstGeom>
        </p:spPr>
      </p:pic>
      <p:grpSp>
        <p:nvGrpSpPr>
          <p:cNvPr id="18" name="Groupe 17"/>
          <p:cNvGrpSpPr/>
          <p:nvPr userDrawn="1"/>
        </p:nvGrpSpPr>
        <p:grpSpPr bwMode="gray">
          <a:xfrm>
            <a:off x="-1" y="4289817"/>
            <a:ext cx="9144000" cy="2568183"/>
            <a:chOff x="-9525" y="11679257"/>
            <a:chExt cx="9140829" cy="2568183"/>
          </a:xfrm>
          <a:solidFill>
            <a:schemeClr val="bg2"/>
          </a:solidFill>
        </p:grpSpPr>
        <p:sp>
          <p:nvSpPr>
            <p:cNvPr id="19" name="Freeform 5"/>
            <p:cNvSpPr>
              <a:spLocks/>
            </p:cNvSpPr>
            <p:nvPr userDrawn="1"/>
          </p:nvSpPr>
          <p:spPr bwMode="gray">
            <a:xfrm>
              <a:off x="8311705" y="11679257"/>
              <a:ext cx="819599" cy="1349089"/>
            </a:xfrm>
            <a:custGeom>
              <a:avLst/>
              <a:gdLst>
                <a:gd name="T0" fmla="*/ 0 w 862"/>
                <a:gd name="T1" fmla="*/ 1416 h 1416"/>
                <a:gd name="T2" fmla="*/ 0 w 862"/>
                <a:gd name="T3" fmla="*/ 1416 h 1416"/>
                <a:gd name="T4" fmla="*/ 862 w 862"/>
                <a:gd name="T5" fmla="*/ 1124 h 1416"/>
                <a:gd name="T6" fmla="*/ 862 w 862"/>
                <a:gd name="T7" fmla="*/ 0 h 1416"/>
                <a:gd name="T8" fmla="*/ 0 w 862"/>
                <a:gd name="T9" fmla="*/ 1416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416">
                  <a:moveTo>
                    <a:pt x="0" y="1416"/>
                  </a:moveTo>
                  <a:lnTo>
                    <a:pt x="0" y="1416"/>
                  </a:lnTo>
                  <a:cubicBezTo>
                    <a:pt x="290" y="1329"/>
                    <a:pt x="578" y="1231"/>
                    <a:pt x="862" y="1124"/>
                  </a:cubicBezTo>
                  <a:lnTo>
                    <a:pt x="862" y="0"/>
                  </a:lnTo>
                  <a:cubicBezTo>
                    <a:pt x="617" y="499"/>
                    <a:pt x="328" y="973"/>
                    <a:pt x="0" y="1416"/>
                  </a:cubicBezTo>
                  <a:close/>
                </a:path>
              </a:pathLst>
            </a:custGeom>
            <a:solidFill>
              <a:srgbClr val="ABA59C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gray">
            <a:xfrm>
              <a:off x="-9525" y="12757260"/>
              <a:ext cx="8321230" cy="1490180"/>
            </a:xfrm>
            <a:custGeom>
              <a:avLst/>
              <a:gdLst>
                <a:gd name="T0" fmla="*/ 8737 w 8737"/>
                <a:gd name="T1" fmla="*/ 284 h 1564"/>
                <a:gd name="T2" fmla="*/ 8737 w 8737"/>
                <a:gd name="T3" fmla="*/ 284 h 1564"/>
                <a:gd name="T4" fmla="*/ 0 w 8737"/>
                <a:gd name="T5" fmla="*/ 0 h 1564"/>
                <a:gd name="T6" fmla="*/ 0 w 8737"/>
                <a:gd name="T7" fmla="*/ 1564 h 1564"/>
                <a:gd name="T8" fmla="*/ 7595 w 8737"/>
                <a:gd name="T9" fmla="*/ 1564 h 1564"/>
                <a:gd name="T10" fmla="*/ 8737 w 8737"/>
                <a:gd name="T11" fmla="*/ 284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37" h="1564">
                  <a:moveTo>
                    <a:pt x="8737" y="284"/>
                  </a:moveTo>
                  <a:lnTo>
                    <a:pt x="8737" y="284"/>
                  </a:lnTo>
                  <a:cubicBezTo>
                    <a:pt x="5914" y="1138"/>
                    <a:pt x="2837" y="1072"/>
                    <a:pt x="0" y="0"/>
                  </a:cubicBezTo>
                  <a:lnTo>
                    <a:pt x="0" y="1564"/>
                  </a:lnTo>
                  <a:lnTo>
                    <a:pt x="7595" y="1564"/>
                  </a:lnTo>
                  <a:cubicBezTo>
                    <a:pt x="8014" y="1177"/>
                    <a:pt x="8396" y="746"/>
                    <a:pt x="8737" y="284"/>
                  </a:cubicBezTo>
                  <a:close/>
                </a:path>
              </a:pathLst>
            </a:custGeom>
            <a:solidFill>
              <a:srgbClr val="ABA59C">
                <a:alpha val="6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09481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pour une image  21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18112" y="1539260"/>
            <a:ext cx="3654000" cy="1930070"/>
          </a:xfrm>
          <a:custGeom>
            <a:avLst/>
            <a:gdLst>
              <a:gd name="connsiteX0" fmla="*/ 111148 w 3654000"/>
              <a:gd name="connsiteY0" fmla="*/ 0 h 1930070"/>
              <a:gd name="connsiteX1" fmla="*/ 3654000 w 3654000"/>
              <a:gd name="connsiteY1" fmla="*/ 0 h 1930070"/>
              <a:gd name="connsiteX2" fmla="*/ 3654000 w 3654000"/>
              <a:gd name="connsiteY2" fmla="*/ 1930070 h 1930070"/>
              <a:gd name="connsiteX3" fmla="*/ 3389942 w 3654000"/>
              <a:gd name="connsiteY3" fmla="*/ 1929406 h 1930070"/>
              <a:gd name="connsiteX4" fmla="*/ 0 w 3654000"/>
              <a:gd name="connsiteY4" fmla="*/ 1747117 h 1930070"/>
              <a:gd name="connsiteX5" fmla="*/ 0 w 3654000"/>
              <a:gd name="connsiteY5" fmla="*/ 112490 h 1930070"/>
              <a:gd name="connsiteX6" fmla="*/ 111148 w 3654000"/>
              <a:gd name="connsiteY6" fmla="*/ 0 h 1930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4000" h="1930070">
                <a:moveTo>
                  <a:pt x="111148" y="0"/>
                </a:moveTo>
                <a:lnTo>
                  <a:pt x="3654000" y="0"/>
                </a:lnTo>
                <a:lnTo>
                  <a:pt x="3654000" y="1930070"/>
                </a:lnTo>
                <a:lnTo>
                  <a:pt x="3389942" y="1929406"/>
                </a:lnTo>
                <a:cubicBezTo>
                  <a:pt x="1427344" y="1909152"/>
                  <a:pt x="0" y="1747117"/>
                  <a:pt x="0" y="1747117"/>
                </a:cubicBezTo>
                <a:lnTo>
                  <a:pt x="0" y="112490"/>
                </a:lnTo>
                <a:cubicBezTo>
                  <a:pt x="0" y="49215"/>
                  <a:pt x="48628" y="0"/>
                  <a:pt x="11114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90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900112" y="3834187"/>
            <a:ext cx="7344000" cy="2484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 bwMode="gray">
          <a:xfrm>
            <a:off x="900113" y="0"/>
            <a:ext cx="7343775" cy="964537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7C81C567-A7C8-45DD-9089-34342ECD32B3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r>
              <a:rPr lang="fr-FR" smtClean="0"/>
              <a:t>.</a:t>
            </a:r>
            <a:endParaRPr lang="fr-FR" dirty="0"/>
          </a:p>
        </p:txBody>
      </p:sp>
      <p:sp>
        <p:nvSpPr>
          <p:cNvPr id="10" name="Espace réservé du texte 1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00113" y="3491292"/>
            <a:ext cx="7344000" cy="324000"/>
          </a:xfrm>
        </p:spPr>
        <p:txBody>
          <a:bodyPr/>
          <a:lstStyle>
            <a:lvl1pPr algn="l">
              <a:lnSpc>
                <a:spcPct val="105000"/>
              </a:lnSpc>
              <a:spcAft>
                <a:spcPts val="0"/>
              </a:spcAft>
              <a:defRPr sz="9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 smtClean="0"/>
              <a:t>Texte légende</a:t>
            </a:r>
            <a:endParaRPr lang="fr-FR" dirty="0"/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00112" y="932497"/>
            <a:ext cx="7344000" cy="504661"/>
          </a:xfrm>
        </p:spPr>
        <p:txBody>
          <a:bodyPr/>
          <a:lstStyle>
            <a:lvl1pPr algn="ctr">
              <a:lnSpc>
                <a:spcPct val="100000"/>
              </a:lnSpc>
              <a:defRPr sz="135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 smtClean="0"/>
              <a:t>Sous-titre du Chapitre</a:t>
            </a:r>
            <a:endParaRPr lang="fr-FR" dirty="0"/>
          </a:p>
        </p:txBody>
      </p:sp>
      <p:sp>
        <p:nvSpPr>
          <p:cNvPr id="19" name="Espace réservé pour une image  18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572112" y="1539261"/>
            <a:ext cx="3654000" cy="1930925"/>
          </a:xfrm>
          <a:custGeom>
            <a:avLst/>
            <a:gdLst>
              <a:gd name="connsiteX0" fmla="*/ 0 w 3654000"/>
              <a:gd name="connsiteY0" fmla="*/ 0 h 1930925"/>
              <a:gd name="connsiteX1" fmla="*/ 3532432 w 3654000"/>
              <a:gd name="connsiteY1" fmla="*/ 0 h 1930925"/>
              <a:gd name="connsiteX2" fmla="*/ 3647053 w 3654000"/>
              <a:gd name="connsiteY2" fmla="*/ 112490 h 1930925"/>
              <a:gd name="connsiteX3" fmla="*/ 3654000 w 3654000"/>
              <a:gd name="connsiteY3" fmla="*/ 1747117 h 1930925"/>
              <a:gd name="connsiteX4" fmla="*/ 339887 w 3654000"/>
              <a:gd name="connsiteY4" fmla="*/ 1930925 h 1930925"/>
              <a:gd name="connsiteX5" fmla="*/ 0 w 3654000"/>
              <a:gd name="connsiteY5" fmla="*/ 1930070 h 193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4000" h="1930925">
                <a:moveTo>
                  <a:pt x="0" y="0"/>
                </a:moveTo>
                <a:lnTo>
                  <a:pt x="3532432" y="0"/>
                </a:lnTo>
                <a:cubicBezTo>
                  <a:pt x="3594953" y="0"/>
                  <a:pt x="3647053" y="49215"/>
                  <a:pt x="3647053" y="112490"/>
                </a:cubicBezTo>
                <a:lnTo>
                  <a:pt x="3654000" y="1747117"/>
                </a:lnTo>
                <a:cubicBezTo>
                  <a:pt x="2512125" y="1876745"/>
                  <a:pt x="1370250" y="1925355"/>
                  <a:pt x="339887" y="1930925"/>
                </a:cubicBezTo>
                <a:lnTo>
                  <a:pt x="0" y="19300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90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</p:spTree>
    <p:extLst>
      <p:ext uri="{BB962C8B-B14F-4D97-AF65-F5344CB8AC3E}">
        <p14:creationId xmlns:p14="http://schemas.microsoft.com/office/powerpoint/2010/main" val="236112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900113" y="0"/>
            <a:ext cx="7343775" cy="96453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900113" y="1484213"/>
            <a:ext cx="7343775" cy="42176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-1" y="6669360"/>
            <a:ext cx="180000" cy="180000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ln>
                  <a:solidFill>
                    <a:schemeClr val="accent3">
                      <a:alpha val="0"/>
                    </a:schemeClr>
                  </a:solidFill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A3E3481E-1FEC-48E4-A7D5-86FEB77AA167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900113" y="6362700"/>
            <a:ext cx="7343775" cy="24284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ln>
                  <a:solidFill>
                    <a:schemeClr val="accent3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281993" y="6345323"/>
            <a:ext cx="540000" cy="27927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>
                <a:ln>
                  <a:solidFill>
                    <a:schemeClr val="accent3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8" name="Image 7" descr="logo_texte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50376" y="6282460"/>
            <a:ext cx="431800" cy="431800"/>
          </a:xfrm>
          <a:prstGeom prst="rect">
            <a:avLst/>
          </a:prstGeom>
        </p:spPr>
      </p:pic>
      <p:grpSp>
        <p:nvGrpSpPr>
          <p:cNvPr id="13" name="Groupe 12"/>
          <p:cNvGrpSpPr/>
          <p:nvPr userDrawn="1"/>
        </p:nvGrpSpPr>
        <p:grpSpPr bwMode="gray">
          <a:xfrm>
            <a:off x="5483741" y="4975224"/>
            <a:ext cx="3660775" cy="1882776"/>
            <a:chOff x="5499100" y="4984750"/>
            <a:chExt cx="3660775" cy="1882776"/>
          </a:xfrm>
        </p:grpSpPr>
        <p:sp>
          <p:nvSpPr>
            <p:cNvPr id="11" name="Freeform 5"/>
            <p:cNvSpPr>
              <a:spLocks/>
            </p:cNvSpPr>
            <p:nvPr userDrawn="1"/>
          </p:nvSpPr>
          <p:spPr bwMode="gray">
            <a:xfrm>
              <a:off x="8334375" y="4984750"/>
              <a:ext cx="825500" cy="1357313"/>
            </a:xfrm>
            <a:custGeom>
              <a:avLst/>
              <a:gdLst>
                <a:gd name="T0" fmla="*/ 0 w 862"/>
                <a:gd name="T1" fmla="*/ 1415 h 1415"/>
                <a:gd name="T2" fmla="*/ 0 w 862"/>
                <a:gd name="T3" fmla="*/ 1415 h 1415"/>
                <a:gd name="T4" fmla="*/ 862 w 862"/>
                <a:gd name="T5" fmla="*/ 1122 h 1415"/>
                <a:gd name="T6" fmla="*/ 862 w 862"/>
                <a:gd name="T7" fmla="*/ 0 h 1415"/>
                <a:gd name="T8" fmla="*/ 0 w 862"/>
                <a:gd name="T9" fmla="*/ 1415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415">
                  <a:moveTo>
                    <a:pt x="0" y="1415"/>
                  </a:moveTo>
                  <a:lnTo>
                    <a:pt x="0" y="1415"/>
                  </a:lnTo>
                  <a:cubicBezTo>
                    <a:pt x="290" y="1327"/>
                    <a:pt x="569" y="1229"/>
                    <a:pt x="862" y="1122"/>
                  </a:cubicBezTo>
                  <a:lnTo>
                    <a:pt x="862" y="0"/>
                  </a:lnTo>
                  <a:cubicBezTo>
                    <a:pt x="609" y="497"/>
                    <a:pt x="327" y="971"/>
                    <a:pt x="0" y="1415"/>
                  </a:cubicBezTo>
                  <a:close/>
                </a:path>
              </a:pathLst>
            </a:custGeom>
            <a:solidFill>
              <a:srgbClr val="B51742">
                <a:alpha val="50196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gray">
            <a:xfrm>
              <a:off x="5499100" y="6342063"/>
              <a:ext cx="2832100" cy="525463"/>
            </a:xfrm>
            <a:custGeom>
              <a:avLst/>
              <a:gdLst>
                <a:gd name="T0" fmla="*/ 2522 w 2960"/>
                <a:gd name="T1" fmla="*/ 549 h 549"/>
                <a:gd name="T2" fmla="*/ 2522 w 2960"/>
                <a:gd name="T3" fmla="*/ 549 h 549"/>
                <a:gd name="T4" fmla="*/ 2960 w 2960"/>
                <a:gd name="T5" fmla="*/ 0 h 549"/>
                <a:gd name="T6" fmla="*/ 0 w 2960"/>
                <a:gd name="T7" fmla="*/ 549 h 549"/>
                <a:gd name="T8" fmla="*/ 2522 w 2960"/>
                <a:gd name="T9" fmla="*/ 54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0" h="549">
                  <a:moveTo>
                    <a:pt x="2522" y="549"/>
                  </a:moveTo>
                  <a:lnTo>
                    <a:pt x="2522" y="549"/>
                  </a:lnTo>
                  <a:cubicBezTo>
                    <a:pt x="2675" y="371"/>
                    <a:pt x="2821" y="188"/>
                    <a:pt x="2960" y="0"/>
                  </a:cubicBezTo>
                  <a:cubicBezTo>
                    <a:pt x="1996" y="292"/>
                    <a:pt x="1003" y="475"/>
                    <a:pt x="0" y="549"/>
                  </a:cubicBezTo>
                  <a:lnTo>
                    <a:pt x="2522" y="549"/>
                  </a:lnTo>
                  <a:close/>
                </a:path>
              </a:pathLst>
            </a:custGeom>
            <a:solidFill>
              <a:srgbClr val="B51742">
                <a:alpha val="6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809" r:id="rId2"/>
    <p:sldLayoutId id="2147483799" r:id="rId3"/>
    <p:sldLayoutId id="2147483810" r:id="rId4"/>
    <p:sldLayoutId id="2147483818" r:id="rId5"/>
    <p:sldLayoutId id="2147483808" r:id="rId6"/>
    <p:sldLayoutId id="2147483812" r:id="rId7"/>
    <p:sldLayoutId id="2147483813" r:id="rId8"/>
    <p:sldLayoutId id="2147483815" r:id="rId9"/>
    <p:sldLayoutId id="2147483814" r:id="rId10"/>
    <p:sldLayoutId id="2147483816" r:id="rId11"/>
    <p:sldLayoutId id="2147483817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lnSpc>
          <a:spcPct val="85000"/>
        </a:lnSpc>
        <a:spcBef>
          <a:spcPts val="0"/>
        </a:spcBef>
        <a:spcAft>
          <a:spcPts val="0"/>
        </a:spcAft>
        <a:buNone/>
        <a:defRPr sz="2250" b="0" kern="1200">
          <a:ln>
            <a:solidFill>
              <a:schemeClr val="accent3">
                <a:alpha val="0"/>
              </a:schemeClr>
            </a:solidFill>
          </a:ln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1570" kern="1200">
          <a:ln>
            <a:solidFill>
              <a:schemeClr val="accent3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1pPr>
      <a:lvl2pPr marL="234000" indent="-234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90000"/>
        <a:buFont typeface="Wingdings" panose="05000000000000000000" pitchFamily="2" charset="2"/>
        <a:buChar char="l"/>
        <a:defRPr sz="1570" kern="1200">
          <a:ln>
            <a:solidFill>
              <a:schemeClr val="accent3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2pPr>
      <a:lvl3pPr marL="342000" indent="-125413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>
          <a:schemeClr val="accent1"/>
        </a:buClr>
        <a:buSzPct val="85000"/>
        <a:buFont typeface="Arial" panose="020B0604020202020204" pitchFamily="34" charset="0"/>
        <a:buChar char="●"/>
        <a:defRPr sz="1350" kern="1200">
          <a:ln>
            <a:solidFill>
              <a:schemeClr val="accent3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3pPr>
      <a:lvl4pPr marL="628650" indent="-144000" algn="l" defTabSz="914400" rtl="0" eaLnBrk="1" latinLnBrk="0" hangingPunct="1">
        <a:lnSpc>
          <a:spcPct val="92000"/>
        </a:lnSpc>
        <a:spcBef>
          <a:spcPts val="0"/>
        </a:spcBef>
        <a:spcAft>
          <a:spcPts val="600"/>
        </a:spcAft>
        <a:buClr>
          <a:schemeClr val="accent1"/>
        </a:buClr>
        <a:buSzPct val="170000"/>
        <a:buFont typeface="Avenir LT Std 35 Light" pitchFamily="34" charset="0"/>
        <a:buChar char="›"/>
        <a:defRPr sz="1000" kern="1200">
          <a:ln>
            <a:solidFill>
              <a:schemeClr val="accent3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SzPct val="25000"/>
        <a:buFontTx/>
        <a:buBlip>
          <a:blip r:embed="rId15"/>
        </a:buBlip>
        <a:defRPr sz="900" kern="1200">
          <a:ln>
            <a:solidFill>
              <a:schemeClr val="accent3">
                <a:alpha val="0"/>
              </a:schemeClr>
            </a:solidFill>
          </a:ln>
          <a:solidFill>
            <a:srgbClr val="DD8CA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900113" y="0"/>
            <a:ext cx="7343775" cy="96453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900113" y="1484213"/>
            <a:ext cx="7343775" cy="42176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-1" y="6669360"/>
            <a:ext cx="180000" cy="180000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ln>
                  <a:solidFill>
                    <a:schemeClr val="accent3">
                      <a:alpha val="0"/>
                    </a:schemeClr>
                  </a:solidFill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3121C117-EF2B-4611-A35E-9CD85839EB08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900113" y="6362700"/>
            <a:ext cx="7343775" cy="24284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ln>
                  <a:solidFill>
                    <a:schemeClr val="accent3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281993" y="6345323"/>
            <a:ext cx="540000" cy="27927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>
                <a:ln>
                  <a:solidFill>
                    <a:schemeClr val="accent3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8" name="Image 7" descr="logo_texte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50376" y="6282460"/>
            <a:ext cx="431800" cy="431800"/>
          </a:xfrm>
          <a:prstGeom prst="rect">
            <a:avLst/>
          </a:prstGeom>
        </p:spPr>
      </p:pic>
      <p:grpSp>
        <p:nvGrpSpPr>
          <p:cNvPr id="13" name="Groupe 12"/>
          <p:cNvGrpSpPr/>
          <p:nvPr userDrawn="1"/>
        </p:nvGrpSpPr>
        <p:grpSpPr bwMode="gray">
          <a:xfrm>
            <a:off x="5483741" y="4975224"/>
            <a:ext cx="3660775" cy="1882776"/>
            <a:chOff x="5499100" y="4984750"/>
            <a:chExt cx="3660775" cy="1882776"/>
          </a:xfrm>
        </p:grpSpPr>
        <p:sp>
          <p:nvSpPr>
            <p:cNvPr id="11" name="Freeform 5"/>
            <p:cNvSpPr>
              <a:spLocks/>
            </p:cNvSpPr>
            <p:nvPr userDrawn="1"/>
          </p:nvSpPr>
          <p:spPr bwMode="gray">
            <a:xfrm>
              <a:off x="8334375" y="4984750"/>
              <a:ext cx="825500" cy="1357313"/>
            </a:xfrm>
            <a:custGeom>
              <a:avLst/>
              <a:gdLst>
                <a:gd name="T0" fmla="*/ 0 w 862"/>
                <a:gd name="T1" fmla="*/ 1415 h 1415"/>
                <a:gd name="T2" fmla="*/ 0 w 862"/>
                <a:gd name="T3" fmla="*/ 1415 h 1415"/>
                <a:gd name="T4" fmla="*/ 862 w 862"/>
                <a:gd name="T5" fmla="*/ 1122 h 1415"/>
                <a:gd name="T6" fmla="*/ 862 w 862"/>
                <a:gd name="T7" fmla="*/ 0 h 1415"/>
                <a:gd name="T8" fmla="*/ 0 w 862"/>
                <a:gd name="T9" fmla="*/ 1415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415">
                  <a:moveTo>
                    <a:pt x="0" y="1415"/>
                  </a:moveTo>
                  <a:lnTo>
                    <a:pt x="0" y="1415"/>
                  </a:lnTo>
                  <a:cubicBezTo>
                    <a:pt x="290" y="1327"/>
                    <a:pt x="569" y="1229"/>
                    <a:pt x="862" y="1122"/>
                  </a:cubicBezTo>
                  <a:lnTo>
                    <a:pt x="862" y="0"/>
                  </a:lnTo>
                  <a:cubicBezTo>
                    <a:pt x="609" y="497"/>
                    <a:pt x="327" y="971"/>
                    <a:pt x="0" y="1415"/>
                  </a:cubicBezTo>
                  <a:close/>
                </a:path>
              </a:pathLst>
            </a:custGeom>
            <a:solidFill>
              <a:schemeClr val="accent2">
                <a:alpha val="50196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gray">
            <a:xfrm>
              <a:off x="5499100" y="6342063"/>
              <a:ext cx="2832100" cy="525463"/>
            </a:xfrm>
            <a:custGeom>
              <a:avLst/>
              <a:gdLst>
                <a:gd name="T0" fmla="*/ 2522 w 2960"/>
                <a:gd name="T1" fmla="*/ 549 h 549"/>
                <a:gd name="T2" fmla="*/ 2522 w 2960"/>
                <a:gd name="T3" fmla="*/ 549 h 549"/>
                <a:gd name="T4" fmla="*/ 2960 w 2960"/>
                <a:gd name="T5" fmla="*/ 0 h 549"/>
                <a:gd name="T6" fmla="*/ 0 w 2960"/>
                <a:gd name="T7" fmla="*/ 549 h 549"/>
                <a:gd name="T8" fmla="*/ 2522 w 2960"/>
                <a:gd name="T9" fmla="*/ 54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0" h="549">
                  <a:moveTo>
                    <a:pt x="2522" y="549"/>
                  </a:moveTo>
                  <a:lnTo>
                    <a:pt x="2522" y="549"/>
                  </a:lnTo>
                  <a:cubicBezTo>
                    <a:pt x="2675" y="371"/>
                    <a:pt x="2821" y="188"/>
                    <a:pt x="2960" y="0"/>
                  </a:cubicBezTo>
                  <a:cubicBezTo>
                    <a:pt x="1996" y="292"/>
                    <a:pt x="1003" y="475"/>
                    <a:pt x="0" y="549"/>
                  </a:cubicBezTo>
                  <a:lnTo>
                    <a:pt x="2522" y="549"/>
                  </a:lnTo>
                  <a:close/>
                </a:path>
              </a:pathLst>
            </a:custGeom>
            <a:solidFill>
              <a:schemeClr val="accent2">
                <a:alpha val="69804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30812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lnSpc>
          <a:spcPct val="85000"/>
        </a:lnSpc>
        <a:spcBef>
          <a:spcPts val="0"/>
        </a:spcBef>
        <a:spcAft>
          <a:spcPts val="0"/>
        </a:spcAft>
        <a:buNone/>
        <a:defRPr sz="2250" b="0" kern="1200">
          <a:ln>
            <a:solidFill>
              <a:schemeClr val="accent3">
                <a:alpha val="0"/>
              </a:schemeClr>
            </a:solidFill>
          </a:ln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1570" kern="1200">
          <a:ln>
            <a:solidFill>
              <a:schemeClr val="accent3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1pPr>
      <a:lvl2pPr marL="234000" indent="-234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Pct val="90000"/>
        <a:buFont typeface="Wingdings" panose="05000000000000000000" pitchFamily="2" charset="2"/>
        <a:buChar char="l"/>
        <a:defRPr sz="1570" kern="1200">
          <a:ln>
            <a:solidFill>
              <a:schemeClr val="accent3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2pPr>
      <a:lvl3pPr marL="342000" indent="-125413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Arial" panose="020B0604020202020204" pitchFamily="34" charset="0"/>
        <a:buChar char="●"/>
        <a:defRPr sz="1350" kern="1200">
          <a:ln>
            <a:solidFill>
              <a:schemeClr val="accent3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3pPr>
      <a:lvl4pPr marL="628650" indent="-144000" algn="l" defTabSz="914400" rtl="0" eaLnBrk="1" latinLnBrk="0" hangingPunct="1">
        <a:lnSpc>
          <a:spcPct val="92000"/>
        </a:lnSpc>
        <a:spcBef>
          <a:spcPts val="0"/>
        </a:spcBef>
        <a:spcAft>
          <a:spcPts val="600"/>
        </a:spcAft>
        <a:buClr>
          <a:schemeClr val="accent2"/>
        </a:buClr>
        <a:buSzPct val="170000"/>
        <a:buFont typeface="Avenir LT Std 35 Light" pitchFamily="34" charset="0"/>
        <a:buChar char="›"/>
        <a:defRPr sz="1000" kern="1200">
          <a:ln>
            <a:solidFill>
              <a:schemeClr val="accent3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SzPct val="25000"/>
        <a:buFontTx/>
        <a:buBlip>
          <a:blip r:embed="rId15"/>
        </a:buBlip>
        <a:defRPr sz="900" kern="1200">
          <a:ln>
            <a:solidFill>
              <a:schemeClr val="accent3">
                <a:alpha val="0"/>
              </a:schemeClr>
            </a:solidFill>
          </a:ln>
          <a:solidFill>
            <a:srgbClr val="F5AA9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900113" y="0"/>
            <a:ext cx="7343775" cy="96453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900113" y="1484213"/>
            <a:ext cx="7343775" cy="42176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-1" y="6669360"/>
            <a:ext cx="180000" cy="180000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ln>
                  <a:solidFill>
                    <a:schemeClr val="accent3">
                      <a:alpha val="0"/>
                    </a:schemeClr>
                  </a:solidFill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9D95CF7-BFC0-4425-B1D6-78E4274FA8DC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900113" y="6362700"/>
            <a:ext cx="7343775" cy="24284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ln>
                  <a:solidFill>
                    <a:schemeClr val="accent3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281993" y="6345323"/>
            <a:ext cx="540000" cy="27927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>
                <a:ln>
                  <a:solidFill>
                    <a:schemeClr val="accent3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8" name="Image 7" descr="logo_texte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50376" y="6282460"/>
            <a:ext cx="431800" cy="431800"/>
          </a:xfrm>
          <a:prstGeom prst="rect">
            <a:avLst/>
          </a:prstGeom>
        </p:spPr>
      </p:pic>
      <p:grpSp>
        <p:nvGrpSpPr>
          <p:cNvPr id="13" name="Groupe 12"/>
          <p:cNvGrpSpPr/>
          <p:nvPr userDrawn="1"/>
        </p:nvGrpSpPr>
        <p:grpSpPr bwMode="gray">
          <a:xfrm>
            <a:off x="5483741" y="4975224"/>
            <a:ext cx="3660775" cy="1882776"/>
            <a:chOff x="5499100" y="4984750"/>
            <a:chExt cx="3660775" cy="1882776"/>
          </a:xfrm>
        </p:grpSpPr>
        <p:sp>
          <p:nvSpPr>
            <p:cNvPr id="11" name="Freeform 5"/>
            <p:cNvSpPr>
              <a:spLocks/>
            </p:cNvSpPr>
            <p:nvPr userDrawn="1"/>
          </p:nvSpPr>
          <p:spPr bwMode="gray">
            <a:xfrm>
              <a:off x="8334375" y="4984750"/>
              <a:ext cx="825500" cy="1357313"/>
            </a:xfrm>
            <a:custGeom>
              <a:avLst/>
              <a:gdLst>
                <a:gd name="T0" fmla="*/ 0 w 862"/>
                <a:gd name="T1" fmla="*/ 1415 h 1415"/>
                <a:gd name="T2" fmla="*/ 0 w 862"/>
                <a:gd name="T3" fmla="*/ 1415 h 1415"/>
                <a:gd name="T4" fmla="*/ 862 w 862"/>
                <a:gd name="T5" fmla="*/ 1122 h 1415"/>
                <a:gd name="T6" fmla="*/ 862 w 862"/>
                <a:gd name="T7" fmla="*/ 0 h 1415"/>
                <a:gd name="T8" fmla="*/ 0 w 862"/>
                <a:gd name="T9" fmla="*/ 1415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415">
                  <a:moveTo>
                    <a:pt x="0" y="1415"/>
                  </a:moveTo>
                  <a:lnTo>
                    <a:pt x="0" y="1415"/>
                  </a:lnTo>
                  <a:cubicBezTo>
                    <a:pt x="290" y="1327"/>
                    <a:pt x="569" y="1229"/>
                    <a:pt x="862" y="1122"/>
                  </a:cubicBezTo>
                  <a:lnTo>
                    <a:pt x="862" y="0"/>
                  </a:lnTo>
                  <a:cubicBezTo>
                    <a:pt x="609" y="497"/>
                    <a:pt x="327" y="971"/>
                    <a:pt x="0" y="1415"/>
                  </a:cubicBezTo>
                  <a:close/>
                </a:path>
              </a:pathLst>
            </a:custGeom>
            <a:solidFill>
              <a:schemeClr val="accent3">
                <a:alpha val="50196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gray">
            <a:xfrm>
              <a:off x="5499100" y="6342063"/>
              <a:ext cx="2832100" cy="525463"/>
            </a:xfrm>
            <a:custGeom>
              <a:avLst/>
              <a:gdLst>
                <a:gd name="T0" fmla="*/ 2522 w 2960"/>
                <a:gd name="T1" fmla="*/ 549 h 549"/>
                <a:gd name="T2" fmla="*/ 2522 w 2960"/>
                <a:gd name="T3" fmla="*/ 549 h 549"/>
                <a:gd name="T4" fmla="*/ 2960 w 2960"/>
                <a:gd name="T5" fmla="*/ 0 h 549"/>
                <a:gd name="T6" fmla="*/ 0 w 2960"/>
                <a:gd name="T7" fmla="*/ 549 h 549"/>
                <a:gd name="T8" fmla="*/ 2522 w 2960"/>
                <a:gd name="T9" fmla="*/ 54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0" h="549">
                  <a:moveTo>
                    <a:pt x="2522" y="549"/>
                  </a:moveTo>
                  <a:lnTo>
                    <a:pt x="2522" y="549"/>
                  </a:lnTo>
                  <a:cubicBezTo>
                    <a:pt x="2675" y="371"/>
                    <a:pt x="2821" y="188"/>
                    <a:pt x="2960" y="0"/>
                  </a:cubicBezTo>
                  <a:cubicBezTo>
                    <a:pt x="1996" y="292"/>
                    <a:pt x="1003" y="475"/>
                    <a:pt x="0" y="549"/>
                  </a:cubicBezTo>
                  <a:lnTo>
                    <a:pt x="2522" y="549"/>
                  </a:lnTo>
                  <a:close/>
                </a:path>
              </a:pathLst>
            </a:custGeom>
            <a:solidFill>
              <a:schemeClr val="accent3">
                <a:alpha val="69804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1067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98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lnSpc>
          <a:spcPct val="85000"/>
        </a:lnSpc>
        <a:spcBef>
          <a:spcPts val="0"/>
        </a:spcBef>
        <a:spcAft>
          <a:spcPts val="0"/>
        </a:spcAft>
        <a:buNone/>
        <a:defRPr sz="2250" b="0" kern="1200">
          <a:ln>
            <a:solidFill>
              <a:schemeClr val="accent3">
                <a:alpha val="0"/>
              </a:schemeClr>
            </a:solidFill>
          </a:ln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1570" kern="1200">
          <a:ln>
            <a:solidFill>
              <a:schemeClr val="accent3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1pPr>
      <a:lvl2pPr marL="234000" indent="-234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90000"/>
        <a:buFont typeface="Wingdings" panose="05000000000000000000" pitchFamily="2" charset="2"/>
        <a:buChar char="l"/>
        <a:defRPr sz="1570" kern="1200">
          <a:ln>
            <a:solidFill>
              <a:schemeClr val="accent3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2pPr>
      <a:lvl3pPr marL="342000" indent="-125413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>
          <a:schemeClr val="accent3"/>
        </a:buClr>
        <a:buSzPct val="85000"/>
        <a:buFont typeface="Arial" panose="020B0604020202020204" pitchFamily="34" charset="0"/>
        <a:buChar char="●"/>
        <a:defRPr sz="1350" kern="1200">
          <a:ln>
            <a:solidFill>
              <a:schemeClr val="accent3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3pPr>
      <a:lvl4pPr marL="628650" indent="-144000" algn="l" defTabSz="914400" rtl="0" eaLnBrk="1" latinLnBrk="0" hangingPunct="1">
        <a:lnSpc>
          <a:spcPct val="92000"/>
        </a:lnSpc>
        <a:spcBef>
          <a:spcPts val="0"/>
        </a:spcBef>
        <a:spcAft>
          <a:spcPts val="600"/>
        </a:spcAft>
        <a:buClr>
          <a:schemeClr val="accent3"/>
        </a:buClr>
        <a:buSzPct val="170000"/>
        <a:buFont typeface="Avenir LT Std 35 Light" pitchFamily="34" charset="0"/>
        <a:buChar char="›"/>
        <a:defRPr sz="1000" kern="1200">
          <a:ln>
            <a:solidFill>
              <a:schemeClr val="accent3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SzPct val="25000"/>
        <a:buFontTx/>
        <a:buBlip>
          <a:blip r:embed="rId15"/>
        </a:buBlip>
        <a:defRPr sz="900" kern="1200">
          <a:ln>
            <a:solidFill>
              <a:schemeClr val="accent3">
                <a:alpha val="0"/>
              </a:schemeClr>
            </a:solidFill>
          </a:ln>
          <a:solidFill>
            <a:srgbClr val="F3A8C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900113" y="0"/>
            <a:ext cx="7343775" cy="96453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900113" y="1484213"/>
            <a:ext cx="7343775" cy="42176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-1" y="6669360"/>
            <a:ext cx="180000" cy="180000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ln>
                  <a:solidFill>
                    <a:schemeClr val="accent3">
                      <a:alpha val="0"/>
                    </a:schemeClr>
                  </a:solidFill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C8EB4A08-71A0-4CC8-89DF-E7B1163C203B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900113" y="6362700"/>
            <a:ext cx="7343775" cy="24284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ln>
                  <a:solidFill>
                    <a:schemeClr val="accent3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281993" y="6345323"/>
            <a:ext cx="540000" cy="27927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>
                <a:ln>
                  <a:solidFill>
                    <a:schemeClr val="accent3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8" name="Image 7" descr="logo_texte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50376" y="6282460"/>
            <a:ext cx="431800" cy="431800"/>
          </a:xfrm>
          <a:prstGeom prst="rect">
            <a:avLst/>
          </a:prstGeom>
        </p:spPr>
      </p:pic>
      <p:grpSp>
        <p:nvGrpSpPr>
          <p:cNvPr id="13" name="Groupe 12"/>
          <p:cNvGrpSpPr/>
          <p:nvPr userDrawn="1"/>
        </p:nvGrpSpPr>
        <p:grpSpPr bwMode="gray">
          <a:xfrm>
            <a:off x="5483741" y="4975224"/>
            <a:ext cx="3660775" cy="1882776"/>
            <a:chOff x="5499100" y="4984750"/>
            <a:chExt cx="3660775" cy="1882776"/>
          </a:xfrm>
        </p:grpSpPr>
        <p:sp>
          <p:nvSpPr>
            <p:cNvPr id="11" name="Freeform 5"/>
            <p:cNvSpPr>
              <a:spLocks/>
            </p:cNvSpPr>
            <p:nvPr userDrawn="1"/>
          </p:nvSpPr>
          <p:spPr bwMode="gray">
            <a:xfrm>
              <a:off x="8334375" y="4984750"/>
              <a:ext cx="825500" cy="1357313"/>
            </a:xfrm>
            <a:custGeom>
              <a:avLst/>
              <a:gdLst>
                <a:gd name="T0" fmla="*/ 0 w 862"/>
                <a:gd name="T1" fmla="*/ 1415 h 1415"/>
                <a:gd name="T2" fmla="*/ 0 w 862"/>
                <a:gd name="T3" fmla="*/ 1415 h 1415"/>
                <a:gd name="T4" fmla="*/ 862 w 862"/>
                <a:gd name="T5" fmla="*/ 1122 h 1415"/>
                <a:gd name="T6" fmla="*/ 862 w 862"/>
                <a:gd name="T7" fmla="*/ 0 h 1415"/>
                <a:gd name="T8" fmla="*/ 0 w 862"/>
                <a:gd name="T9" fmla="*/ 1415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415">
                  <a:moveTo>
                    <a:pt x="0" y="1415"/>
                  </a:moveTo>
                  <a:lnTo>
                    <a:pt x="0" y="1415"/>
                  </a:lnTo>
                  <a:cubicBezTo>
                    <a:pt x="290" y="1327"/>
                    <a:pt x="569" y="1229"/>
                    <a:pt x="862" y="1122"/>
                  </a:cubicBezTo>
                  <a:lnTo>
                    <a:pt x="862" y="0"/>
                  </a:lnTo>
                  <a:cubicBezTo>
                    <a:pt x="609" y="497"/>
                    <a:pt x="327" y="971"/>
                    <a:pt x="0" y="1415"/>
                  </a:cubicBezTo>
                  <a:close/>
                </a:path>
              </a:pathLst>
            </a:custGeom>
            <a:solidFill>
              <a:schemeClr val="accent4">
                <a:alpha val="50196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gray">
            <a:xfrm>
              <a:off x="5499100" y="6342063"/>
              <a:ext cx="2832100" cy="525463"/>
            </a:xfrm>
            <a:custGeom>
              <a:avLst/>
              <a:gdLst>
                <a:gd name="T0" fmla="*/ 2522 w 2960"/>
                <a:gd name="T1" fmla="*/ 549 h 549"/>
                <a:gd name="T2" fmla="*/ 2522 w 2960"/>
                <a:gd name="T3" fmla="*/ 549 h 549"/>
                <a:gd name="T4" fmla="*/ 2960 w 2960"/>
                <a:gd name="T5" fmla="*/ 0 h 549"/>
                <a:gd name="T6" fmla="*/ 0 w 2960"/>
                <a:gd name="T7" fmla="*/ 549 h 549"/>
                <a:gd name="T8" fmla="*/ 2522 w 2960"/>
                <a:gd name="T9" fmla="*/ 54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0" h="549">
                  <a:moveTo>
                    <a:pt x="2522" y="549"/>
                  </a:moveTo>
                  <a:lnTo>
                    <a:pt x="2522" y="549"/>
                  </a:lnTo>
                  <a:cubicBezTo>
                    <a:pt x="2675" y="371"/>
                    <a:pt x="2821" y="188"/>
                    <a:pt x="2960" y="0"/>
                  </a:cubicBezTo>
                  <a:cubicBezTo>
                    <a:pt x="1996" y="292"/>
                    <a:pt x="1003" y="475"/>
                    <a:pt x="0" y="549"/>
                  </a:cubicBezTo>
                  <a:lnTo>
                    <a:pt x="2522" y="549"/>
                  </a:lnTo>
                  <a:close/>
                </a:path>
              </a:pathLst>
            </a:custGeom>
            <a:solidFill>
              <a:schemeClr val="accent4">
                <a:alpha val="69804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22297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99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lnSpc>
          <a:spcPct val="85000"/>
        </a:lnSpc>
        <a:spcBef>
          <a:spcPts val="0"/>
        </a:spcBef>
        <a:spcAft>
          <a:spcPts val="0"/>
        </a:spcAft>
        <a:buNone/>
        <a:defRPr sz="2250" b="0" kern="1200">
          <a:ln>
            <a:solidFill>
              <a:schemeClr val="accent3">
                <a:alpha val="0"/>
              </a:schemeClr>
            </a:solidFill>
          </a:ln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1570" kern="1200">
          <a:ln>
            <a:solidFill>
              <a:schemeClr val="accent3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1pPr>
      <a:lvl2pPr marL="234000" indent="-234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4"/>
        </a:buClr>
        <a:buSzPct val="90000"/>
        <a:buFont typeface="Wingdings" panose="05000000000000000000" pitchFamily="2" charset="2"/>
        <a:buChar char="l"/>
        <a:defRPr sz="1570" kern="1200">
          <a:ln>
            <a:solidFill>
              <a:schemeClr val="accent3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2pPr>
      <a:lvl3pPr marL="342000" indent="-125413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>
          <a:schemeClr val="accent4"/>
        </a:buClr>
        <a:buSzPct val="85000"/>
        <a:buFont typeface="Arial" panose="020B0604020202020204" pitchFamily="34" charset="0"/>
        <a:buChar char="●"/>
        <a:defRPr sz="1350" kern="1200">
          <a:ln>
            <a:solidFill>
              <a:schemeClr val="accent3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3pPr>
      <a:lvl4pPr marL="628650" indent="-144000" algn="l" defTabSz="914400" rtl="0" eaLnBrk="1" latinLnBrk="0" hangingPunct="1">
        <a:lnSpc>
          <a:spcPct val="92000"/>
        </a:lnSpc>
        <a:spcBef>
          <a:spcPts val="0"/>
        </a:spcBef>
        <a:spcAft>
          <a:spcPts val="600"/>
        </a:spcAft>
        <a:buClr>
          <a:schemeClr val="accent4"/>
        </a:buClr>
        <a:buSzPct val="170000"/>
        <a:buFont typeface="Avenir LT Std 35 Light" pitchFamily="34" charset="0"/>
        <a:buChar char="›"/>
        <a:defRPr sz="1000" kern="1200">
          <a:ln>
            <a:solidFill>
              <a:schemeClr val="accent3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SzPct val="25000"/>
        <a:buFontTx/>
        <a:buBlip>
          <a:blip r:embed="rId15"/>
        </a:buBlip>
        <a:defRPr sz="900" kern="1200">
          <a:ln>
            <a:solidFill>
              <a:schemeClr val="accent3">
                <a:alpha val="0"/>
              </a:schemeClr>
            </a:solidFill>
          </a:ln>
          <a:solidFill>
            <a:srgbClr val="F5AA9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900113" y="0"/>
            <a:ext cx="7343775" cy="96453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900113" y="1484213"/>
            <a:ext cx="7343775" cy="42176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-1" y="6669360"/>
            <a:ext cx="180000" cy="180000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ln>
                  <a:solidFill>
                    <a:schemeClr val="accent3">
                      <a:alpha val="0"/>
                    </a:schemeClr>
                  </a:solidFill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949D1D25-A3AE-4437-BBDC-56BA096D5FE0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900113" y="6362700"/>
            <a:ext cx="7343775" cy="24284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ln>
                  <a:solidFill>
                    <a:schemeClr val="accent3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281993" y="6345323"/>
            <a:ext cx="540000" cy="27927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>
                <a:ln>
                  <a:solidFill>
                    <a:schemeClr val="accent3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8" name="Image 7" descr="logo_texte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50376" y="6282460"/>
            <a:ext cx="431800" cy="431800"/>
          </a:xfrm>
          <a:prstGeom prst="rect">
            <a:avLst/>
          </a:prstGeom>
        </p:spPr>
      </p:pic>
      <p:grpSp>
        <p:nvGrpSpPr>
          <p:cNvPr id="13" name="Groupe 12"/>
          <p:cNvGrpSpPr/>
          <p:nvPr userDrawn="1"/>
        </p:nvGrpSpPr>
        <p:grpSpPr bwMode="gray">
          <a:xfrm>
            <a:off x="5483741" y="4975224"/>
            <a:ext cx="3660775" cy="1882776"/>
            <a:chOff x="5499100" y="4984750"/>
            <a:chExt cx="3660775" cy="1882776"/>
          </a:xfrm>
        </p:grpSpPr>
        <p:sp>
          <p:nvSpPr>
            <p:cNvPr id="11" name="Freeform 5"/>
            <p:cNvSpPr>
              <a:spLocks/>
            </p:cNvSpPr>
            <p:nvPr userDrawn="1"/>
          </p:nvSpPr>
          <p:spPr bwMode="gray">
            <a:xfrm>
              <a:off x="8334375" y="4984750"/>
              <a:ext cx="825500" cy="1357313"/>
            </a:xfrm>
            <a:custGeom>
              <a:avLst/>
              <a:gdLst>
                <a:gd name="T0" fmla="*/ 0 w 862"/>
                <a:gd name="T1" fmla="*/ 1415 h 1415"/>
                <a:gd name="T2" fmla="*/ 0 w 862"/>
                <a:gd name="T3" fmla="*/ 1415 h 1415"/>
                <a:gd name="T4" fmla="*/ 862 w 862"/>
                <a:gd name="T5" fmla="*/ 1122 h 1415"/>
                <a:gd name="T6" fmla="*/ 862 w 862"/>
                <a:gd name="T7" fmla="*/ 0 h 1415"/>
                <a:gd name="T8" fmla="*/ 0 w 862"/>
                <a:gd name="T9" fmla="*/ 1415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415">
                  <a:moveTo>
                    <a:pt x="0" y="1415"/>
                  </a:moveTo>
                  <a:lnTo>
                    <a:pt x="0" y="1415"/>
                  </a:lnTo>
                  <a:cubicBezTo>
                    <a:pt x="290" y="1327"/>
                    <a:pt x="569" y="1229"/>
                    <a:pt x="862" y="1122"/>
                  </a:cubicBezTo>
                  <a:lnTo>
                    <a:pt x="862" y="0"/>
                  </a:lnTo>
                  <a:cubicBezTo>
                    <a:pt x="609" y="497"/>
                    <a:pt x="327" y="971"/>
                    <a:pt x="0" y="1415"/>
                  </a:cubicBezTo>
                  <a:close/>
                </a:path>
              </a:pathLst>
            </a:custGeom>
            <a:solidFill>
              <a:schemeClr val="accent5">
                <a:alpha val="50196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gray">
            <a:xfrm>
              <a:off x="5499100" y="6342063"/>
              <a:ext cx="2832100" cy="525463"/>
            </a:xfrm>
            <a:custGeom>
              <a:avLst/>
              <a:gdLst>
                <a:gd name="T0" fmla="*/ 2522 w 2960"/>
                <a:gd name="T1" fmla="*/ 549 h 549"/>
                <a:gd name="T2" fmla="*/ 2522 w 2960"/>
                <a:gd name="T3" fmla="*/ 549 h 549"/>
                <a:gd name="T4" fmla="*/ 2960 w 2960"/>
                <a:gd name="T5" fmla="*/ 0 h 549"/>
                <a:gd name="T6" fmla="*/ 0 w 2960"/>
                <a:gd name="T7" fmla="*/ 549 h 549"/>
                <a:gd name="T8" fmla="*/ 2522 w 2960"/>
                <a:gd name="T9" fmla="*/ 54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0" h="549">
                  <a:moveTo>
                    <a:pt x="2522" y="549"/>
                  </a:moveTo>
                  <a:lnTo>
                    <a:pt x="2522" y="549"/>
                  </a:lnTo>
                  <a:cubicBezTo>
                    <a:pt x="2675" y="371"/>
                    <a:pt x="2821" y="188"/>
                    <a:pt x="2960" y="0"/>
                  </a:cubicBezTo>
                  <a:cubicBezTo>
                    <a:pt x="1996" y="292"/>
                    <a:pt x="1003" y="475"/>
                    <a:pt x="0" y="549"/>
                  </a:cubicBezTo>
                  <a:lnTo>
                    <a:pt x="2522" y="549"/>
                  </a:lnTo>
                  <a:close/>
                </a:path>
              </a:pathLst>
            </a:custGeom>
            <a:solidFill>
              <a:schemeClr val="accent5">
                <a:alpha val="69804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4341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71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lnSpc>
          <a:spcPct val="85000"/>
        </a:lnSpc>
        <a:spcBef>
          <a:spcPts val="0"/>
        </a:spcBef>
        <a:spcAft>
          <a:spcPts val="0"/>
        </a:spcAft>
        <a:buNone/>
        <a:defRPr sz="2250" b="0" kern="1200">
          <a:ln>
            <a:solidFill>
              <a:schemeClr val="accent3">
                <a:alpha val="0"/>
              </a:schemeClr>
            </a:solidFill>
          </a:ln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1570" kern="1200">
          <a:ln>
            <a:solidFill>
              <a:schemeClr val="accent3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1pPr>
      <a:lvl2pPr marL="234000" indent="-234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90000"/>
        <a:buFont typeface="Wingdings" panose="05000000000000000000" pitchFamily="2" charset="2"/>
        <a:buChar char="l"/>
        <a:defRPr sz="1570" kern="1200">
          <a:ln>
            <a:solidFill>
              <a:schemeClr val="accent3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2pPr>
      <a:lvl3pPr marL="342000" indent="-125413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Pct val="85000"/>
        <a:buFont typeface="Arial" panose="020B0604020202020204" pitchFamily="34" charset="0"/>
        <a:buChar char="●"/>
        <a:defRPr sz="1350" kern="1200">
          <a:ln>
            <a:solidFill>
              <a:schemeClr val="accent3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3pPr>
      <a:lvl4pPr marL="628650" indent="-144000" algn="l" defTabSz="914400" rtl="0" eaLnBrk="1" latinLnBrk="0" hangingPunct="1">
        <a:lnSpc>
          <a:spcPct val="92000"/>
        </a:lnSpc>
        <a:spcBef>
          <a:spcPts val="0"/>
        </a:spcBef>
        <a:spcAft>
          <a:spcPts val="600"/>
        </a:spcAft>
        <a:buClr>
          <a:schemeClr val="accent5"/>
        </a:buClr>
        <a:buSzPct val="170000"/>
        <a:buFont typeface="Avenir LT Std 35 Light" pitchFamily="34" charset="0"/>
        <a:buChar char="›"/>
        <a:defRPr sz="1000" kern="1200">
          <a:ln>
            <a:solidFill>
              <a:schemeClr val="accent3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SzPct val="25000"/>
        <a:buFontTx/>
        <a:buBlip>
          <a:blip r:embed="rId15"/>
        </a:buBlip>
        <a:defRPr sz="900" kern="1200">
          <a:ln>
            <a:solidFill>
              <a:schemeClr val="accent3">
                <a:alpha val="0"/>
              </a:schemeClr>
            </a:solidFill>
          </a:ln>
          <a:solidFill>
            <a:srgbClr val="FAC49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900113" y="0"/>
            <a:ext cx="7343775" cy="96453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900113" y="1484213"/>
            <a:ext cx="7343775" cy="42176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-1" y="6669360"/>
            <a:ext cx="180000" cy="180000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ln>
                  <a:solidFill>
                    <a:schemeClr val="accent3">
                      <a:alpha val="0"/>
                    </a:schemeClr>
                  </a:solidFill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3A62810A-5E0D-48D2-BB92-DF3A6BC4FA62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900113" y="6362700"/>
            <a:ext cx="7343775" cy="24284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ln>
                  <a:solidFill>
                    <a:schemeClr val="accent3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281993" y="6345323"/>
            <a:ext cx="540000" cy="27927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>
                <a:ln>
                  <a:solidFill>
                    <a:schemeClr val="accent3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8" name="Image 7" descr="logo_texte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50376" y="6282460"/>
            <a:ext cx="431800" cy="431800"/>
          </a:xfrm>
          <a:prstGeom prst="rect">
            <a:avLst/>
          </a:prstGeom>
        </p:spPr>
      </p:pic>
      <p:grpSp>
        <p:nvGrpSpPr>
          <p:cNvPr id="13" name="Groupe 12"/>
          <p:cNvGrpSpPr/>
          <p:nvPr userDrawn="1"/>
        </p:nvGrpSpPr>
        <p:grpSpPr bwMode="gray">
          <a:xfrm>
            <a:off x="5483741" y="4975224"/>
            <a:ext cx="3660775" cy="1882776"/>
            <a:chOff x="5499100" y="4984750"/>
            <a:chExt cx="3660775" cy="1882776"/>
          </a:xfrm>
        </p:grpSpPr>
        <p:sp>
          <p:nvSpPr>
            <p:cNvPr id="11" name="Freeform 5"/>
            <p:cNvSpPr>
              <a:spLocks/>
            </p:cNvSpPr>
            <p:nvPr userDrawn="1"/>
          </p:nvSpPr>
          <p:spPr bwMode="gray">
            <a:xfrm>
              <a:off x="8334375" y="4984750"/>
              <a:ext cx="825500" cy="1357313"/>
            </a:xfrm>
            <a:custGeom>
              <a:avLst/>
              <a:gdLst>
                <a:gd name="T0" fmla="*/ 0 w 862"/>
                <a:gd name="T1" fmla="*/ 1415 h 1415"/>
                <a:gd name="T2" fmla="*/ 0 w 862"/>
                <a:gd name="T3" fmla="*/ 1415 h 1415"/>
                <a:gd name="T4" fmla="*/ 862 w 862"/>
                <a:gd name="T5" fmla="*/ 1122 h 1415"/>
                <a:gd name="T6" fmla="*/ 862 w 862"/>
                <a:gd name="T7" fmla="*/ 0 h 1415"/>
                <a:gd name="T8" fmla="*/ 0 w 862"/>
                <a:gd name="T9" fmla="*/ 1415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415">
                  <a:moveTo>
                    <a:pt x="0" y="1415"/>
                  </a:moveTo>
                  <a:lnTo>
                    <a:pt x="0" y="1415"/>
                  </a:lnTo>
                  <a:cubicBezTo>
                    <a:pt x="290" y="1327"/>
                    <a:pt x="569" y="1229"/>
                    <a:pt x="862" y="1122"/>
                  </a:cubicBezTo>
                  <a:lnTo>
                    <a:pt x="862" y="0"/>
                  </a:lnTo>
                  <a:cubicBezTo>
                    <a:pt x="609" y="497"/>
                    <a:pt x="327" y="971"/>
                    <a:pt x="0" y="1415"/>
                  </a:cubicBezTo>
                  <a:close/>
                </a:path>
              </a:pathLst>
            </a:custGeom>
            <a:solidFill>
              <a:schemeClr val="accent6">
                <a:alpha val="50196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gray">
            <a:xfrm>
              <a:off x="5499100" y="6342063"/>
              <a:ext cx="2832100" cy="525463"/>
            </a:xfrm>
            <a:custGeom>
              <a:avLst/>
              <a:gdLst>
                <a:gd name="T0" fmla="*/ 2522 w 2960"/>
                <a:gd name="T1" fmla="*/ 549 h 549"/>
                <a:gd name="T2" fmla="*/ 2522 w 2960"/>
                <a:gd name="T3" fmla="*/ 549 h 549"/>
                <a:gd name="T4" fmla="*/ 2960 w 2960"/>
                <a:gd name="T5" fmla="*/ 0 h 549"/>
                <a:gd name="T6" fmla="*/ 0 w 2960"/>
                <a:gd name="T7" fmla="*/ 549 h 549"/>
                <a:gd name="T8" fmla="*/ 2522 w 2960"/>
                <a:gd name="T9" fmla="*/ 54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0" h="549">
                  <a:moveTo>
                    <a:pt x="2522" y="549"/>
                  </a:moveTo>
                  <a:lnTo>
                    <a:pt x="2522" y="549"/>
                  </a:lnTo>
                  <a:cubicBezTo>
                    <a:pt x="2675" y="371"/>
                    <a:pt x="2821" y="188"/>
                    <a:pt x="2960" y="0"/>
                  </a:cubicBezTo>
                  <a:cubicBezTo>
                    <a:pt x="1996" y="292"/>
                    <a:pt x="1003" y="475"/>
                    <a:pt x="0" y="549"/>
                  </a:cubicBezTo>
                  <a:lnTo>
                    <a:pt x="2522" y="549"/>
                  </a:lnTo>
                  <a:close/>
                </a:path>
              </a:pathLst>
            </a:custGeom>
            <a:solidFill>
              <a:srgbClr val="F7A62B">
                <a:alpha val="6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38602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lnSpc>
          <a:spcPct val="85000"/>
        </a:lnSpc>
        <a:spcBef>
          <a:spcPts val="0"/>
        </a:spcBef>
        <a:spcAft>
          <a:spcPts val="0"/>
        </a:spcAft>
        <a:buNone/>
        <a:defRPr sz="2250" b="0" kern="1200">
          <a:ln>
            <a:solidFill>
              <a:schemeClr val="accent3">
                <a:alpha val="0"/>
              </a:schemeClr>
            </a:solidFill>
          </a:ln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1570" kern="1200">
          <a:ln>
            <a:solidFill>
              <a:schemeClr val="accent3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1pPr>
      <a:lvl2pPr marL="234000" indent="-234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6"/>
        </a:buClr>
        <a:buSzPct val="90000"/>
        <a:buFont typeface="Wingdings" panose="05000000000000000000" pitchFamily="2" charset="2"/>
        <a:buChar char="l"/>
        <a:defRPr sz="1570" kern="1200">
          <a:ln>
            <a:solidFill>
              <a:schemeClr val="accent3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2pPr>
      <a:lvl3pPr marL="342000" indent="-125413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>
          <a:schemeClr val="accent6"/>
        </a:buClr>
        <a:buSzPct val="85000"/>
        <a:buFont typeface="Arial" panose="020B0604020202020204" pitchFamily="34" charset="0"/>
        <a:buChar char="●"/>
        <a:defRPr sz="1350" kern="1200">
          <a:ln>
            <a:solidFill>
              <a:schemeClr val="accent3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3pPr>
      <a:lvl4pPr marL="628650" indent="-144000" algn="l" defTabSz="914400" rtl="0" eaLnBrk="1" latinLnBrk="0" hangingPunct="1">
        <a:lnSpc>
          <a:spcPct val="92000"/>
        </a:lnSpc>
        <a:spcBef>
          <a:spcPts val="0"/>
        </a:spcBef>
        <a:spcAft>
          <a:spcPts val="600"/>
        </a:spcAft>
        <a:buClr>
          <a:schemeClr val="accent6"/>
        </a:buClr>
        <a:buSzPct val="170000"/>
        <a:buFont typeface="Avenir LT Std 35 Light" pitchFamily="34" charset="0"/>
        <a:buChar char="›"/>
        <a:defRPr sz="1000" kern="1200">
          <a:ln>
            <a:solidFill>
              <a:schemeClr val="accent3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SzPct val="25000"/>
        <a:buFontTx/>
        <a:buBlip>
          <a:blip r:embed="rId15"/>
        </a:buBlip>
        <a:defRPr sz="900" kern="1200">
          <a:ln>
            <a:solidFill>
              <a:schemeClr val="accent3">
                <a:alpha val="0"/>
              </a:schemeClr>
            </a:solidFill>
          </a:ln>
          <a:solidFill>
            <a:srgbClr val="FBC17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900113" y="0"/>
            <a:ext cx="7343775" cy="96453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900113" y="1484213"/>
            <a:ext cx="7343775" cy="42176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-1" y="6669360"/>
            <a:ext cx="180000" cy="180000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ln>
                  <a:solidFill>
                    <a:schemeClr val="accent3">
                      <a:alpha val="0"/>
                    </a:schemeClr>
                  </a:solidFill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097D497D-3102-45BF-AD18-F47122FA5FE6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900113" y="6362700"/>
            <a:ext cx="7343775" cy="24284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ln>
                  <a:solidFill>
                    <a:schemeClr val="accent3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281993" y="6345323"/>
            <a:ext cx="540000" cy="27927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>
                <a:ln>
                  <a:solidFill>
                    <a:schemeClr val="accent3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8" name="Image 7" descr="logo_texte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50376" y="6282460"/>
            <a:ext cx="431800" cy="431800"/>
          </a:xfrm>
          <a:prstGeom prst="rect">
            <a:avLst/>
          </a:prstGeom>
        </p:spPr>
      </p:pic>
      <p:grpSp>
        <p:nvGrpSpPr>
          <p:cNvPr id="13" name="Groupe 12"/>
          <p:cNvGrpSpPr/>
          <p:nvPr userDrawn="1"/>
        </p:nvGrpSpPr>
        <p:grpSpPr bwMode="gray">
          <a:xfrm>
            <a:off x="5483741" y="4975224"/>
            <a:ext cx="3660775" cy="1882776"/>
            <a:chOff x="5499100" y="4984750"/>
            <a:chExt cx="3660775" cy="1882776"/>
          </a:xfrm>
        </p:grpSpPr>
        <p:sp>
          <p:nvSpPr>
            <p:cNvPr id="11" name="Freeform 5"/>
            <p:cNvSpPr>
              <a:spLocks/>
            </p:cNvSpPr>
            <p:nvPr userDrawn="1"/>
          </p:nvSpPr>
          <p:spPr bwMode="gray">
            <a:xfrm>
              <a:off x="8334375" y="4984750"/>
              <a:ext cx="825500" cy="1357313"/>
            </a:xfrm>
            <a:custGeom>
              <a:avLst/>
              <a:gdLst>
                <a:gd name="T0" fmla="*/ 0 w 862"/>
                <a:gd name="T1" fmla="*/ 1415 h 1415"/>
                <a:gd name="T2" fmla="*/ 0 w 862"/>
                <a:gd name="T3" fmla="*/ 1415 h 1415"/>
                <a:gd name="T4" fmla="*/ 862 w 862"/>
                <a:gd name="T5" fmla="*/ 1122 h 1415"/>
                <a:gd name="T6" fmla="*/ 862 w 862"/>
                <a:gd name="T7" fmla="*/ 0 h 1415"/>
                <a:gd name="T8" fmla="*/ 0 w 862"/>
                <a:gd name="T9" fmla="*/ 1415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415">
                  <a:moveTo>
                    <a:pt x="0" y="1415"/>
                  </a:moveTo>
                  <a:lnTo>
                    <a:pt x="0" y="1415"/>
                  </a:lnTo>
                  <a:cubicBezTo>
                    <a:pt x="290" y="1327"/>
                    <a:pt x="569" y="1229"/>
                    <a:pt x="862" y="1122"/>
                  </a:cubicBezTo>
                  <a:lnTo>
                    <a:pt x="862" y="0"/>
                  </a:lnTo>
                  <a:cubicBezTo>
                    <a:pt x="609" y="497"/>
                    <a:pt x="327" y="971"/>
                    <a:pt x="0" y="1415"/>
                  </a:cubicBezTo>
                  <a:close/>
                </a:path>
              </a:pathLst>
            </a:custGeom>
            <a:solidFill>
              <a:schemeClr val="tx2">
                <a:alpha val="50196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gray">
            <a:xfrm>
              <a:off x="5499100" y="6342063"/>
              <a:ext cx="2832100" cy="525463"/>
            </a:xfrm>
            <a:custGeom>
              <a:avLst/>
              <a:gdLst>
                <a:gd name="T0" fmla="*/ 2522 w 2960"/>
                <a:gd name="T1" fmla="*/ 549 h 549"/>
                <a:gd name="T2" fmla="*/ 2522 w 2960"/>
                <a:gd name="T3" fmla="*/ 549 h 549"/>
                <a:gd name="T4" fmla="*/ 2960 w 2960"/>
                <a:gd name="T5" fmla="*/ 0 h 549"/>
                <a:gd name="T6" fmla="*/ 0 w 2960"/>
                <a:gd name="T7" fmla="*/ 549 h 549"/>
                <a:gd name="T8" fmla="*/ 2522 w 2960"/>
                <a:gd name="T9" fmla="*/ 54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0" h="549">
                  <a:moveTo>
                    <a:pt x="2522" y="549"/>
                  </a:moveTo>
                  <a:lnTo>
                    <a:pt x="2522" y="549"/>
                  </a:lnTo>
                  <a:cubicBezTo>
                    <a:pt x="2675" y="371"/>
                    <a:pt x="2821" y="188"/>
                    <a:pt x="2960" y="0"/>
                  </a:cubicBezTo>
                  <a:cubicBezTo>
                    <a:pt x="1996" y="292"/>
                    <a:pt x="1003" y="475"/>
                    <a:pt x="0" y="549"/>
                  </a:cubicBezTo>
                  <a:lnTo>
                    <a:pt x="2522" y="549"/>
                  </a:lnTo>
                  <a:close/>
                </a:path>
              </a:pathLst>
            </a:custGeom>
            <a:solidFill>
              <a:schemeClr val="tx2">
                <a:alpha val="69804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2810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lnSpc>
          <a:spcPct val="85000"/>
        </a:lnSpc>
        <a:spcBef>
          <a:spcPts val="0"/>
        </a:spcBef>
        <a:spcAft>
          <a:spcPts val="0"/>
        </a:spcAft>
        <a:buNone/>
        <a:defRPr sz="2250" b="0" kern="1200">
          <a:ln>
            <a:solidFill>
              <a:schemeClr val="accent3">
                <a:alpha val="0"/>
              </a:schemeClr>
            </a:solidFill>
          </a:ln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1570" kern="1200">
          <a:ln>
            <a:solidFill>
              <a:schemeClr val="accent3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1pPr>
      <a:lvl2pPr marL="234000" indent="-234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Pct val="90000"/>
        <a:buFont typeface="Wingdings" panose="05000000000000000000" pitchFamily="2" charset="2"/>
        <a:buChar char="l"/>
        <a:defRPr sz="1570" kern="1200">
          <a:ln>
            <a:solidFill>
              <a:schemeClr val="accent3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2pPr>
      <a:lvl3pPr marL="342000" indent="-125413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>
          <a:schemeClr val="tx2"/>
        </a:buClr>
        <a:buSzPct val="85000"/>
        <a:buFont typeface="Arial" panose="020B0604020202020204" pitchFamily="34" charset="0"/>
        <a:buChar char="●"/>
        <a:defRPr sz="1350" kern="1200">
          <a:ln>
            <a:solidFill>
              <a:schemeClr val="accent3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3pPr>
      <a:lvl4pPr marL="628650" indent="-144000" algn="l" defTabSz="914400" rtl="0" eaLnBrk="1" latinLnBrk="0" hangingPunct="1">
        <a:lnSpc>
          <a:spcPct val="92000"/>
        </a:lnSpc>
        <a:spcBef>
          <a:spcPts val="0"/>
        </a:spcBef>
        <a:spcAft>
          <a:spcPts val="600"/>
        </a:spcAft>
        <a:buClr>
          <a:schemeClr val="tx2"/>
        </a:buClr>
        <a:buSzPct val="170000"/>
        <a:buFont typeface="Avenir LT Std 35 Light" pitchFamily="34" charset="0"/>
        <a:buChar char="›"/>
        <a:defRPr sz="1000" kern="1200">
          <a:ln>
            <a:solidFill>
              <a:schemeClr val="accent3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SzPct val="25000"/>
        <a:buFontTx/>
        <a:buBlip>
          <a:blip r:embed="rId15"/>
        </a:buBlip>
        <a:defRPr sz="900" kern="1200">
          <a:ln>
            <a:solidFill>
              <a:schemeClr val="accent3">
                <a:alpha val="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gifrance.gouv.fr/affichTexte.do?cidTexte=LEGITEXT000020626623&amp;dateTexte=20091028" TargetMode="External"/><Relationship Id="rId7" Type="http://schemas.openxmlformats.org/officeDocument/2006/relationships/hyperlink" Target="http://www.assemblee-nationale.fr/dyn/15/dossiers/alt/loi_orientation_mobilites" TargetMode="External"/><Relationship Id="rId2" Type="http://schemas.openxmlformats.org/officeDocument/2006/relationships/hyperlink" Target="https://www.legifrance.gouv.fr/affichTexte.do?cidTexte=JORFTEXT000000809647&amp;dateTexte=" TargetMode="External"/><Relationship Id="rId1" Type="http://schemas.openxmlformats.org/officeDocument/2006/relationships/slideLayout" Target="../slideLayouts/slideLayout30.xml"/><Relationship Id="rId6" Type="http://schemas.openxmlformats.org/officeDocument/2006/relationships/hyperlink" Target="https://www.legifrance.gouv.fr/affichTexte.do?cidTexte=JORFTEXT000038811937" TargetMode="External"/><Relationship Id="rId5" Type="http://schemas.openxmlformats.org/officeDocument/2006/relationships/hyperlink" Target="http://access42.net/focus-article-106-loi-Republique-numerique.html" TargetMode="External"/><Relationship Id="rId4" Type="http://schemas.openxmlformats.org/officeDocument/2006/relationships/hyperlink" Target="https://legifrance.gouv.fr/affichTexte.do?cidTexte=JORFTEXT000030540064&amp;dateTexte=&amp;categorieLien=i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eferences.modernisation.gouv.fr/rgaa-accessibilite/criteres.html" TargetMode="External"/><Relationship Id="rId2" Type="http://schemas.openxmlformats.org/officeDocument/2006/relationships/hyperlink" Target="https://references.modernisation.gouv.fr/rgaa-accessibilite/guide-accompagnement-RGAA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disic.github.io/rgaa_methodologi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Accessibilit%C3%A9_num%C3%A9rique" TargetMode="External"/><Relationship Id="rId2" Type="http://schemas.openxmlformats.org/officeDocument/2006/relationships/hyperlink" Target="https://fr.wikipedia.org/wiki/Accessibilit%C3%A9_du_web#cite_note-4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fr.wikipedia.org/wiki/Accessibilit%C3%A9_du_web#Champ_de_l'accessibilit%C3%A9" TargetMode="External"/><Relationship Id="rId4" Type="http://schemas.openxmlformats.org/officeDocument/2006/relationships/hyperlink" Target="https://fr.wikipedia.org/wiki/Accessibilit%C3%A9_du_web#cite_note-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fr-FR" dirty="0"/>
              <a:t>L’accessibilité du web et le groupe </a:t>
            </a:r>
            <a:r>
              <a:rPr lang="fr-FR" dirty="0" err="1"/>
              <a:t>VSC</a:t>
            </a:r>
            <a:endParaRPr lang="fr-FR" dirty="0"/>
          </a:p>
          <a:p>
            <a:pPr lvl="1"/>
            <a:r>
              <a:rPr lang="fr-FR" dirty="0" smtClean="0"/>
              <a:t>VSCT </a:t>
            </a:r>
            <a:r>
              <a:rPr lang="fr-FR" dirty="0" err="1" smtClean="0"/>
              <a:t>Academy</a:t>
            </a:r>
            <a:r>
              <a:rPr lang="fr-FR" dirty="0" smtClean="0"/>
              <a:t> 2019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dirty="0"/>
              <a:t>Accessibilité</a:t>
            </a:r>
          </a:p>
        </p:txBody>
      </p:sp>
    </p:spTree>
    <p:extLst>
      <p:ext uri="{BB962C8B-B14F-4D97-AF65-F5344CB8AC3E}">
        <p14:creationId xmlns:p14="http://schemas.microsoft.com/office/powerpoint/2010/main" val="340320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2400" dirty="0" smtClean="0"/>
              <a:t>En </a:t>
            </a:r>
            <a:r>
              <a:rPr lang="fr-FR" sz="2400" dirty="0"/>
              <a:t>France : </a:t>
            </a:r>
          </a:p>
          <a:p>
            <a:pPr lvl="2"/>
            <a:r>
              <a:rPr lang="fr-FR" sz="1800" dirty="0">
                <a:hlinkClick r:id="rId2"/>
              </a:rPr>
              <a:t>loi n° 2005-102 du 11 février 2005</a:t>
            </a:r>
            <a:endParaRPr lang="fr-FR" sz="1800" dirty="0"/>
          </a:p>
          <a:p>
            <a:pPr lvl="2"/>
            <a:r>
              <a:rPr lang="fr-FR" sz="1800" dirty="0">
                <a:hlinkClick r:id="rId3"/>
              </a:rPr>
              <a:t>décret n°2009-546 du 14 mai 2009</a:t>
            </a:r>
            <a:r>
              <a:rPr lang="fr-FR" sz="1800" dirty="0"/>
              <a:t> </a:t>
            </a:r>
          </a:p>
          <a:p>
            <a:pPr lvl="2"/>
            <a:r>
              <a:rPr lang="fr-FR" sz="1800" u="sng" dirty="0">
                <a:hlinkClick r:id="rId4"/>
              </a:rPr>
              <a:t>arrêté du 29 avril 2015</a:t>
            </a:r>
            <a:endParaRPr lang="fr-FR" sz="1800" dirty="0"/>
          </a:p>
          <a:p>
            <a:pPr lvl="2"/>
            <a:r>
              <a:rPr lang="fr-FR" sz="1800" dirty="0">
                <a:hlinkClick r:id="rId5"/>
              </a:rPr>
              <a:t>Article 106 de la loi république </a:t>
            </a:r>
            <a:r>
              <a:rPr lang="fr-FR" sz="1800" dirty="0" smtClean="0">
                <a:hlinkClick r:id="rId5"/>
              </a:rPr>
              <a:t>numérique</a:t>
            </a:r>
            <a:endParaRPr lang="fr-FR" sz="1800" dirty="0" smtClean="0"/>
          </a:p>
          <a:p>
            <a:pPr lvl="2"/>
            <a:r>
              <a:rPr lang="fr-FR" sz="1800" dirty="0" smtClean="0">
                <a:hlinkClick r:id="rId6"/>
              </a:rPr>
              <a:t>Décret du 25 juillet 2017</a:t>
            </a:r>
            <a:endParaRPr lang="fr-FR" sz="1800" dirty="0" smtClean="0"/>
          </a:p>
          <a:p>
            <a:pPr lvl="2"/>
            <a:r>
              <a:rPr lang="fr-FR" sz="1800" dirty="0" smtClean="0">
                <a:hlinkClick r:id="rId7"/>
              </a:rPr>
              <a:t>Loi d’orientation des Mobilités </a:t>
            </a:r>
            <a:r>
              <a:rPr lang="fr-FR" sz="1800" dirty="0" smtClean="0"/>
              <a:t>(Articles 7, 10 </a:t>
            </a:r>
            <a:r>
              <a:rPr lang="fr-FR" sz="1800" smtClean="0"/>
              <a:t>et 11)</a:t>
            </a:r>
            <a:endParaRPr lang="fr-FR" sz="1800" dirty="0" smtClean="0"/>
          </a:p>
          <a:p>
            <a:pPr marL="216587" lvl="2" indent="0">
              <a:buNone/>
            </a:pPr>
            <a:endParaRPr lang="fr-FR" sz="1800" dirty="0"/>
          </a:p>
          <a:p>
            <a:pPr lvl="1">
              <a:buClr>
                <a:srgbClr val="EA4D94"/>
              </a:buClr>
            </a:pPr>
            <a:r>
              <a:rPr lang="fr-FR" sz="2400" dirty="0" smtClean="0">
                <a:ln>
                  <a:solidFill>
                    <a:srgbClr val="EA4D94">
                      <a:alpha val="0"/>
                    </a:srgbClr>
                  </a:solidFill>
                </a:ln>
                <a:solidFill>
                  <a:srgbClr val="575756"/>
                </a:solidFill>
              </a:rPr>
              <a:t>Sites concernés : </a:t>
            </a:r>
          </a:p>
          <a:p>
            <a:pPr lvl="2">
              <a:buClr>
                <a:srgbClr val="EA4D94"/>
              </a:buClr>
            </a:pPr>
            <a:r>
              <a:rPr lang="fr-FR" sz="2180" dirty="0" smtClean="0">
                <a:ln>
                  <a:solidFill>
                    <a:srgbClr val="EA4D94">
                      <a:alpha val="0"/>
                    </a:srgbClr>
                  </a:solidFill>
                </a:ln>
                <a:solidFill>
                  <a:srgbClr val="575756"/>
                </a:solidFill>
              </a:rPr>
              <a:t>Organismes publics</a:t>
            </a:r>
          </a:p>
          <a:p>
            <a:pPr lvl="2">
              <a:buClr>
                <a:srgbClr val="EA4D94"/>
              </a:buClr>
            </a:pPr>
            <a:r>
              <a:rPr lang="fr-FR" sz="2180" dirty="0" smtClean="0">
                <a:ln>
                  <a:solidFill>
                    <a:srgbClr val="EA4D94">
                      <a:alpha val="0"/>
                    </a:srgbClr>
                  </a:solidFill>
                </a:ln>
                <a:solidFill>
                  <a:srgbClr val="575756"/>
                </a:solidFill>
              </a:rPr>
              <a:t>Organismes privés :</a:t>
            </a:r>
          </a:p>
          <a:p>
            <a:pPr lvl="3">
              <a:buClr>
                <a:srgbClr val="EA4D94"/>
              </a:buClr>
            </a:pPr>
            <a:r>
              <a:rPr lang="fr-FR" sz="1800" dirty="0"/>
              <a:t>Mission de service public</a:t>
            </a:r>
          </a:p>
          <a:p>
            <a:pPr lvl="3">
              <a:buClr>
                <a:srgbClr val="EA4D94"/>
              </a:buClr>
            </a:pPr>
            <a:r>
              <a:rPr lang="fr-FR" sz="1800" dirty="0"/>
              <a:t>A partir d’un certain volume </a:t>
            </a:r>
            <a:r>
              <a:rPr lang="fr-FR" sz="1800" dirty="0" smtClean="0"/>
              <a:t>d’affaires</a:t>
            </a:r>
          </a:p>
          <a:p>
            <a:pPr lvl="1">
              <a:buClr>
                <a:srgbClr val="EA4D94"/>
              </a:buClr>
            </a:pPr>
            <a:r>
              <a:rPr lang="fr-FR" sz="2000" dirty="0"/>
              <a:t>Engagement Groupe SNCF </a:t>
            </a:r>
            <a:r>
              <a:rPr lang="fr-FR" sz="2000" dirty="0" smtClean="0"/>
              <a:t>et de d’atteindre </a:t>
            </a:r>
            <a:r>
              <a:rPr lang="fr-FR" sz="2000" dirty="0"/>
              <a:t>et maintenir le niveau AA</a:t>
            </a:r>
            <a:r>
              <a:rPr lang="fr-FR" sz="2370" dirty="0" smtClean="0"/>
              <a:t> du </a:t>
            </a:r>
            <a:r>
              <a:rPr lang="fr-FR" sz="2370" dirty="0" err="1" smtClean="0"/>
              <a:t>RGAA</a:t>
            </a:r>
            <a:r>
              <a:rPr lang="fr-FR" sz="2370" dirty="0" smtClean="0"/>
              <a:t> </a:t>
            </a:r>
            <a:endParaRPr lang="fr-FR" sz="2370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Législation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EFC48A2-01DA-4EDD-B07D-ACF698E21629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Quelles obligations légales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13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pour une image  1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" b="58"/>
          <a:stretch>
            <a:fillRect/>
          </a:stretch>
        </p:blipFill>
        <p:spPr/>
      </p:pic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4A33-93A7-4FE0-AB8F-BAE15E8AB94D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Normes et référentiels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WCAG</a:t>
            </a:r>
            <a:r>
              <a:rPr lang="fr-FR" dirty="0"/>
              <a:t>, </a:t>
            </a:r>
            <a:r>
              <a:rPr lang="fr-FR" dirty="0" err="1" smtClean="0"/>
              <a:t>RGAA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10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4 </a:t>
            </a:r>
            <a:r>
              <a:rPr lang="fr-FR" sz="2400" dirty="0"/>
              <a:t>principes de base pour l’accessibilité </a:t>
            </a:r>
            <a:r>
              <a:rPr lang="fr-FR" sz="2400" dirty="0" smtClean="0"/>
              <a:t>dans Web </a:t>
            </a:r>
            <a:r>
              <a:rPr lang="fr-FR" sz="2400" dirty="0"/>
              <a:t>Content </a:t>
            </a:r>
            <a:r>
              <a:rPr lang="fr-FR" sz="2400" dirty="0" err="1"/>
              <a:t>Accessibility</a:t>
            </a:r>
            <a:r>
              <a:rPr lang="fr-FR" sz="2400" dirty="0"/>
              <a:t> </a:t>
            </a:r>
            <a:r>
              <a:rPr lang="fr-FR" sz="2400" dirty="0" smtClean="0"/>
              <a:t>Guidelines (</a:t>
            </a:r>
            <a:r>
              <a:rPr lang="fr-FR" sz="2400" dirty="0" err="1" smtClean="0"/>
              <a:t>WCAG</a:t>
            </a:r>
            <a:r>
              <a:rPr lang="fr-FR" sz="2400" dirty="0" smtClean="0"/>
              <a:t>):</a:t>
            </a:r>
            <a:endParaRPr lang="fr-FR" sz="2400" dirty="0"/>
          </a:p>
          <a:p>
            <a:pPr lvl="1"/>
            <a:r>
              <a:rPr lang="fr-FR" sz="2000" dirty="0"/>
              <a:t>Perceptible (</a:t>
            </a:r>
            <a:r>
              <a:rPr lang="fr-FR" sz="2000" dirty="0" err="1"/>
              <a:t>perceivable</a:t>
            </a:r>
            <a:r>
              <a:rPr lang="fr-FR" sz="2000" dirty="0"/>
              <a:t>)</a:t>
            </a:r>
          </a:p>
          <a:p>
            <a:pPr lvl="1"/>
            <a:r>
              <a:rPr lang="fr-FR" sz="2000" dirty="0"/>
              <a:t>Utilisable (</a:t>
            </a:r>
            <a:r>
              <a:rPr lang="fr-FR" sz="2000" dirty="0" err="1"/>
              <a:t>operable</a:t>
            </a:r>
            <a:r>
              <a:rPr lang="fr-FR" sz="2000" dirty="0"/>
              <a:t>)</a:t>
            </a:r>
          </a:p>
          <a:p>
            <a:pPr lvl="1"/>
            <a:r>
              <a:rPr lang="fr-FR" sz="2000" dirty="0"/>
              <a:t>Compréhensible (</a:t>
            </a:r>
            <a:r>
              <a:rPr lang="fr-FR" sz="2000" dirty="0" err="1"/>
              <a:t>understandable</a:t>
            </a:r>
            <a:r>
              <a:rPr lang="fr-FR" sz="2000" dirty="0"/>
              <a:t>)</a:t>
            </a:r>
          </a:p>
          <a:p>
            <a:pPr lvl="1"/>
            <a:r>
              <a:rPr lang="fr-FR" sz="2000" dirty="0"/>
              <a:t>Robuste (</a:t>
            </a:r>
            <a:r>
              <a:rPr lang="fr-FR" sz="2000" dirty="0" err="1"/>
              <a:t>robust</a:t>
            </a:r>
            <a:r>
              <a:rPr lang="fr-FR" sz="2000" dirty="0" smtClean="0"/>
              <a:t>)</a:t>
            </a:r>
          </a:p>
          <a:p>
            <a:pPr lvl="1"/>
            <a:endParaRPr lang="fr-FR" sz="2000" dirty="0"/>
          </a:p>
          <a:p>
            <a:r>
              <a:rPr lang="fr-FR" sz="2400" dirty="0"/>
              <a:t>Ces principes adressent les besoins des utilisateurs</a:t>
            </a:r>
          </a:p>
          <a:p>
            <a:pPr lvl="1"/>
            <a:r>
              <a:rPr lang="fr-FR" sz="2000" dirty="0"/>
              <a:t> quels que soient leur </a:t>
            </a:r>
            <a:r>
              <a:rPr lang="fr-FR" sz="2000" dirty="0" smtClean="0"/>
              <a:t>handicap</a:t>
            </a:r>
          </a:p>
          <a:p>
            <a:pPr lvl="1"/>
            <a:endParaRPr lang="fr-FR" sz="2000" dirty="0"/>
          </a:p>
          <a:p>
            <a:pPr marL="0" lvl="1" indent="0">
              <a:buNone/>
            </a:pPr>
            <a:r>
              <a:rPr lang="fr-FR" sz="2400" dirty="0"/>
              <a:t>Ces 4 principes sont déclinés en un ensemble de règles </a:t>
            </a:r>
            <a:r>
              <a:rPr lang="fr-FR" sz="2400" dirty="0" smtClean="0"/>
              <a:t>rédigées par des experts de l’accessibilité et des éditeurs de navigateurs. </a:t>
            </a:r>
            <a:endParaRPr lang="fr-FR" sz="2400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Normes et référentiels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C31F835-2EAD-401F-A7B7-BC2BA1A5B38C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WCAG</a:t>
            </a:r>
            <a:r>
              <a:rPr lang="fr-FR" dirty="0"/>
              <a:t>, </a:t>
            </a:r>
            <a:r>
              <a:rPr lang="fr-FR" dirty="0" err="1" smtClean="0"/>
              <a:t>RGAA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23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Trois niveaux de conformité :</a:t>
            </a:r>
          </a:p>
          <a:p>
            <a:pPr lvl="1"/>
            <a:r>
              <a:rPr lang="fr-FR" sz="2400" dirty="0"/>
              <a:t>A – le strict minimum, 80% des critères</a:t>
            </a:r>
          </a:p>
          <a:p>
            <a:pPr lvl="1"/>
            <a:r>
              <a:rPr lang="fr-FR" sz="2400" dirty="0"/>
              <a:t>AA </a:t>
            </a:r>
            <a:r>
              <a:rPr lang="fr-FR" sz="2400" dirty="0" smtClean="0"/>
              <a:t>– </a:t>
            </a:r>
            <a:r>
              <a:rPr lang="fr-FR" sz="2400" b="1" dirty="0" smtClean="0"/>
              <a:t>niveau </a:t>
            </a:r>
            <a:r>
              <a:rPr lang="fr-FR" sz="2400" b="1" dirty="0"/>
              <a:t>légal requis</a:t>
            </a:r>
          </a:p>
          <a:p>
            <a:pPr lvl="1"/>
            <a:r>
              <a:rPr lang="fr-FR" sz="2400" dirty="0" err="1"/>
              <a:t>AAA</a:t>
            </a:r>
            <a:r>
              <a:rPr lang="fr-FR" sz="2400" dirty="0"/>
              <a:t> – </a:t>
            </a:r>
            <a:r>
              <a:rPr lang="fr-FR" sz="2400" dirty="0" smtClean="0"/>
              <a:t>pour aller plus loin si souhaité.</a:t>
            </a:r>
            <a:endParaRPr lang="fr-FR" sz="2400" dirty="0"/>
          </a:p>
          <a:p>
            <a:pPr lvl="2"/>
            <a:endParaRPr lang="fr-FR" sz="2400" dirty="0"/>
          </a:p>
          <a:p>
            <a:r>
              <a:rPr lang="fr-FR" sz="2800" dirty="0" smtClean="0"/>
              <a:t>Pour appliquer cette norme : </a:t>
            </a:r>
            <a:endParaRPr lang="fr-FR" sz="2800" dirty="0"/>
          </a:p>
          <a:p>
            <a:pPr lvl="1"/>
            <a:r>
              <a:rPr lang="fr-FR" sz="2400" dirty="0"/>
              <a:t>Référentiel Général d’Accessibilité des Administrations (</a:t>
            </a:r>
            <a:r>
              <a:rPr lang="fr-FR" sz="2400" dirty="0" err="1"/>
              <a:t>RGAA</a:t>
            </a:r>
            <a:r>
              <a:rPr lang="fr-FR" sz="2400" dirty="0"/>
              <a:t>) </a:t>
            </a:r>
          </a:p>
          <a:p>
            <a:pPr lvl="2"/>
            <a:r>
              <a:rPr lang="fr-FR" sz="2180" dirty="0"/>
              <a:t>Fournit une méthode d’application et de vérification de </a:t>
            </a:r>
            <a:r>
              <a:rPr lang="fr-FR" sz="2180" dirty="0" err="1" smtClean="0"/>
              <a:t>WCAG</a:t>
            </a:r>
            <a:endParaRPr lang="fr-FR" sz="2180" dirty="0"/>
          </a:p>
          <a:p>
            <a:pPr lvl="2"/>
            <a:r>
              <a:rPr lang="fr-FR" sz="2180" dirty="0" smtClean="0"/>
              <a:t>Applicable en l’état actuel de la technologie</a:t>
            </a:r>
          </a:p>
          <a:p>
            <a:pPr lvl="1"/>
            <a:endParaRPr lang="fr-FR" sz="2000" dirty="0"/>
          </a:p>
          <a:p>
            <a:endParaRPr lang="fr-FR" sz="2000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Normes et référentiels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C31F835-2EAD-401F-A7B7-BC2BA1A5B38C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WCAG</a:t>
            </a:r>
            <a:r>
              <a:rPr lang="fr-FR" dirty="0"/>
              <a:t>, </a:t>
            </a:r>
            <a:r>
              <a:rPr lang="fr-FR" dirty="0" err="1"/>
              <a:t>RGAA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01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pour une image  11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8" cy="6857999"/>
          </a:xfrm>
        </p:spPr>
      </p:pic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46A6-5C95-410F-B507-EB2EB41BC62B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Appliquer les normes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Exemples </a:t>
            </a:r>
            <a:r>
              <a:rPr lang="fr-FR" dirty="0" smtClean="0"/>
              <a:t>rapides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3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Appliquer les normes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3606F0-60A9-4B17-9F06-9CF79DEA146A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Exemples rapides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0975" y="1290016"/>
            <a:ext cx="2152950" cy="207674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36516" y="1302608"/>
            <a:ext cx="2803636" cy="1478320"/>
          </a:xfrm>
          <a:prstGeom prst="wedgeRectCallout">
            <a:avLst>
              <a:gd name="adj1" fmla="val -94110"/>
              <a:gd name="adj2" fmla="val 552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Alternative pertinente pour une image, ex. </a:t>
            </a:r>
            <a:r>
              <a:rPr lang="fr-FR" dirty="0"/>
              <a:t>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« </a:t>
            </a:r>
            <a:r>
              <a:rPr lang="fr-FR" dirty="0" err="1" smtClean="0"/>
              <a:t>TGVMAX</a:t>
            </a:r>
            <a:r>
              <a:rPr lang="fr-FR" dirty="0" smtClean="0"/>
              <a:t> à 79€ par mois »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764" y="3601218"/>
            <a:ext cx="1943371" cy="47631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764" y="4311996"/>
            <a:ext cx="2676899" cy="8954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211960" y="3618764"/>
            <a:ext cx="2196244" cy="1175726"/>
          </a:xfrm>
          <a:prstGeom prst="wedgeRectCallout">
            <a:avLst>
              <a:gd name="adj1" fmla="val -108805"/>
              <a:gd name="adj2" fmla="val -29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Prise de focus visible au clavier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4211960" y="3618764"/>
            <a:ext cx="2196244" cy="1175726"/>
          </a:xfrm>
          <a:prstGeom prst="wedgeRectCallout">
            <a:avLst>
              <a:gd name="adj1" fmla="val -99229"/>
              <a:gd name="adj2" fmla="val 58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Prise de focus visible au clavier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48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fr-FR" sz="2400" dirty="0" smtClean="0"/>
              <a:t>Vérifier que les interactions fonctionnent avec les lecteurs d’écran : </a:t>
            </a:r>
          </a:p>
          <a:p>
            <a:pPr lvl="1"/>
            <a:r>
              <a:rPr lang="fr-FR" sz="2000" dirty="0" err="1" smtClean="0"/>
              <a:t>JAWS</a:t>
            </a:r>
            <a:r>
              <a:rPr lang="fr-FR" sz="2000" dirty="0" smtClean="0"/>
              <a:t> (Windows, commercial)</a:t>
            </a:r>
            <a:endParaRPr lang="fr-FR" sz="2000" dirty="0"/>
          </a:p>
          <a:p>
            <a:pPr lvl="1"/>
            <a:r>
              <a:rPr lang="fr-FR" sz="2000" dirty="0" err="1" smtClean="0"/>
              <a:t>NVDA</a:t>
            </a:r>
            <a:r>
              <a:rPr lang="fr-FR" sz="2000" dirty="0" smtClean="0"/>
              <a:t> (Windows, gratuit et Open Source)</a:t>
            </a:r>
            <a:endParaRPr lang="fr-FR" sz="2000" dirty="0"/>
          </a:p>
          <a:p>
            <a:pPr lvl="1"/>
            <a:r>
              <a:rPr lang="fr-FR" sz="2000" dirty="0" err="1" smtClean="0"/>
              <a:t>VoiceOver</a:t>
            </a:r>
            <a:r>
              <a:rPr lang="fr-FR" sz="2000" dirty="0" smtClean="0"/>
              <a:t> (MacOs, inclus)</a:t>
            </a:r>
          </a:p>
          <a:p>
            <a:pPr lvl="1"/>
            <a:endParaRPr lang="fr-FR" sz="2000" dirty="0"/>
          </a:p>
          <a:p>
            <a:pPr marL="0" lvl="1" indent="0">
              <a:buNone/>
            </a:pPr>
            <a:endParaRPr lang="fr-FR" sz="2000" dirty="0" smtClean="0"/>
          </a:p>
          <a:p>
            <a:pPr marL="0" lvl="1" indent="0">
              <a:buNone/>
            </a:pPr>
            <a:endParaRPr lang="fr-FR" sz="2000" dirty="0"/>
          </a:p>
          <a:p>
            <a:pPr marL="0" lvl="1" indent="0">
              <a:buNone/>
            </a:pPr>
            <a:endParaRPr lang="fr-FR" sz="2000" dirty="0" smtClean="0"/>
          </a:p>
          <a:p>
            <a:pPr lvl="1"/>
            <a:endParaRPr lang="fr-FR" sz="2000" dirty="0" smtClean="0"/>
          </a:p>
          <a:p>
            <a:pPr lvl="1"/>
            <a:endParaRPr lang="fr-FR" sz="2000" dirty="0"/>
          </a:p>
          <a:p>
            <a:pPr lvl="1"/>
            <a:r>
              <a:rPr lang="fr-FR" sz="2000" dirty="0" smtClean="0"/>
              <a:t>Mais aussi : </a:t>
            </a:r>
          </a:p>
          <a:p>
            <a:pPr lvl="2"/>
            <a:r>
              <a:rPr lang="fr-FR" sz="1780" dirty="0" smtClean="0"/>
              <a:t>sous-titres, audiodescription et transcription pour les vidéos, </a:t>
            </a:r>
          </a:p>
          <a:p>
            <a:pPr lvl="2"/>
            <a:r>
              <a:rPr lang="fr-FR" sz="1780" dirty="0" smtClean="0"/>
              <a:t>usage d’une hiérarchie de titres approprié… 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Appliquer les normes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3606F0-60A9-4B17-9F06-9CF79DEA146A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Lecteurs d’écran, Contrastes, et autres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356992"/>
            <a:ext cx="1635165" cy="144678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27984" y="3356992"/>
            <a:ext cx="3312368" cy="1446782"/>
          </a:xfrm>
          <a:prstGeom prst="wedgeRectCallout">
            <a:avLst>
              <a:gd name="adj1" fmla="val -86201"/>
              <a:gd name="adj2" fmla="val 15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Respecter un taux de contraste entre texte et arrière-plan en fonction de la taille du 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57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/>
              <a:t>L’accessibilité :</a:t>
            </a:r>
          </a:p>
          <a:p>
            <a:pPr lvl="1"/>
            <a:r>
              <a:rPr lang="fr-FR" sz="2400" dirty="0"/>
              <a:t>A un coût qui fait partie de la charge normale et habituelle d’un projet</a:t>
            </a:r>
          </a:p>
          <a:p>
            <a:pPr lvl="2"/>
            <a:r>
              <a:rPr lang="fr-FR" sz="2000" dirty="0"/>
              <a:t>Doit faire partie des critères de qualité du </a:t>
            </a:r>
            <a:r>
              <a:rPr lang="fr-FR" sz="2000" dirty="0" smtClean="0"/>
              <a:t>produit</a:t>
            </a:r>
          </a:p>
          <a:p>
            <a:pPr lvl="2"/>
            <a:r>
              <a:rPr lang="fr-FR" sz="2000" dirty="0" smtClean="0"/>
              <a:t>Doit faire partie du cahier des charges d’un partenaire</a:t>
            </a:r>
          </a:p>
          <a:p>
            <a:pPr lvl="2"/>
            <a:endParaRPr lang="fr-FR" sz="2000" dirty="0" smtClean="0"/>
          </a:p>
          <a:p>
            <a:pPr lvl="1"/>
            <a:r>
              <a:rPr lang="fr-FR" sz="2400" dirty="0" smtClean="0"/>
              <a:t>Nécessite des moyens</a:t>
            </a:r>
          </a:p>
          <a:p>
            <a:pPr lvl="2"/>
            <a:r>
              <a:rPr lang="fr-FR" sz="2000" dirty="0" smtClean="0"/>
              <a:t>Tout </a:t>
            </a:r>
            <a:r>
              <a:rPr lang="fr-FR" sz="2000" dirty="0"/>
              <a:t>particulièrement de </a:t>
            </a:r>
            <a:r>
              <a:rPr lang="fr-FR" sz="2000" dirty="0" smtClean="0"/>
              <a:t>formation</a:t>
            </a:r>
          </a:p>
          <a:p>
            <a:pPr lvl="2"/>
            <a:endParaRPr lang="fr-FR" sz="2000" dirty="0"/>
          </a:p>
          <a:p>
            <a:pPr lvl="1"/>
            <a:r>
              <a:rPr lang="fr-FR" sz="2400" dirty="0"/>
              <a:t>Ne s’arrête jamais </a:t>
            </a:r>
          </a:p>
          <a:p>
            <a:pPr lvl="2"/>
            <a:r>
              <a:rPr lang="fr-FR" sz="2000" dirty="0"/>
              <a:t>Besoin d’amélioration continue</a:t>
            </a:r>
          </a:p>
          <a:p>
            <a:pPr lvl="2"/>
            <a:r>
              <a:rPr lang="fr-FR" sz="2000" dirty="0"/>
              <a:t>Besoin de vérification continue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Appliquer les normes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3606F0-60A9-4B17-9F06-9CF79DEA146A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Impacts dans vos projets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26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2400" dirty="0" smtClean="0"/>
              <a:t>Prendre </a:t>
            </a:r>
            <a:r>
              <a:rPr lang="fr-FR" sz="2400" dirty="0"/>
              <a:t>en compte le sujet dès le démarrage du </a:t>
            </a:r>
            <a:r>
              <a:rPr lang="fr-FR" sz="2400" dirty="0" smtClean="0"/>
              <a:t>projet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/>
              <a:t>Sensibiliser et/ou former le maximum </a:t>
            </a:r>
            <a:r>
              <a:rPr lang="fr-FR" sz="2400" dirty="0" smtClean="0"/>
              <a:t>d’intervenants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/>
              <a:t>Vérifier au fur et à mesure </a:t>
            </a:r>
          </a:p>
          <a:p>
            <a:pPr lvl="2"/>
            <a:r>
              <a:rPr lang="fr-FR" sz="2000" dirty="0"/>
              <a:t>Cf. méthodologie de </a:t>
            </a:r>
            <a:r>
              <a:rPr lang="fr-FR" sz="2000" dirty="0" smtClean="0"/>
              <a:t>test</a:t>
            </a:r>
          </a:p>
          <a:p>
            <a:pPr lvl="2"/>
            <a:r>
              <a:rPr lang="fr-FR" sz="2000" dirty="0"/>
              <a:t>Des audits annuels sont réalisés sur </a:t>
            </a:r>
            <a:r>
              <a:rPr lang="fr-FR" sz="2000" dirty="0" err="1" smtClean="0"/>
              <a:t>Oui.sncf</a:t>
            </a:r>
            <a:endParaRPr lang="fr-FR" sz="2000" dirty="0" smtClean="0"/>
          </a:p>
          <a:p>
            <a:pPr lvl="2"/>
            <a:endParaRPr lang="fr-FR" sz="2000" dirty="0"/>
          </a:p>
          <a:p>
            <a:pPr lvl="1"/>
            <a:r>
              <a:rPr lang="fr-FR" sz="2220" dirty="0" smtClean="0"/>
              <a:t>Pour tous ces besoins, sollicitez le référent Accessibilité numérique</a:t>
            </a:r>
          </a:p>
          <a:p>
            <a:pPr lvl="2"/>
            <a:endParaRPr lang="fr-FR" sz="2400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Appliquer les normes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3606F0-60A9-4B17-9F06-9CF79DEA146A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Impacts dans vos projets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17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pour une image  10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>
          <a:xfrm flipH="1">
            <a:off x="0" y="0"/>
            <a:ext cx="9143999" cy="6857999"/>
          </a:xfrm>
        </p:spPr>
      </p:pic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7593-757B-4D51-87F9-708A34AA7AC7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Se former, appliquer : pour tous nos clients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723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dirty="0" smtClean="0"/>
              <a:t>Sommaire.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CB2DCAAC-5231-4FA8-8ED9-919FAE6A6D3D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fr-FR" dirty="0" smtClean="0"/>
              <a:t>L’accessibilité </a:t>
            </a:r>
          </a:p>
          <a:p>
            <a:pPr lvl="1"/>
            <a:r>
              <a:rPr lang="fr-FR" dirty="0" smtClean="0"/>
              <a:t>Définition</a:t>
            </a:r>
          </a:p>
          <a:p>
            <a:pPr lvl="2"/>
            <a:r>
              <a:rPr lang="fr-FR" dirty="0" smtClean="0"/>
              <a:t>Utilisateurs </a:t>
            </a:r>
            <a:r>
              <a:rPr lang="fr-FR" dirty="0"/>
              <a:t>et leurs besoins</a:t>
            </a:r>
          </a:p>
          <a:p>
            <a:pPr lvl="3"/>
            <a:r>
              <a:rPr lang="fr-FR" dirty="0"/>
              <a:t>Qui sont-ils, leurs besoins et </a:t>
            </a:r>
            <a:r>
              <a:rPr lang="fr-FR" dirty="0" smtClean="0"/>
              <a:t>outils</a:t>
            </a:r>
          </a:p>
          <a:p>
            <a:pPr lvl="4"/>
            <a:r>
              <a:rPr lang="fr-FR" dirty="0"/>
              <a:t>La législation</a:t>
            </a:r>
          </a:p>
          <a:p>
            <a:pPr lvl="5"/>
            <a:r>
              <a:rPr lang="fr-FR" dirty="0" smtClean="0"/>
              <a:t>Quelles obligations légales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8"/>
          </p:nvPr>
        </p:nvSpPr>
        <p:spPr bwMode="gray"/>
        <p:txBody>
          <a:bodyPr/>
          <a:lstStyle/>
          <a:p>
            <a:pPr lvl="6">
              <a:lnSpc>
                <a:spcPct val="90000"/>
              </a:lnSpc>
              <a:spcBef>
                <a:spcPts val="2000"/>
              </a:spcBef>
            </a:pPr>
            <a:r>
              <a:rPr lang="fr-FR" sz="2000" dirty="0">
                <a:solidFill>
                  <a:srgbClr val="EA5330"/>
                </a:solidFill>
                <a:latin typeface="Baloo"/>
              </a:rPr>
              <a:t>Normes et référentiels</a:t>
            </a:r>
          </a:p>
          <a:p>
            <a:pPr lvl="7">
              <a:lnSpc>
                <a:spcPct val="90000"/>
              </a:lnSpc>
            </a:pPr>
            <a:r>
              <a:rPr lang="fr-FR" sz="1120" dirty="0" err="1">
                <a:solidFill>
                  <a:srgbClr val="EA5330"/>
                </a:solidFill>
              </a:rPr>
              <a:t>WCAG</a:t>
            </a:r>
            <a:r>
              <a:rPr lang="fr-FR" sz="1120" dirty="0">
                <a:solidFill>
                  <a:srgbClr val="EA5330"/>
                </a:solidFill>
              </a:rPr>
              <a:t>, </a:t>
            </a:r>
            <a:r>
              <a:rPr lang="fr-FR" sz="1120" dirty="0" err="1">
                <a:solidFill>
                  <a:srgbClr val="EA5330"/>
                </a:solidFill>
              </a:rPr>
              <a:t>RGAA</a:t>
            </a:r>
            <a:endParaRPr lang="fr-FR" sz="1120" dirty="0">
              <a:solidFill>
                <a:srgbClr val="EA5330"/>
              </a:solidFill>
            </a:endParaRPr>
          </a:p>
          <a:p>
            <a:r>
              <a:rPr lang="fr-FR" dirty="0" smtClean="0"/>
              <a:t>Appliquer les normes</a:t>
            </a:r>
          </a:p>
          <a:p>
            <a:pPr lvl="1"/>
            <a:r>
              <a:rPr lang="fr-FR" dirty="0" smtClean="0"/>
              <a:t>Exemples </a:t>
            </a:r>
            <a:r>
              <a:rPr lang="fr-FR" dirty="0"/>
              <a:t>et impacts</a:t>
            </a:r>
          </a:p>
          <a:p>
            <a:pPr lvl="2"/>
            <a:r>
              <a:rPr lang="fr-FR" dirty="0" smtClean="0"/>
              <a:t>Conclusion</a:t>
            </a:r>
            <a:endParaRPr lang="fr-FR" dirty="0"/>
          </a:p>
          <a:p>
            <a:pPr lvl="3"/>
            <a:r>
              <a:rPr lang="fr-FR" dirty="0"/>
              <a:t>Se former, appliquer : pour tous nos </a:t>
            </a:r>
            <a:r>
              <a:rPr lang="fr-FR" dirty="0" smtClean="0"/>
              <a:t>clients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529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sz="3200" dirty="0" smtClean="0"/>
              <a:t>Objectif </a:t>
            </a:r>
            <a:r>
              <a:rPr lang="fr-FR" sz="3200" dirty="0"/>
              <a:t>: </a:t>
            </a:r>
            <a:endParaRPr lang="fr-FR" sz="3200" dirty="0" smtClean="0"/>
          </a:p>
          <a:p>
            <a:pPr algn="ctr"/>
            <a:endParaRPr lang="fr-FR" sz="3200" dirty="0" smtClean="0"/>
          </a:p>
          <a:p>
            <a:pPr algn="ctr"/>
            <a:r>
              <a:rPr lang="fr-FR" sz="3200" dirty="0"/>
              <a:t>P</a:t>
            </a:r>
            <a:r>
              <a:rPr lang="fr-FR" sz="3200" dirty="0" smtClean="0"/>
              <a:t>ermettre à nos clients en situation de handicap d’utiliser nos sites et applications</a:t>
            </a:r>
            <a:endParaRPr lang="fr-FR" sz="3200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B72BD09-C490-43A1-8CA8-EAA0E6DF357B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Se former, appliquer : pour tous nos clients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92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Services proposés par le référent accessibilité numérique : </a:t>
            </a:r>
          </a:p>
          <a:p>
            <a:pPr lvl="1"/>
            <a:r>
              <a:rPr lang="fr-FR" sz="2000" dirty="0" smtClean="0"/>
              <a:t>Évaluation de la maturité des équipes sur l’accessibilité</a:t>
            </a:r>
          </a:p>
          <a:p>
            <a:pPr lvl="1"/>
            <a:r>
              <a:rPr lang="fr-FR" sz="2000" dirty="0" smtClean="0"/>
              <a:t>Formations adaptées aux métiers</a:t>
            </a:r>
          </a:p>
          <a:p>
            <a:pPr lvl="1"/>
            <a:r>
              <a:rPr lang="fr-FR" sz="2000" dirty="0" smtClean="0"/>
              <a:t>Support technique : audits, études</a:t>
            </a:r>
          </a:p>
          <a:p>
            <a:pPr lvl="1"/>
            <a:r>
              <a:rPr lang="fr-FR" sz="2000" dirty="0" smtClean="0"/>
              <a:t>Intervention de développement dans les équipes </a:t>
            </a:r>
            <a:endParaRPr lang="fr-FR" sz="2000" dirty="0"/>
          </a:p>
          <a:p>
            <a:endParaRPr lang="fr-FR" sz="2400" dirty="0" smtClean="0"/>
          </a:p>
          <a:p>
            <a:endParaRPr lang="fr-FR" sz="2400" dirty="0" smtClean="0"/>
          </a:p>
          <a:p>
            <a:r>
              <a:rPr lang="fr-FR" sz="2400" dirty="0" smtClean="0"/>
              <a:t>N’hésitez </a:t>
            </a:r>
            <a:r>
              <a:rPr lang="fr-FR" sz="2400" dirty="0"/>
              <a:t>pas à me contacter sur Skype si vous avez des questions</a:t>
            </a:r>
          </a:p>
          <a:p>
            <a:pPr lvl="1"/>
            <a:r>
              <a:rPr lang="fr-FR" sz="2000" dirty="0"/>
              <a:t>Ou aux Collines de l’Arche – 6</a:t>
            </a:r>
            <a:r>
              <a:rPr lang="fr-FR" sz="2000" baseline="30000" dirty="0"/>
              <a:t>ème</a:t>
            </a:r>
            <a:r>
              <a:rPr lang="fr-FR" sz="2000" dirty="0"/>
              <a:t> </a:t>
            </a:r>
            <a:r>
              <a:rPr lang="fr-FR" sz="2000" dirty="0" smtClean="0"/>
              <a:t>étage</a:t>
            </a:r>
          </a:p>
          <a:p>
            <a:pPr lvl="1"/>
            <a:endParaRPr lang="fr-FR" sz="2000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votre service !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B72BD09-C490-43A1-8CA8-EAA0E6DF357B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81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dirty="0" smtClean="0"/>
              <a:t>Merci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2C92CDA-DBD7-4364-BC0F-1BE4CBD8BA83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fr-FR" dirty="0" smtClean="0"/>
              <a:t>Nicolas CHARDO</a:t>
            </a:r>
            <a:r>
              <a:rPr lang="fr-FR" dirty="0"/>
              <a:t>N</a:t>
            </a:r>
          </a:p>
          <a:p>
            <a:pPr lvl="1"/>
            <a:r>
              <a:rPr lang="fr-FR" dirty="0" err="1" smtClean="0"/>
              <a:t>nchardon@oui.sncf</a:t>
            </a:r>
            <a:endParaRPr lang="fr-FR" dirty="0"/>
          </a:p>
          <a:p>
            <a:pPr lvl="1"/>
            <a:r>
              <a:rPr lang="fr-FR" dirty="0" smtClean="0"/>
              <a:t>01 58 13 73 22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Guide d’accompagnement du </a:t>
            </a:r>
            <a:r>
              <a:rPr lang="fr-FR" dirty="0" err="1"/>
              <a:t>RGAA</a:t>
            </a:r>
            <a:r>
              <a:rPr lang="fr-FR" dirty="0"/>
              <a:t> : </a:t>
            </a:r>
          </a:p>
          <a:p>
            <a:pPr lvl="1"/>
            <a:r>
              <a:rPr lang="fr-FR" dirty="0">
                <a:hlinkClick r:id="rId2"/>
              </a:rPr>
              <a:t>https://references.modernisation.gouv.fr/rgaa-accessibilite/guide-accompagnement-RGAA.html</a:t>
            </a:r>
            <a:endParaRPr lang="fr-FR" dirty="0"/>
          </a:p>
          <a:p>
            <a:pPr lvl="1"/>
            <a:r>
              <a:rPr lang="fr-FR" dirty="0"/>
              <a:t>Pour aller plus loin, pour tous publics</a:t>
            </a:r>
            <a:r>
              <a:rPr lang="fr-FR" dirty="0" smtClean="0"/>
              <a:t>.</a:t>
            </a:r>
          </a:p>
          <a:p>
            <a:pPr lvl="1"/>
            <a:endParaRPr lang="fr-FR" dirty="0"/>
          </a:p>
          <a:p>
            <a:r>
              <a:rPr lang="fr-FR" dirty="0"/>
              <a:t>Le référentiel technique :</a:t>
            </a:r>
          </a:p>
          <a:p>
            <a:pPr lvl="1"/>
            <a:r>
              <a:rPr lang="fr-FR" dirty="0">
                <a:hlinkClick r:id="rId3"/>
              </a:rPr>
              <a:t>https://references.modernisation.gouv.fr/rgaa-accessibilite/criteres.html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La </a:t>
            </a:r>
            <a:r>
              <a:rPr lang="fr-FR" dirty="0"/>
              <a:t>méthodologie de test :</a:t>
            </a:r>
          </a:p>
          <a:p>
            <a:pPr lvl="1"/>
            <a:r>
              <a:rPr lang="fr-FR" dirty="0">
                <a:hlinkClick r:id="rId4"/>
              </a:rPr>
              <a:t>http://disic.github.io/rgaa_methodologie/</a:t>
            </a:r>
            <a:endParaRPr lang="fr-FR" dirty="0"/>
          </a:p>
          <a:p>
            <a:pPr lvl="1"/>
            <a:r>
              <a:rPr lang="fr-FR" dirty="0"/>
              <a:t>Pour développeurs et </a:t>
            </a:r>
            <a:r>
              <a:rPr lang="fr-FR" dirty="0" smtClean="0"/>
              <a:t>testeurs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D320F4-2C27-45CA-B2DE-F3AC298C5D30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46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fr-FR" sz="2000" dirty="0"/>
              <a:t>L'accessibilité du web est définie par la WAI</a:t>
            </a:r>
            <a:r>
              <a:rPr lang="fr-FR" sz="2000" baseline="30000" dirty="0">
                <a:hlinkClick r:id="rId2"/>
              </a:rPr>
              <a:t>W3C 3</a:t>
            </a:r>
            <a:r>
              <a:rPr lang="fr-FR" sz="2000" dirty="0"/>
              <a:t> comme l'une des composantes de l'</a:t>
            </a:r>
            <a:r>
              <a:rPr lang="fr-FR" sz="2000" dirty="0">
                <a:hlinkClick r:id="rId3" tooltip="Accessibilité numérique"/>
              </a:rPr>
              <a:t>accessibilité numérique</a:t>
            </a:r>
            <a:r>
              <a:rPr lang="fr-FR" sz="2000" dirty="0"/>
              <a:t> </a:t>
            </a:r>
            <a:r>
              <a:rPr lang="fr-FR" sz="2000" dirty="0" smtClean="0"/>
              <a:t>:</a:t>
            </a:r>
          </a:p>
          <a:p>
            <a:endParaRPr lang="fr-FR" sz="2000" dirty="0"/>
          </a:p>
          <a:p>
            <a:r>
              <a:rPr lang="fr-FR" sz="2000" dirty="0"/>
              <a:t>« L'accessibilité du web signifie que les personnes handicapées peuvent l'utiliser. Plus spécifiquement, elle signifie que ces gens peuvent percevoir, comprendre, naviguer, interagir avec le web, et y contribuer. L'accessibilité du web bénéficie également à d'autres, notamment les personnes âgées ayant des capacités diminuées dues au vieillissement</a:t>
            </a:r>
            <a:r>
              <a:rPr lang="fr-FR" sz="2000" baseline="30000" dirty="0">
                <a:hlinkClick r:id="rId4"/>
              </a:rPr>
              <a:t>1</a:t>
            </a:r>
            <a:r>
              <a:rPr lang="fr-FR" sz="2000" dirty="0"/>
              <a:t>. »</a:t>
            </a:r>
          </a:p>
          <a:p>
            <a:endParaRPr lang="fr-FR" dirty="0" smtClean="0">
              <a:hlinkClick r:id="rId5"/>
            </a:endParaRPr>
          </a:p>
          <a:p>
            <a:r>
              <a:rPr lang="fr-FR" dirty="0" smtClean="0">
                <a:hlinkClick r:id="rId5"/>
              </a:rPr>
              <a:t>https</a:t>
            </a:r>
            <a:r>
              <a:rPr lang="fr-FR" dirty="0">
                <a:hlinkClick r:id="rId5"/>
              </a:rPr>
              <a:t>://</a:t>
            </a:r>
            <a:r>
              <a:rPr lang="fr-FR" dirty="0" smtClean="0">
                <a:hlinkClick r:id="rId5"/>
              </a:rPr>
              <a:t>fr.wikipedia.org/wiki/Accessibilit%C3%A9_du_web#Champ_de_l'accessibilit%C3%A9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dirty="0" smtClean="0"/>
              <a:t>Accessibilité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F94B04BE-F816-41B4-A212-75A8882C293E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fr-FR" dirty="0"/>
              <a:t>* Légende,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iacvarius</a:t>
            </a:r>
            <a:r>
              <a:rPr lang="fr-FR" dirty="0"/>
              <a:t> a, semper </a:t>
            </a:r>
            <a:r>
              <a:rPr lang="fr-FR" dirty="0" err="1"/>
              <a:t>congue</a:t>
            </a:r>
            <a:r>
              <a:rPr lang="fr-FR" dirty="0"/>
              <a:t>, </a:t>
            </a:r>
            <a:r>
              <a:rPr lang="fr-FR" dirty="0" err="1"/>
              <a:t>euismod</a:t>
            </a:r>
            <a:r>
              <a:rPr lang="fr-FR" dirty="0"/>
              <a:t> non, </a:t>
            </a:r>
            <a:r>
              <a:rPr lang="fr-FR" dirty="0" err="1"/>
              <a:t>mieo</a:t>
            </a:r>
            <a:r>
              <a:rPr lang="fr-FR" dirty="0"/>
              <a:t>.</a:t>
            </a:r>
          </a:p>
          <a:p>
            <a:r>
              <a:rPr lang="fr-FR" dirty="0"/>
              <a:t>** </a:t>
            </a:r>
            <a:r>
              <a:rPr lang="fr-FR" dirty="0" err="1"/>
              <a:t>Urabitur</a:t>
            </a:r>
            <a:r>
              <a:rPr lang="fr-FR" dirty="0"/>
              <a:t> </a:t>
            </a:r>
            <a:r>
              <a:rPr lang="fr-FR" dirty="0" err="1"/>
              <a:t>iacvarius</a:t>
            </a:r>
            <a:r>
              <a:rPr lang="fr-FR" dirty="0"/>
              <a:t> a, semper </a:t>
            </a:r>
            <a:r>
              <a:rPr lang="fr-FR" dirty="0" err="1"/>
              <a:t>congue</a:t>
            </a:r>
            <a:r>
              <a:rPr lang="fr-FR" dirty="0"/>
              <a:t>, </a:t>
            </a:r>
            <a:r>
              <a:rPr lang="fr-FR" dirty="0" err="1"/>
              <a:t>euismod</a:t>
            </a:r>
            <a:r>
              <a:rPr lang="fr-FR" dirty="0"/>
              <a:t> non, </a:t>
            </a:r>
            <a:r>
              <a:rPr lang="fr-FR" dirty="0" err="1"/>
              <a:t>mieo</a:t>
            </a:r>
            <a:r>
              <a:rPr lang="fr-FR" dirty="0"/>
              <a:t>.</a:t>
            </a:r>
          </a:p>
          <a:p>
            <a:r>
              <a:rPr lang="fr-FR" dirty="0"/>
              <a:t>*** </a:t>
            </a:r>
            <a:r>
              <a:rPr lang="fr-FR" dirty="0" err="1"/>
              <a:t>Acvarius</a:t>
            </a:r>
            <a:r>
              <a:rPr lang="fr-FR" dirty="0"/>
              <a:t> a, semper </a:t>
            </a:r>
            <a:r>
              <a:rPr lang="fr-FR" dirty="0" err="1"/>
              <a:t>congue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fr-FR" dirty="0" smtClean="0"/>
              <a:t>Définition de l’accessibilité du Web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pour une image 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AB20-6970-49BF-99A5-6D265638E4E7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utilisateurs et leurs besoins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Qui sont-ils, leurs besoins et leurs outils</a:t>
            </a:r>
          </a:p>
        </p:txBody>
      </p:sp>
    </p:spTree>
    <p:extLst>
      <p:ext uri="{BB962C8B-B14F-4D97-AF65-F5344CB8AC3E}">
        <p14:creationId xmlns:p14="http://schemas.microsoft.com/office/powerpoint/2010/main" val="400780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6587" lvl="2" indent="0">
              <a:buNone/>
            </a:pPr>
            <a:endParaRPr lang="fr-FR" sz="1780" dirty="0" smtClean="0"/>
          </a:p>
          <a:p>
            <a:pPr lvl="2"/>
            <a:endParaRPr lang="fr-FR" sz="1780" dirty="0" smtClean="0"/>
          </a:p>
          <a:p>
            <a:pPr lvl="2"/>
            <a:endParaRPr lang="fr-FR" sz="178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utilisateurs et leurs besoins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D320F4-2C27-45CA-B2DE-F3AC298C5D30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Qui sont-ils, leurs besoins et leurs </a:t>
            </a:r>
            <a:r>
              <a:rPr lang="fr-FR" dirty="0" smtClean="0"/>
              <a:t>outils</a:t>
            </a:r>
            <a:endParaRPr lang="fr-FR" dirty="0"/>
          </a:p>
        </p:txBody>
      </p:sp>
      <p:pic>
        <p:nvPicPr>
          <p:cNvPr id="9" name="Image 8" descr="12 millions de personnes en situation de handicap(1)&#10;5,18 millions de personnes malentendantes&#10;2,3 millions de personnes déficientes motrices dont 500 000 personnes en fauteuil &#10;1,7 million de personnes déficientes visuelles&#10;700 000 personnes en situation de handicaps intellectuels(2) et psychiques(3) &#10;2,3 millions ont une carte de stationnement et/ou une carte de priorité&#10;1,6 million ont une carte d’invalidité &#10;805 000 femmes enceintes par an&#10;2 millions de parents se déplacent chaque année avec une poussette&#10;65 ans et plus : &#10;aujourd’hui : 13 millions &#10;dans 5 ans : 20 millions&#10;9 millions de personnes développent une maladie invalidante(4)&#10;(1) Source Association de gestion du fonds pour l’insertion professionnelle des personnes handicapées (Agefiph).&#10;(2) Difficultés de l’apprentissage, du langage ou retards mentaux, autisme, trisomie.&#10;(3) Personnes bipolaires, schizophrènes…&#10;(4) Alzheimer, Parkinson, Cancer, diabète, VIH, insuffisance cardiaque ou respiratoire, épilepsie,&#10;sclérose en plaque, source INSEE." title="Statistiques sur les personnes en situation de handica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973725"/>
            <a:ext cx="5164940" cy="549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0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situations de handicap sont variées</a:t>
            </a:r>
          </a:p>
          <a:p>
            <a:pPr lvl="1"/>
            <a:r>
              <a:rPr lang="fr-FR" dirty="0"/>
              <a:t>Ces utilisateurs ont recours à des aides techniques :</a:t>
            </a:r>
          </a:p>
          <a:p>
            <a:pPr lvl="2"/>
            <a:r>
              <a:rPr lang="fr-FR" dirty="0"/>
              <a:t>Dictée </a:t>
            </a:r>
          </a:p>
          <a:p>
            <a:pPr lvl="2"/>
            <a:r>
              <a:rPr lang="fr-FR" dirty="0"/>
              <a:t>Joystick</a:t>
            </a:r>
          </a:p>
          <a:p>
            <a:pPr lvl="2"/>
            <a:r>
              <a:rPr lang="fr-FR" dirty="0"/>
              <a:t>Eye </a:t>
            </a:r>
            <a:r>
              <a:rPr lang="fr-FR" dirty="0" err="1"/>
              <a:t>tracker</a:t>
            </a:r>
            <a:endParaRPr lang="fr-FR" dirty="0"/>
          </a:p>
          <a:p>
            <a:pPr lvl="2"/>
            <a:r>
              <a:rPr lang="fr-FR" dirty="0"/>
              <a:t>Loupe d’écran</a:t>
            </a:r>
          </a:p>
          <a:p>
            <a:pPr lvl="2"/>
            <a:r>
              <a:rPr lang="fr-FR" dirty="0"/>
              <a:t>Plage </a:t>
            </a:r>
            <a:r>
              <a:rPr lang="fr-FR" dirty="0" smtClean="0"/>
              <a:t>braille </a:t>
            </a:r>
            <a:endParaRPr lang="fr-FR" dirty="0"/>
          </a:p>
          <a:p>
            <a:pPr lvl="2"/>
            <a:r>
              <a:rPr lang="fr-FR" dirty="0"/>
              <a:t>Lecteur </a:t>
            </a:r>
            <a:r>
              <a:rPr lang="fr-FR" dirty="0" smtClean="0"/>
              <a:t>d’écran</a:t>
            </a:r>
          </a:p>
          <a:p>
            <a:pPr marL="216587" lvl="2" indent="0">
              <a:buNone/>
            </a:pPr>
            <a:endParaRPr lang="fr-FR" dirty="0"/>
          </a:p>
          <a:p>
            <a:r>
              <a:rPr lang="fr-FR" dirty="0"/>
              <a:t>Je n’ai pas de souris parce que … </a:t>
            </a:r>
          </a:p>
          <a:p>
            <a:pPr lvl="1"/>
            <a:r>
              <a:rPr lang="fr-FR" dirty="0" smtClean="0"/>
              <a:t>J’ai </a:t>
            </a:r>
            <a:r>
              <a:rPr lang="fr-FR" dirty="0"/>
              <a:t>un handicap moteur</a:t>
            </a:r>
          </a:p>
          <a:p>
            <a:pPr lvl="2"/>
            <a:r>
              <a:rPr lang="fr-FR" dirty="0"/>
              <a:t>Suite à un accident</a:t>
            </a:r>
          </a:p>
          <a:p>
            <a:pPr lvl="2"/>
            <a:r>
              <a:rPr lang="fr-FR" dirty="0"/>
              <a:t>Depuis ma naissance</a:t>
            </a:r>
          </a:p>
          <a:p>
            <a:pPr lvl="2"/>
            <a:r>
              <a:rPr lang="fr-FR" dirty="0"/>
              <a:t>À cause de </a:t>
            </a:r>
            <a:r>
              <a:rPr lang="fr-FR" dirty="0" smtClean="0"/>
              <a:t>l’âge</a:t>
            </a:r>
          </a:p>
          <a:p>
            <a:pPr lvl="2"/>
            <a:r>
              <a:rPr lang="fr-FR" dirty="0"/>
              <a:t>Je me suis cassé le poignet</a:t>
            </a:r>
          </a:p>
          <a:p>
            <a:pPr lvl="2"/>
            <a:endParaRPr lang="fr-FR" dirty="0"/>
          </a:p>
          <a:p>
            <a:r>
              <a:rPr lang="fr-FR" dirty="0"/>
              <a:t>J’ai besoin d’un affichage spécifique </a:t>
            </a:r>
            <a:r>
              <a:rPr lang="fr-FR" dirty="0" smtClean="0"/>
              <a:t>(Contrastes, taille du texte …)</a:t>
            </a:r>
          </a:p>
          <a:p>
            <a:pPr lvl="1"/>
            <a:r>
              <a:rPr lang="fr-FR" dirty="0" smtClean="0"/>
              <a:t>En plein soleil avec mon smartphone</a:t>
            </a:r>
          </a:p>
          <a:p>
            <a:pPr lvl="1"/>
            <a:r>
              <a:rPr lang="fr-FR" dirty="0" smtClean="0"/>
              <a:t>Déficiences visuelles (de naissance, maladies,  âge …)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utilisateurs et leurs besoins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415AD69-B577-4F67-9682-A7D5B2F24451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 smtClean="0"/>
              <a:t>Une plage braille affiche de 40 à 80 caractères</a:t>
            </a:r>
            <a:endParaRPr lang="fr-FR" dirty="0"/>
          </a:p>
        </p:txBody>
      </p:sp>
      <p:pic>
        <p:nvPicPr>
          <p:cNvPr id="9" name="Espace réservé pour une image  8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00" y="1783500"/>
            <a:ext cx="3204000" cy="2232120"/>
          </a:xfrm>
        </p:spPr>
      </p:pic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Qui sont-ils, leurs besoins et leurs outils</a:t>
            </a:r>
          </a:p>
        </p:txBody>
      </p:sp>
    </p:spTree>
    <p:extLst>
      <p:ext uri="{BB962C8B-B14F-4D97-AF65-F5344CB8AC3E}">
        <p14:creationId xmlns:p14="http://schemas.microsoft.com/office/powerpoint/2010/main" val="26739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fr-FR" sz="2800" dirty="0"/>
              <a:t>Les nouvelles technologies ont un impact énorme sur les personnes en situation de </a:t>
            </a:r>
            <a:r>
              <a:rPr lang="fr-FR" sz="2800" dirty="0" smtClean="0"/>
              <a:t>handicap. </a:t>
            </a:r>
          </a:p>
          <a:p>
            <a:endParaRPr lang="fr-FR" sz="2800" dirty="0"/>
          </a:p>
          <a:p>
            <a:pPr lvl="2"/>
            <a:r>
              <a:rPr lang="fr-FR" sz="2180" dirty="0" smtClean="0"/>
              <a:t>Contribue </a:t>
            </a:r>
            <a:r>
              <a:rPr lang="fr-FR" sz="2180" dirty="0"/>
              <a:t>à l’autonomie de la </a:t>
            </a:r>
            <a:r>
              <a:rPr lang="fr-FR" sz="2180" dirty="0" smtClean="0"/>
              <a:t>personne</a:t>
            </a:r>
          </a:p>
          <a:p>
            <a:pPr lvl="2"/>
            <a:r>
              <a:rPr lang="fr-FR" sz="2180" dirty="0"/>
              <a:t>Peut contribuer à améliorer la qualité de vie</a:t>
            </a:r>
          </a:p>
          <a:p>
            <a:pPr lvl="2"/>
            <a:r>
              <a:rPr lang="fr-FR" sz="2180" dirty="0" smtClean="0"/>
              <a:t>Et </a:t>
            </a:r>
            <a:r>
              <a:rPr lang="fr-FR" sz="2180" dirty="0"/>
              <a:t>tout particulièrement le </a:t>
            </a:r>
            <a:r>
              <a:rPr lang="fr-FR" sz="2180" dirty="0" smtClean="0"/>
              <a:t>Web et les smartphones permettent </a:t>
            </a:r>
            <a:r>
              <a:rPr lang="fr-FR" sz="2180" dirty="0"/>
              <a:t>l’accès à l’information et à de nouvelles interactions. </a:t>
            </a:r>
            <a:endParaRPr lang="fr-FR" sz="2180" dirty="0" smtClean="0"/>
          </a:p>
          <a:p>
            <a:pPr lvl="2"/>
            <a:r>
              <a:rPr lang="fr-FR" sz="2180" dirty="0" smtClean="0"/>
              <a:t>De moins en moins de guichets signifie que de plus en plus de clients, y compris en situation de handicap, utilisent les outils numériques.</a:t>
            </a:r>
            <a:endParaRPr lang="fr-FR" sz="2180" dirty="0"/>
          </a:p>
          <a:p>
            <a:endParaRPr lang="fr-FR" sz="2800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utilisateurs et leurs besoins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D320F4-2C27-45CA-B2DE-F3AC298C5D30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Qui sont-ils, leurs besoins et leurs </a:t>
            </a:r>
            <a:r>
              <a:rPr lang="fr-FR" dirty="0" smtClean="0"/>
              <a:t>outils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239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Engagement accessibilité SNCF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D320F4-2C27-45CA-B2DE-F3AC298C5D30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Pour ses clients</a:t>
            </a: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676" y="1511300"/>
            <a:ext cx="3808648" cy="4222750"/>
          </a:xfrm>
          <a:prstGeom prst="rect">
            <a:avLst/>
          </a:prstGeom>
        </p:spPr>
      </p:pic>
      <p:pic>
        <p:nvPicPr>
          <p:cNvPr id="11" name="Image 10" descr="44 gares rendues entièrement accessibles du bâtiment voyageurs jusqu’aux quais, à fin 2017, sur les 160 points d’arrêt nationaux.&#10;4475 Agents supplémentaires formés à l’accueil des personnes handicapées en 2017.&#10;360 RAMES Régiolis et Regio 2N en régions&#10;220 RAMES Francilien accessibles en service à fin 2017 &#10;17 RAMES du TGV l’Océane en service à fin 2017 sur Paris/Bordeaux/Toulouse&#10;34 RAMES Coradia Liner Intercités en service en 2017, 30 supplémentaires en commande pour l’année 2018 &#10;970 000 PRESTATIONS d’assistance accueil en gare et accompagnement jusqu’à la place dans le train dont 655 000 PRESTATIONS réservées via le service Accès Plus.&#10;" title="Les chiffres clés de l’accessibilité 20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9" y="1222126"/>
            <a:ext cx="4755409" cy="562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5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pour une image  9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0" r="5590"/>
          <a:stretch>
            <a:fillRect/>
          </a:stretch>
        </p:blipFill>
        <p:spPr/>
      </p:pic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2530-4692-47CA-98BF-41DACB70B519}" type="datetime1">
              <a:rPr lang="fr-FR" smtClean="0"/>
              <a:t>17/09/2019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r-FR" smtClean="0"/>
              <a:t>Accessibilité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Législation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Quelles obligations </a:t>
            </a:r>
            <a:r>
              <a:rPr lang="fr-FR" dirty="0" smtClean="0"/>
              <a:t>légales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01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UI SNCF CHAPITRE 1">
  <a:themeElements>
    <a:clrScheme name="SNCF OUI">
      <a:dk1>
        <a:srgbClr val="575756"/>
      </a:dk1>
      <a:lt1>
        <a:sysClr val="window" lastClr="FFFFFF"/>
      </a:lt1>
      <a:dk2>
        <a:srgbClr val="FBCC24"/>
      </a:dk2>
      <a:lt2>
        <a:srgbClr val="ABA59C"/>
      </a:lt2>
      <a:accent1>
        <a:srgbClr val="B51742"/>
      </a:accent1>
      <a:accent2>
        <a:srgbClr val="E73B27"/>
      </a:accent2>
      <a:accent3>
        <a:srgbClr val="EA4D94"/>
      </a:accent3>
      <a:accent4>
        <a:srgbClr val="EA5330"/>
      </a:accent4>
      <a:accent5>
        <a:srgbClr val="F28A2C"/>
      </a:accent5>
      <a:accent6>
        <a:srgbClr val="F7A62B"/>
      </a:accent6>
      <a:hlink>
        <a:srgbClr val="0000FF"/>
      </a:hlink>
      <a:folHlink>
        <a:srgbClr val="800080"/>
      </a:folHlink>
    </a:clrScheme>
    <a:fontScheme name="OUI SNCF">
      <a:majorFont>
        <a:latin typeface="Baloo"/>
        <a:ea typeface=""/>
        <a:cs typeface=""/>
      </a:majorFont>
      <a:minorFont>
        <a:latin typeface="Avenir LT Std 3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ui_sncf.pptx" id="{F2EAFAB1-A946-48D1-A393-E80B12280203}" vid="{9F9BC208-41B0-4B34-85FC-CD3F25D5545D}"/>
    </a:ext>
  </a:extLst>
</a:theme>
</file>

<file path=ppt/theme/theme2.xml><?xml version="1.0" encoding="utf-8"?>
<a:theme xmlns:a="http://schemas.openxmlformats.org/drawingml/2006/main" name="OUI SNCF CHAPITRE 2">
  <a:themeElements>
    <a:clrScheme name="SNCF OUI">
      <a:dk1>
        <a:srgbClr val="575756"/>
      </a:dk1>
      <a:lt1>
        <a:sysClr val="window" lastClr="FFFFFF"/>
      </a:lt1>
      <a:dk2>
        <a:srgbClr val="FBCC24"/>
      </a:dk2>
      <a:lt2>
        <a:srgbClr val="ABA59C"/>
      </a:lt2>
      <a:accent1>
        <a:srgbClr val="B51742"/>
      </a:accent1>
      <a:accent2>
        <a:srgbClr val="E73B27"/>
      </a:accent2>
      <a:accent3>
        <a:srgbClr val="EA4D94"/>
      </a:accent3>
      <a:accent4>
        <a:srgbClr val="EA5330"/>
      </a:accent4>
      <a:accent5>
        <a:srgbClr val="F28A2C"/>
      </a:accent5>
      <a:accent6>
        <a:srgbClr val="F7A62B"/>
      </a:accent6>
      <a:hlink>
        <a:srgbClr val="0000FF"/>
      </a:hlink>
      <a:folHlink>
        <a:srgbClr val="800080"/>
      </a:folHlink>
    </a:clrScheme>
    <a:fontScheme name="OUI SNCF">
      <a:majorFont>
        <a:latin typeface="Baloo"/>
        <a:ea typeface=""/>
        <a:cs typeface=""/>
      </a:majorFont>
      <a:minorFont>
        <a:latin typeface="Avenir LT Std 3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ui_sncf.pptx" id="{F2EAFAB1-A946-48D1-A393-E80B12280203}" vid="{E010FA49-20F9-4EB1-932C-44D490F6E9DB}"/>
    </a:ext>
  </a:extLst>
</a:theme>
</file>

<file path=ppt/theme/theme3.xml><?xml version="1.0" encoding="utf-8"?>
<a:theme xmlns:a="http://schemas.openxmlformats.org/drawingml/2006/main" name="OUI SNCF CHAPITRE 3">
  <a:themeElements>
    <a:clrScheme name="SNCF OUI">
      <a:dk1>
        <a:srgbClr val="575756"/>
      </a:dk1>
      <a:lt1>
        <a:sysClr val="window" lastClr="FFFFFF"/>
      </a:lt1>
      <a:dk2>
        <a:srgbClr val="FBCC24"/>
      </a:dk2>
      <a:lt2>
        <a:srgbClr val="ABA59C"/>
      </a:lt2>
      <a:accent1>
        <a:srgbClr val="B51742"/>
      </a:accent1>
      <a:accent2>
        <a:srgbClr val="E73B27"/>
      </a:accent2>
      <a:accent3>
        <a:srgbClr val="EA4D94"/>
      </a:accent3>
      <a:accent4>
        <a:srgbClr val="EA5330"/>
      </a:accent4>
      <a:accent5>
        <a:srgbClr val="F28A2C"/>
      </a:accent5>
      <a:accent6>
        <a:srgbClr val="F7A62B"/>
      </a:accent6>
      <a:hlink>
        <a:srgbClr val="0000FF"/>
      </a:hlink>
      <a:folHlink>
        <a:srgbClr val="800080"/>
      </a:folHlink>
    </a:clrScheme>
    <a:fontScheme name="OUI SNCF">
      <a:majorFont>
        <a:latin typeface="Baloo"/>
        <a:ea typeface=""/>
        <a:cs typeface=""/>
      </a:majorFont>
      <a:minorFont>
        <a:latin typeface="Avenir LT Std 3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ui_sncf.pptx" id="{F2EAFAB1-A946-48D1-A393-E80B12280203}" vid="{94152D19-3A5F-41AE-9AAC-831322F9FBD4}"/>
    </a:ext>
  </a:extLst>
</a:theme>
</file>

<file path=ppt/theme/theme4.xml><?xml version="1.0" encoding="utf-8"?>
<a:theme xmlns:a="http://schemas.openxmlformats.org/drawingml/2006/main" name="OUI SNCF CHAPITRE 4">
  <a:themeElements>
    <a:clrScheme name="SNCF OUI">
      <a:dk1>
        <a:srgbClr val="575756"/>
      </a:dk1>
      <a:lt1>
        <a:sysClr val="window" lastClr="FFFFFF"/>
      </a:lt1>
      <a:dk2>
        <a:srgbClr val="FBCC24"/>
      </a:dk2>
      <a:lt2>
        <a:srgbClr val="ABA59C"/>
      </a:lt2>
      <a:accent1>
        <a:srgbClr val="B51742"/>
      </a:accent1>
      <a:accent2>
        <a:srgbClr val="E73B27"/>
      </a:accent2>
      <a:accent3>
        <a:srgbClr val="EA4D94"/>
      </a:accent3>
      <a:accent4>
        <a:srgbClr val="EA5330"/>
      </a:accent4>
      <a:accent5>
        <a:srgbClr val="F28A2C"/>
      </a:accent5>
      <a:accent6>
        <a:srgbClr val="F7A62B"/>
      </a:accent6>
      <a:hlink>
        <a:srgbClr val="0000FF"/>
      </a:hlink>
      <a:folHlink>
        <a:srgbClr val="800080"/>
      </a:folHlink>
    </a:clrScheme>
    <a:fontScheme name="OUI SNCF">
      <a:majorFont>
        <a:latin typeface="Baloo"/>
        <a:ea typeface=""/>
        <a:cs typeface=""/>
      </a:majorFont>
      <a:minorFont>
        <a:latin typeface="Avenir LT Std 3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ui_sncf.pptx" id="{F2EAFAB1-A946-48D1-A393-E80B12280203}" vid="{7CB6103A-8E09-4369-8CA4-7A07BFF56807}"/>
    </a:ext>
  </a:extLst>
</a:theme>
</file>

<file path=ppt/theme/theme5.xml><?xml version="1.0" encoding="utf-8"?>
<a:theme xmlns:a="http://schemas.openxmlformats.org/drawingml/2006/main" name="OUI SNCF CHAPITRE 5">
  <a:themeElements>
    <a:clrScheme name="SNCF OUI">
      <a:dk1>
        <a:srgbClr val="575756"/>
      </a:dk1>
      <a:lt1>
        <a:sysClr val="window" lastClr="FFFFFF"/>
      </a:lt1>
      <a:dk2>
        <a:srgbClr val="FBCC24"/>
      </a:dk2>
      <a:lt2>
        <a:srgbClr val="ABA59C"/>
      </a:lt2>
      <a:accent1>
        <a:srgbClr val="B51742"/>
      </a:accent1>
      <a:accent2>
        <a:srgbClr val="E73B27"/>
      </a:accent2>
      <a:accent3>
        <a:srgbClr val="EA4D94"/>
      </a:accent3>
      <a:accent4>
        <a:srgbClr val="EA5330"/>
      </a:accent4>
      <a:accent5>
        <a:srgbClr val="F28A2C"/>
      </a:accent5>
      <a:accent6>
        <a:srgbClr val="F7A62B"/>
      </a:accent6>
      <a:hlink>
        <a:srgbClr val="0000FF"/>
      </a:hlink>
      <a:folHlink>
        <a:srgbClr val="800080"/>
      </a:folHlink>
    </a:clrScheme>
    <a:fontScheme name="OUI SNCF">
      <a:majorFont>
        <a:latin typeface="Baloo"/>
        <a:ea typeface=""/>
        <a:cs typeface=""/>
      </a:majorFont>
      <a:minorFont>
        <a:latin typeface="Avenir LT Std 3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ui_sncf.pptx" id="{F2EAFAB1-A946-48D1-A393-E80B12280203}" vid="{1FC94DCE-C064-4D64-92D1-224885C6C9DC}"/>
    </a:ext>
  </a:extLst>
</a:theme>
</file>

<file path=ppt/theme/theme6.xml><?xml version="1.0" encoding="utf-8"?>
<a:theme xmlns:a="http://schemas.openxmlformats.org/drawingml/2006/main" name="OUI SNCF CHAPITRE 6">
  <a:themeElements>
    <a:clrScheme name="SNCF OUI">
      <a:dk1>
        <a:srgbClr val="575756"/>
      </a:dk1>
      <a:lt1>
        <a:sysClr val="window" lastClr="FFFFFF"/>
      </a:lt1>
      <a:dk2>
        <a:srgbClr val="FBCC24"/>
      </a:dk2>
      <a:lt2>
        <a:srgbClr val="ABA59C"/>
      </a:lt2>
      <a:accent1>
        <a:srgbClr val="B51742"/>
      </a:accent1>
      <a:accent2>
        <a:srgbClr val="E73B27"/>
      </a:accent2>
      <a:accent3>
        <a:srgbClr val="EA4D94"/>
      </a:accent3>
      <a:accent4>
        <a:srgbClr val="EA5330"/>
      </a:accent4>
      <a:accent5>
        <a:srgbClr val="F28A2C"/>
      </a:accent5>
      <a:accent6>
        <a:srgbClr val="F7A62B"/>
      </a:accent6>
      <a:hlink>
        <a:srgbClr val="0000FF"/>
      </a:hlink>
      <a:folHlink>
        <a:srgbClr val="800080"/>
      </a:folHlink>
    </a:clrScheme>
    <a:fontScheme name="OUI SNCF">
      <a:majorFont>
        <a:latin typeface="Baloo"/>
        <a:ea typeface=""/>
        <a:cs typeface=""/>
      </a:majorFont>
      <a:minorFont>
        <a:latin typeface="Avenir LT Std 3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ui_sncf.pptx" id="{F2EAFAB1-A946-48D1-A393-E80B12280203}" vid="{F37B717F-A6CA-434D-B73D-9AED459D3A73}"/>
    </a:ext>
  </a:extLst>
</a:theme>
</file>

<file path=ppt/theme/theme7.xml><?xml version="1.0" encoding="utf-8"?>
<a:theme xmlns:a="http://schemas.openxmlformats.org/drawingml/2006/main" name="OUI SNCF CHAPITRE 7">
  <a:themeElements>
    <a:clrScheme name="SNCF OUI">
      <a:dk1>
        <a:srgbClr val="575756"/>
      </a:dk1>
      <a:lt1>
        <a:sysClr val="window" lastClr="FFFFFF"/>
      </a:lt1>
      <a:dk2>
        <a:srgbClr val="FBCC24"/>
      </a:dk2>
      <a:lt2>
        <a:srgbClr val="ABA59C"/>
      </a:lt2>
      <a:accent1>
        <a:srgbClr val="B51742"/>
      </a:accent1>
      <a:accent2>
        <a:srgbClr val="E73B27"/>
      </a:accent2>
      <a:accent3>
        <a:srgbClr val="EA4D94"/>
      </a:accent3>
      <a:accent4>
        <a:srgbClr val="EA5330"/>
      </a:accent4>
      <a:accent5>
        <a:srgbClr val="F28A2C"/>
      </a:accent5>
      <a:accent6>
        <a:srgbClr val="F7A62B"/>
      </a:accent6>
      <a:hlink>
        <a:srgbClr val="0000FF"/>
      </a:hlink>
      <a:folHlink>
        <a:srgbClr val="800080"/>
      </a:folHlink>
    </a:clrScheme>
    <a:fontScheme name="OUI SNCF">
      <a:majorFont>
        <a:latin typeface="Baloo"/>
        <a:ea typeface=""/>
        <a:cs typeface=""/>
      </a:majorFont>
      <a:minorFont>
        <a:latin typeface="Avenir LT Std 3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ui_sncf.pptx" id="{F2EAFAB1-A946-48D1-A393-E80B12280203}" vid="{D603DCE8-D920-4E2C-BCF5-55A4A6B969DF}"/>
    </a:ext>
  </a:extLst>
</a:theme>
</file>

<file path=ppt/theme/theme8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D o c u m e n t S e t t i n g s   x m l n s : x s d = " h t t p : / / w w w . w 3 . o r g / 2 0 0 1 / X M L S c h e m a "   x m l n s : x s i = " h t t p : / / w w w . w 3 . o r g / 2 0 0 1 / X M L S c h e m a - i n s t a n c e "   x m l n s = " h t t p : / / w w w . z h a w . c h / A c c e s s i b i l i t y A d d I n " >  
     < C h e c k R e a d i n g O r d e r > t r u e < / C h e c k R e a d i n g O r d e r >  
     < C h e c k T a b l e H e a d e r > t r u e < / C h e c k T a b l e H e a d e r >  
     < C h e c k S l i d e T i t l e > t r u e < / C h e c k S l i d e T i t l e >  
     < C h e c k L a n g u a g e S e t t i n g > t r u e < / C h e c k L a n g u a g e S e t t i n g >  
     < C h e c k A l t T e x t > t r u e < / C h e c k A l t T e x t >  
     < C h e c k T e x t S i z e > f a l s e < / C h e c k T e x t S i z e >  
     < C h e c k S c r e e n T i p > f a l s e < / C h e c k S c r e e n T i p >  
     < S h o w S h a p e N a m e C o l u m n > f a l s e < / S h o w S h a p e N a m e C o l u m n >  
     < S h o w I s s u e D e s c r i p t i o n > t r u e < / S h o w I s s u e D e s c r i p t i o n >  
 < / D o c u m e n t S e t t i n g s > 
</file>

<file path=customXml/itemProps1.xml><?xml version="1.0" encoding="utf-8"?>
<ds:datastoreItem xmlns:ds="http://schemas.openxmlformats.org/officeDocument/2006/customXml" ds:itemID="{094F9EA1-EB7F-44DB-9296-28B2C7F92EEE}">
  <ds:schemaRefs>
    <ds:schemaRef ds:uri="http://www.w3.org/2001/XMLSchema"/>
    <ds:schemaRef ds:uri="http://www.zhaw.ch/AccessibilityAddI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oui_sncf</Template>
  <TotalTime>4007</TotalTime>
  <Words>939</Words>
  <Application>Microsoft Office PowerPoint</Application>
  <PresentationFormat>Affichage à l'écran (4:3)</PresentationFormat>
  <Paragraphs>237</Paragraphs>
  <Slides>23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23</vt:i4>
      </vt:variant>
    </vt:vector>
  </HeadingPairs>
  <TitlesOfParts>
    <vt:vector size="35" baseType="lpstr">
      <vt:lpstr>Arial</vt:lpstr>
      <vt:lpstr>Avenir LT Std 35 Light</vt:lpstr>
      <vt:lpstr>Avenir LT Std 65 Medium</vt:lpstr>
      <vt:lpstr>Baloo</vt:lpstr>
      <vt:lpstr>Wingdings</vt:lpstr>
      <vt:lpstr>OUI SNCF CHAPITRE 1</vt:lpstr>
      <vt:lpstr>OUI SNCF CHAPITRE 2</vt:lpstr>
      <vt:lpstr>OUI SNCF CHAPITRE 3</vt:lpstr>
      <vt:lpstr>OUI SNCF CHAPITRE 4</vt:lpstr>
      <vt:lpstr>OUI SNCF CHAPITRE 5</vt:lpstr>
      <vt:lpstr>OUI SNCF CHAPITRE 6</vt:lpstr>
      <vt:lpstr>OUI SNCF CHAPITRE 7</vt:lpstr>
      <vt:lpstr>Accessibilité</vt:lpstr>
      <vt:lpstr>Sommaire.</vt:lpstr>
      <vt:lpstr>Accessibilité</vt:lpstr>
      <vt:lpstr>Les utilisateurs et leurs besoins</vt:lpstr>
      <vt:lpstr>Les utilisateurs et leurs besoins</vt:lpstr>
      <vt:lpstr>Les utilisateurs et leurs besoins</vt:lpstr>
      <vt:lpstr>Les utilisateurs et leurs besoins</vt:lpstr>
      <vt:lpstr>Engagement accessibilité SNCF</vt:lpstr>
      <vt:lpstr>Législation</vt:lpstr>
      <vt:lpstr>Législation</vt:lpstr>
      <vt:lpstr>Normes et référentiels</vt:lpstr>
      <vt:lpstr>Normes et référentiels</vt:lpstr>
      <vt:lpstr>Normes et référentiels</vt:lpstr>
      <vt:lpstr>Appliquer les normes</vt:lpstr>
      <vt:lpstr>Appliquer les normes</vt:lpstr>
      <vt:lpstr>Appliquer les normes</vt:lpstr>
      <vt:lpstr>Appliquer les normes</vt:lpstr>
      <vt:lpstr>Appliquer les normes</vt:lpstr>
      <vt:lpstr>Conclusion</vt:lpstr>
      <vt:lpstr>Conclusion</vt:lpstr>
      <vt:lpstr>A votre service !</vt:lpstr>
      <vt:lpstr>Merci</vt:lpstr>
      <vt:lpstr>Pour aller plus loin</vt:lpstr>
    </vt:vector>
  </TitlesOfParts>
  <Manager>OUI SNCF</Manager>
  <Company>VSCT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Accessibilité</dc:title>
  <dc:subject>OUI SNCF</dc:subject>
  <dc:creator>Chardon Nicolas</dc:creator>
  <cp:lastModifiedBy>Chardon Nicolas</cp:lastModifiedBy>
  <cp:revision>88</cp:revision>
  <dcterms:created xsi:type="dcterms:W3CDTF">2018-01-22T16:28:48Z</dcterms:created>
  <dcterms:modified xsi:type="dcterms:W3CDTF">2019-09-17T16:46:21Z</dcterms:modified>
</cp:coreProperties>
</file>