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sldIdLst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Retours sur la journée d’hier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52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retours à froid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Y </a:t>
            </a:r>
            <a:r>
              <a:rPr lang="fr-FR" dirty="0" err="1" smtClean="0"/>
              <a:t>a-t-il</a:t>
            </a:r>
            <a:r>
              <a:rPr lang="fr-FR" dirty="0" smtClean="0"/>
              <a:t> des éléments qui ne vous semblent pas clairs ? </a:t>
            </a:r>
          </a:p>
          <a:p>
            <a:r>
              <a:rPr lang="fr-FR" dirty="0" smtClean="0"/>
              <a:t>Vous sentez vous à l'aise avec le guide de l’intégrateur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295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 du 25/09/2019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Revue de l’accessibilité d’un ou plusieurs projet</a:t>
            </a:r>
          </a:p>
          <a:p>
            <a:pPr lvl="1"/>
            <a:r>
              <a:rPr lang="fr-FR" dirty="0" smtClean="0"/>
              <a:t>Lister les corrections ou améliorations à apporter à l’accessibilité </a:t>
            </a:r>
          </a:p>
          <a:p>
            <a:pPr lvl="1"/>
            <a:r>
              <a:rPr lang="fr-FR" dirty="0" smtClean="0"/>
              <a:t>Pas d’évaluation de l’accessibilité sur ces projets : </a:t>
            </a:r>
          </a:p>
          <a:p>
            <a:pPr lvl="2"/>
            <a:r>
              <a:rPr lang="fr-FR" dirty="0" smtClean="0"/>
              <a:t>L’objectif est de réviser ensemble les apprentissages des deux jours</a:t>
            </a:r>
          </a:p>
          <a:p>
            <a:r>
              <a:rPr lang="fr-FR" dirty="0" smtClean="0"/>
              <a:t>Séance questions/réponses sur l’accessibilité </a:t>
            </a:r>
          </a:p>
          <a:p>
            <a:pPr lvl="1"/>
            <a:r>
              <a:rPr lang="fr-FR" dirty="0" smtClean="0"/>
              <a:t>Toutes les questions que vous vous posez depuis la formation </a:t>
            </a:r>
          </a:p>
        </p:txBody>
      </p:sp>
    </p:spTree>
    <p:extLst>
      <p:ext uri="{BB962C8B-B14F-4D97-AF65-F5344CB8AC3E}">
        <p14:creationId xmlns:p14="http://schemas.microsoft.com/office/powerpoint/2010/main" val="25160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D o c u m e n t S e t t i n g s   x m l n s : x s d = " h t t p : / / w w w . w 3 . o r g / 2 0 0 1 / X M L S c h e m a "   x m l n s : x s i = " h t t p : / / w w w . w 3 . o r g / 2 0 0 1 / X M L S c h e m a - i n s t a n c e "   x m l n s = " h t t p : / / w w w . z h a w . c h / A c c e s s i b i l i t y A d d I n " >  
     < C h e c k R e a d i n g O r d e r > t r u e < / C h e c k R e a d i n g O r d e r >  
     < C h e c k T a b l e H e a d e r > t r u e < / C h e c k T a b l e H e a d e r >  
     < C h e c k S l i d e T i t l e > t r u e < / C h e c k S l i d e T i t l e >  
     < C h e c k L a n g u a g e S e t t i n g > t r u e < / C h e c k L a n g u a g e S e t t i n g >  
     < C h e c k A l t T e x t > t r u e < / C h e c k A l t T e x t >  
     < C h e c k T e x t S i z e > f a l s e < / C h e c k T e x t S i z e >  
     < C h e c k S c r e e n T i p > f a l s e < / C h e c k S c r e e n T i p >  
     < S h o w S h a p e N a m e C o l u m n > f a l s e < / S h o w S h a p e N a m e C o l u m n >  
     < S h o w I s s u e D e s c r i p t i o n > t r u e < / S h o w I s s u e D e s c r i p t i o n >  
 < / D o c u m e n t S e t t i n g s > 
</file>

<file path=customXml/itemProps1.xml><?xml version="1.0" encoding="utf-8"?>
<ds:datastoreItem xmlns:ds="http://schemas.openxmlformats.org/officeDocument/2006/customXml" ds:itemID="{B997F0E2-A3F4-42DE-862E-FD1B7AEC98E9}">
  <ds:schemaRefs>
    <ds:schemaRef ds:uri="http://www.w3.org/2001/XMLSchema"/>
    <ds:schemaRef ds:uri="http://www.zhaw.ch/AccessibilityAddI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214</TotalTime>
  <Words>82</Words>
  <Application>Microsoft Office PowerPoint</Application>
  <PresentationFormat>Grand écran</PresentationFormat>
  <Paragraphs>11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Retours sur la journée d’hier</vt:lpstr>
      <vt:lpstr>Vos retours à froid</vt:lpstr>
      <vt:lpstr>Programme du 25/09/2019 </vt:lpstr>
    </vt:vector>
  </TitlesOfParts>
  <Company>VSCT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Retours sur la journée d’hier</dc:title>
  <dc:creator>Chardon Nicolas</dc:creator>
  <cp:lastModifiedBy>Chardon Nicolas</cp:lastModifiedBy>
  <cp:revision>16</cp:revision>
  <dcterms:created xsi:type="dcterms:W3CDTF">2019-09-17T17:37:57Z</dcterms:created>
  <dcterms:modified xsi:type="dcterms:W3CDTF">2019-09-17T21:12:54Z</dcterms:modified>
</cp:coreProperties>
</file>