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Num%C3%A9rony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bs/bootstrap/blob/master/scss/mixins/_screen-reader.sc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sbin.com/zamedam/edit?html,outpu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ddons.mozilla.org/fr/firefox/addon/headingsmap/" TargetMode="External"/><Relationship Id="rId3" Type="http://schemas.openxmlformats.org/officeDocument/2006/relationships/hyperlink" Target="https://chrome.google.com/webstore/detail/headingsmap/flbjommegcjonpdmenkdiocclhjacmbi" TargetMode="External"/><Relationship Id="rId7" Type="http://schemas.openxmlformats.org/officeDocument/2006/relationships/hyperlink" Target="https://addons.mozilla.org/fr/firefox/addon/web-developer/" TargetMode="External"/><Relationship Id="rId2" Type="http://schemas.openxmlformats.org/officeDocument/2006/relationships/hyperlink" Target="https://chrome.google.com/webstore/detail/web-developer/bfbameneiokkgbdmiekhjnmfkcnldhh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ddons.mozilla.org/fr/firefox/addon/axe-devtools/" TargetMode="External"/><Relationship Id="rId5" Type="http://schemas.openxmlformats.org/officeDocument/2006/relationships/hyperlink" Target="https://chrome.google.com/webstore/detail/accessibility-insights-fo/pbjjkligggfmakdaogkfomddhfmpjeni" TargetMode="External"/><Relationship Id="rId4" Type="http://schemas.openxmlformats.org/officeDocument/2006/relationships/hyperlink" Target="https://chrome.google.com/webstore/detail/axe/lhdoppojpmngadmnindnejefpokejbd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Outils et techniques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30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A11Y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C'est le </a:t>
            </a:r>
            <a:r>
              <a:rPr lang="fr-FR" dirty="0" err="1">
                <a:hlinkClick r:id="rId2"/>
              </a:rPr>
              <a:t>numéronyme</a:t>
            </a:r>
            <a:r>
              <a:rPr lang="fr-FR" dirty="0">
                <a:hlinkClick r:id="rId2"/>
              </a:rPr>
              <a:t> </a:t>
            </a:r>
            <a:r>
              <a:rPr lang="fr-FR" dirty="0"/>
              <a:t>de "</a:t>
            </a:r>
            <a:r>
              <a:rPr lang="fr-FR" dirty="0" err="1"/>
              <a:t>Accessibility</a:t>
            </a:r>
            <a:r>
              <a:rPr lang="fr-FR" dirty="0"/>
              <a:t>" : A - 11 lettres - Y - similaire à i18n - internationalisation </a:t>
            </a:r>
          </a:p>
          <a:p>
            <a:r>
              <a:rPr lang="fr-FR" dirty="0" smtClean="0"/>
              <a:t>Vous le trouverez souvent sur le Web dans les articles anglophones concernant l’accessibilité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22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visuellement masqué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Technique CSS qui masque visuellement un contenu, sans le masquer au lecteur d’écran</a:t>
            </a:r>
          </a:p>
          <a:p>
            <a:pPr lvl="1"/>
            <a:r>
              <a:rPr lang="fr-FR" dirty="0" smtClean="0"/>
              <a:t>Voir aussi : </a:t>
            </a:r>
            <a:r>
              <a:rPr lang="fr-FR" dirty="0">
                <a:hlinkClick r:id="rId2"/>
              </a:rPr>
              <a:t>https://github.com/twbs/bootstrap/blob/master/scss/mixins/_screen-reader.scss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19244" y="4096941"/>
            <a:ext cx="2953512" cy="1846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.sr-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clip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clip-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inset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white-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2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Masquer un contenu aux lecteurs d’écran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masquer un contenu au lecteur d’écran : </a:t>
            </a:r>
            <a:r>
              <a:rPr lang="fr-FR" altLang="fr-FR" dirty="0">
                <a:latin typeface="Consolas" panose="020B0609020204030204" pitchFamily="49" charset="0"/>
              </a:rPr>
              <a:t>aria-</a:t>
            </a:r>
            <a:r>
              <a:rPr lang="fr-FR" altLang="fr-FR" dirty="0" err="1">
                <a:latin typeface="Consolas" panose="020B0609020204030204" pitchFamily="49" charset="0"/>
              </a:rPr>
              <a:t>hidden</a:t>
            </a:r>
            <a:r>
              <a:rPr lang="fr-FR" altLang="fr-FR" dirty="0">
                <a:latin typeface="Consolas" panose="020B0609020204030204" pitchFamily="49" charset="0"/>
              </a:rPr>
              <a:t>="</a:t>
            </a:r>
            <a:r>
              <a:rPr lang="fr-FR" altLang="fr-FR" dirty="0" err="1">
                <a:latin typeface="Consolas" panose="020B0609020204030204" pitchFamily="49" charset="0"/>
              </a:rPr>
              <a:t>true</a:t>
            </a:r>
            <a:r>
              <a:rPr lang="fr-FR" altLang="fr-FR" dirty="0">
                <a:latin typeface="Consolas" panose="020B0609020204030204" pitchFamily="49" charset="0"/>
              </a:rPr>
              <a:t>"</a:t>
            </a:r>
            <a:r>
              <a:rPr lang="fr-FR" altLang="fr-FR" sz="2000" dirty="0"/>
              <a:t> </a:t>
            </a:r>
            <a:endParaRPr lang="fr-FR" altLang="fr-FR" sz="4800" dirty="0">
              <a:latin typeface="Arial" panose="020B0604020202020204" pitchFamily="34" charset="0"/>
            </a:endParaRPr>
          </a:p>
          <a:p>
            <a:pPr lvl="1"/>
            <a:r>
              <a:rPr lang="fr-FR" dirty="0" smtClean="0"/>
              <a:t>Précautions d’usage : </a:t>
            </a:r>
          </a:p>
          <a:p>
            <a:pPr lvl="2"/>
            <a:r>
              <a:rPr lang="fr-FR" dirty="0" smtClean="0"/>
              <a:t>Jamais sur un élément interactif (bouton, lien, champ de formulaire…)</a:t>
            </a:r>
          </a:p>
          <a:p>
            <a:pPr lvl="2"/>
            <a:r>
              <a:rPr lang="fr-FR" dirty="0" smtClean="0"/>
              <a:t>Attention à ne pas créer des liens ou des boutons vides !</a:t>
            </a:r>
          </a:p>
          <a:p>
            <a:pPr lvl="2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jsbin.com/zamedam/edit?html,output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022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et extension du navigateur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dirty="0"/>
              <a:t>Extensions pour Chrome </a:t>
            </a:r>
          </a:p>
          <a:p>
            <a:pPr lvl="1"/>
            <a:r>
              <a:rPr lang="fr-FR" dirty="0"/>
              <a:t>Web </a:t>
            </a:r>
            <a:r>
              <a:rPr lang="fr-FR" dirty="0" err="1"/>
              <a:t>Developer</a:t>
            </a:r>
            <a:r>
              <a:rPr lang="fr-FR" dirty="0"/>
              <a:t> : </a:t>
            </a:r>
            <a:r>
              <a:rPr lang="fr-FR" dirty="0">
                <a:hlinkClick r:id="rId2"/>
              </a:rPr>
              <a:t>https://chrome.google.com/webstore/detail/web-developer/bfbameneiokkgbdmiekhjnmfkcnldhhm</a:t>
            </a:r>
            <a:endParaRPr lang="fr-FR" dirty="0"/>
          </a:p>
          <a:p>
            <a:pPr lvl="1"/>
            <a:r>
              <a:rPr lang="fr-FR" dirty="0" err="1"/>
              <a:t>Headings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: </a:t>
            </a:r>
            <a:r>
              <a:rPr lang="fr-FR" dirty="0">
                <a:hlinkClick r:id="rId3"/>
              </a:rPr>
              <a:t>https://chrome.google.com/webstore/detail/headingsmap/flbjommegcjonpdmenkdiocclhjacmbi</a:t>
            </a:r>
            <a:endParaRPr lang="fr-FR" dirty="0"/>
          </a:p>
          <a:p>
            <a:pPr lvl="1"/>
            <a:r>
              <a:rPr lang="fr-FR" dirty="0" err="1"/>
              <a:t>aXe</a:t>
            </a:r>
            <a:r>
              <a:rPr lang="fr-FR" dirty="0"/>
              <a:t> : 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chrome.google.com/webstore/detail/axe/lhdoppojpmngadmnindnejefpokejbdd</a:t>
            </a:r>
            <a:endParaRPr lang="fr-FR" dirty="0" smtClean="0"/>
          </a:p>
          <a:p>
            <a:pPr lvl="1"/>
            <a:r>
              <a:rPr lang="fr-FR" dirty="0" err="1" smtClean="0"/>
              <a:t>Accessibility</a:t>
            </a:r>
            <a:r>
              <a:rPr lang="fr-FR" dirty="0" smtClean="0"/>
              <a:t> insights for Web : </a:t>
            </a:r>
            <a:r>
              <a:rPr lang="fr-FR" dirty="0">
                <a:hlinkClick r:id="rId5"/>
              </a:rPr>
              <a:t>https://chrome.google.com/webstore/detail/accessibility-insights-fo/pbjjkligggfmakdaogkfomddhfmpjeni</a:t>
            </a:r>
            <a:endParaRPr lang="fr-FR" dirty="0"/>
          </a:p>
          <a:p>
            <a:r>
              <a:rPr lang="fr-FR" b="1" dirty="0" smtClean="0"/>
              <a:t>Extensions </a:t>
            </a:r>
            <a:r>
              <a:rPr lang="fr-FR" b="1" dirty="0"/>
              <a:t>pour Firefox </a:t>
            </a:r>
          </a:p>
          <a:p>
            <a:pPr lvl="1"/>
            <a:r>
              <a:rPr lang="fr-FR" dirty="0" err="1"/>
              <a:t>aXe</a:t>
            </a:r>
            <a:r>
              <a:rPr lang="fr-FR" dirty="0"/>
              <a:t> : </a:t>
            </a:r>
            <a:r>
              <a:rPr lang="fr-FR" dirty="0">
                <a:hlinkClick r:id="rId6"/>
              </a:rPr>
              <a:t>https://addons.mozilla.org/fr/firefox/addon/axe-devtools/</a:t>
            </a:r>
            <a:endParaRPr lang="fr-FR" dirty="0"/>
          </a:p>
          <a:p>
            <a:pPr lvl="1"/>
            <a:r>
              <a:rPr lang="fr-FR" dirty="0"/>
              <a:t>Web </a:t>
            </a:r>
            <a:r>
              <a:rPr lang="fr-FR" dirty="0" err="1"/>
              <a:t>Developer</a:t>
            </a:r>
            <a:r>
              <a:rPr lang="fr-FR" dirty="0"/>
              <a:t> : </a:t>
            </a:r>
            <a:r>
              <a:rPr lang="fr-FR" dirty="0">
                <a:hlinkClick r:id="rId7"/>
              </a:rPr>
              <a:t>https://addons.mozilla.org/fr/firefox/addon/web-developer/</a:t>
            </a:r>
            <a:endParaRPr lang="fr-FR" dirty="0"/>
          </a:p>
          <a:p>
            <a:pPr lvl="1"/>
            <a:r>
              <a:rPr lang="fr-FR" dirty="0" err="1" smtClean="0"/>
              <a:t>Headings</a:t>
            </a:r>
            <a:r>
              <a:rPr lang="fr-FR" dirty="0" smtClean="0"/>
              <a:t> </a:t>
            </a:r>
            <a:r>
              <a:rPr lang="fr-FR" dirty="0" err="1"/>
              <a:t>Map</a:t>
            </a:r>
            <a:r>
              <a:rPr lang="fr-FR" dirty="0"/>
              <a:t> : </a:t>
            </a:r>
            <a:r>
              <a:rPr lang="fr-FR" dirty="0">
                <a:hlinkClick r:id="rId8"/>
              </a:rPr>
              <a:t>https://addons.mozilla.org/fr/firefox/addon/headingsmap/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78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du navigateur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Onglets </a:t>
            </a:r>
            <a:r>
              <a:rPr lang="fr-FR" dirty="0" err="1" smtClean="0"/>
              <a:t>accessiblity</a:t>
            </a:r>
            <a:r>
              <a:rPr lang="fr-FR" dirty="0" smtClean="0"/>
              <a:t> dans l’inspecteur de Chrome</a:t>
            </a:r>
          </a:p>
          <a:p>
            <a:r>
              <a:rPr lang="fr-FR" dirty="0" smtClean="0"/>
              <a:t>Audit Accessibilité dans les outils de développement de Chrome (</a:t>
            </a:r>
            <a:r>
              <a:rPr lang="fr-FR" dirty="0" err="1" smtClean="0"/>
              <a:t>lighthouse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882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FFAB6CAB-6C6F-4084-83EF-DC1EA96657C6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113</Words>
  <Application>Microsoft Office PowerPoint</Application>
  <PresentationFormat>Grand écran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Consolas</vt:lpstr>
      <vt:lpstr>Trebuchet MS</vt:lpstr>
      <vt:lpstr>Tw Cen MT</vt:lpstr>
      <vt:lpstr>Circuit</vt:lpstr>
      <vt:lpstr>Outils et techniques </vt:lpstr>
      <vt:lpstr>A11Y</vt:lpstr>
      <vt:lpstr>Contenu visuellement masqué </vt:lpstr>
      <vt:lpstr>Masquer un contenu aux lecteurs d’écran</vt:lpstr>
      <vt:lpstr>Outils et extension du navigateur </vt:lpstr>
      <vt:lpstr>Outils du navigateur </vt:lpstr>
    </vt:vector>
  </TitlesOfParts>
  <Company>VSCT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Quelques techniques utiles</dc:title>
  <dc:creator>Chardon Nicolas</dc:creator>
  <cp:lastModifiedBy>Chardon Nicolas</cp:lastModifiedBy>
  <cp:revision>16</cp:revision>
  <dcterms:created xsi:type="dcterms:W3CDTF">2019-09-17T20:14:57Z</dcterms:created>
  <dcterms:modified xsi:type="dcterms:W3CDTF">2019-09-17T21:12:20Z</dcterms:modified>
</cp:coreProperties>
</file>