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A5D6B-AB4D-46B8-9779-3A3BF2C020B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238BC-BBCA-4C07-9C6D-7517BA6D4BE7}">
      <dgm:prSet phldrT="[Text]" custT="1"/>
      <dgm:spPr/>
      <dgm:t>
        <a:bodyPr/>
        <a:lstStyle/>
        <a:p>
          <a:r>
            <a:rPr lang="en-US" sz="2600" dirty="0"/>
            <a:t>Dataset_1</a:t>
          </a:r>
        </a:p>
      </dgm:t>
    </dgm:pt>
    <dgm:pt modelId="{A29BE469-DC7A-444D-B22D-D46BC15EC47A}" type="parTrans" cxnId="{3EED6E36-34EB-4E8E-BD93-FCE478B2AB8C}">
      <dgm:prSet/>
      <dgm:spPr/>
      <dgm:t>
        <a:bodyPr/>
        <a:lstStyle/>
        <a:p>
          <a:endParaRPr lang="en-US"/>
        </a:p>
      </dgm:t>
    </dgm:pt>
    <dgm:pt modelId="{1EA9CA59-A447-4F3E-8E57-3B4E30D7B322}" type="sibTrans" cxnId="{3EED6E36-34EB-4E8E-BD93-FCE478B2AB8C}">
      <dgm:prSet/>
      <dgm:spPr/>
      <dgm:t>
        <a:bodyPr/>
        <a:lstStyle/>
        <a:p>
          <a:endParaRPr lang="en-US"/>
        </a:p>
      </dgm:t>
    </dgm:pt>
    <dgm:pt modelId="{7FA7B2BD-3EFE-4D28-BE42-4751937C016E}">
      <dgm:prSet phldrT="[Text]" custT="1"/>
      <dgm:spPr>
        <a:solidFill>
          <a:schemeClr val="accent2">
            <a:alpha val="90000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3815" tIns="29210" rIns="43815" bIns="29210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Raw_txt_files</a:t>
          </a:r>
        </a:p>
      </dgm:t>
    </dgm:pt>
    <dgm:pt modelId="{5B16A2C4-C51E-42F2-A1D3-CBC309A61074}" type="parTrans" cxnId="{B2F5CC8F-5156-488F-8005-6ABC4207E18E}">
      <dgm:prSet/>
      <dgm:spPr/>
      <dgm:t>
        <a:bodyPr/>
        <a:lstStyle/>
        <a:p>
          <a:endParaRPr lang="en-US"/>
        </a:p>
      </dgm:t>
    </dgm:pt>
    <dgm:pt modelId="{926314F9-76D7-4955-9D05-0EEAB8C6F781}" type="sibTrans" cxnId="{B2F5CC8F-5156-488F-8005-6ABC4207E18E}">
      <dgm:prSet/>
      <dgm:spPr/>
      <dgm:t>
        <a:bodyPr/>
        <a:lstStyle/>
        <a:p>
          <a:endParaRPr lang="en-US"/>
        </a:p>
      </dgm:t>
    </dgm:pt>
    <dgm:pt modelId="{B0F69FF3-2395-41DD-A182-A29642999267}">
      <dgm:prSet phldrT="[Text]" custT="1"/>
      <dgm:spPr/>
      <dgm:t>
        <a:bodyPr/>
        <a:lstStyle/>
        <a:p>
          <a:r>
            <a:rPr lang="en-US" sz="1600" dirty="0"/>
            <a:t>Merged_file.rds</a:t>
          </a:r>
        </a:p>
      </dgm:t>
    </dgm:pt>
    <dgm:pt modelId="{CACB2010-3A79-455F-A396-D49A76BFCCA9}" type="parTrans" cxnId="{B25BF2FB-493B-40F1-95BE-0A7CED3BD1CC}">
      <dgm:prSet/>
      <dgm:spPr/>
      <dgm:t>
        <a:bodyPr/>
        <a:lstStyle/>
        <a:p>
          <a:endParaRPr lang="en-US"/>
        </a:p>
      </dgm:t>
    </dgm:pt>
    <dgm:pt modelId="{4358D21A-D5D5-4353-98AE-67AD921DF44B}" type="sibTrans" cxnId="{B25BF2FB-493B-40F1-95BE-0A7CED3BD1CC}">
      <dgm:prSet/>
      <dgm:spPr/>
      <dgm:t>
        <a:bodyPr/>
        <a:lstStyle/>
        <a:p>
          <a:endParaRPr lang="en-US"/>
        </a:p>
      </dgm:t>
    </dgm:pt>
    <dgm:pt modelId="{75EDB6D2-6A0B-47A7-B57C-E3A2C852A68F}">
      <dgm:prSet phldrT="[Text]" custT="1"/>
      <dgm:spPr/>
      <dgm:t>
        <a:bodyPr/>
        <a:lstStyle/>
        <a:p>
          <a:r>
            <a:rPr lang="en-US" sz="2600" dirty="0"/>
            <a:t>Dataset_2</a:t>
          </a:r>
        </a:p>
      </dgm:t>
    </dgm:pt>
    <dgm:pt modelId="{0F9B821A-3351-4963-BE20-E52D48266E26}" type="parTrans" cxnId="{27F26BDC-4AC1-4799-825C-68578C2F26D6}">
      <dgm:prSet/>
      <dgm:spPr/>
      <dgm:t>
        <a:bodyPr/>
        <a:lstStyle/>
        <a:p>
          <a:endParaRPr lang="en-US"/>
        </a:p>
      </dgm:t>
    </dgm:pt>
    <dgm:pt modelId="{EDC2DA54-CAE3-4893-A1B3-0C7DF732894D}" type="sibTrans" cxnId="{27F26BDC-4AC1-4799-825C-68578C2F26D6}">
      <dgm:prSet/>
      <dgm:spPr/>
      <dgm:t>
        <a:bodyPr/>
        <a:lstStyle/>
        <a:p>
          <a:endParaRPr lang="en-US"/>
        </a:p>
      </dgm:t>
    </dgm:pt>
    <dgm:pt modelId="{A43A98D4-7F69-490D-B1AE-D2E983DA4AFD}">
      <dgm:prSet phldrT="[Text]" custT="1"/>
      <dgm:spPr>
        <a:solidFill>
          <a:schemeClr val="accent2">
            <a:alpha val="90000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3815" tIns="29210" rIns="43815" bIns="29210" numCol="1" spcCol="1270" anchor="ctr" anchorCtr="0"/>
        <a:lstStyle/>
        <a:p>
          <a:pPr>
            <a:buNone/>
          </a:pPr>
          <a:r>
            <a:rPr 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Raw_txt_files</a:t>
          </a:r>
          <a:endParaRPr lang="en-US" sz="1600" dirty="0"/>
        </a:p>
      </dgm:t>
    </dgm:pt>
    <dgm:pt modelId="{B511780B-2543-4DC3-A3C4-1A837B861774}" type="parTrans" cxnId="{3C367A0C-A213-481B-B8BD-EB20AA90EA35}">
      <dgm:prSet/>
      <dgm:spPr/>
      <dgm:t>
        <a:bodyPr/>
        <a:lstStyle/>
        <a:p>
          <a:endParaRPr lang="en-US"/>
        </a:p>
      </dgm:t>
    </dgm:pt>
    <dgm:pt modelId="{AFD96556-794B-4EF3-A60E-ED0EF7744B01}" type="sibTrans" cxnId="{3C367A0C-A213-481B-B8BD-EB20AA90EA35}">
      <dgm:prSet/>
      <dgm:spPr/>
      <dgm:t>
        <a:bodyPr/>
        <a:lstStyle/>
        <a:p>
          <a:endParaRPr lang="en-US"/>
        </a:p>
      </dgm:t>
    </dgm:pt>
    <dgm:pt modelId="{11DD93C6-B7E9-40F5-80FA-1F96210C80F0}">
      <dgm:prSet phldrT="[Text]" custT="1"/>
      <dgm:spPr/>
      <dgm:t>
        <a:bodyPr/>
        <a:lstStyle/>
        <a:p>
          <a:r>
            <a:rPr lang="en-US" sz="1600" dirty="0"/>
            <a:t>Merging_script.R</a:t>
          </a:r>
        </a:p>
      </dgm:t>
    </dgm:pt>
    <dgm:pt modelId="{1585D5D5-0F19-4059-A376-A4AA923C1CF8}" type="parTrans" cxnId="{EDC1DBD5-3011-4709-A6B1-9572DF2DC5CE}">
      <dgm:prSet/>
      <dgm:spPr/>
      <dgm:t>
        <a:bodyPr/>
        <a:lstStyle/>
        <a:p>
          <a:endParaRPr lang="en-US"/>
        </a:p>
      </dgm:t>
    </dgm:pt>
    <dgm:pt modelId="{633B608B-253C-4DF5-958C-D3A576248821}" type="sibTrans" cxnId="{EDC1DBD5-3011-4709-A6B1-9572DF2DC5CE}">
      <dgm:prSet/>
      <dgm:spPr/>
      <dgm:t>
        <a:bodyPr/>
        <a:lstStyle/>
        <a:p>
          <a:endParaRPr lang="en-US"/>
        </a:p>
      </dgm:t>
    </dgm:pt>
    <dgm:pt modelId="{00219DAE-7A98-4D88-9D9C-09A6E2F28163}">
      <dgm:prSet phldrT="[Text]" custT="1"/>
      <dgm:spPr/>
      <dgm:t>
        <a:bodyPr/>
        <a:lstStyle/>
        <a:p>
          <a:r>
            <a:rPr lang="en-US" sz="1600" dirty="0"/>
            <a:t>Merged_file.csv</a:t>
          </a:r>
        </a:p>
      </dgm:t>
    </dgm:pt>
    <dgm:pt modelId="{E5748710-279A-40D6-8516-9EA02617132C}" type="parTrans" cxnId="{502F977C-5BEF-40E1-9C5B-E4F869AB768B}">
      <dgm:prSet/>
      <dgm:spPr/>
      <dgm:t>
        <a:bodyPr/>
        <a:lstStyle/>
        <a:p>
          <a:endParaRPr lang="en-US"/>
        </a:p>
      </dgm:t>
    </dgm:pt>
    <dgm:pt modelId="{9C83BC54-9CCF-41A2-9C88-13AACDDB6811}" type="sibTrans" cxnId="{502F977C-5BEF-40E1-9C5B-E4F869AB768B}">
      <dgm:prSet/>
      <dgm:spPr/>
      <dgm:t>
        <a:bodyPr/>
        <a:lstStyle/>
        <a:p>
          <a:endParaRPr lang="en-US"/>
        </a:p>
      </dgm:t>
    </dgm:pt>
    <dgm:pt modelId="{49A86355-64C5-4FE4-87FB-4629F8885E1E}">
      <dgm:prSet phldrT="[Text]" custT="1"/>
      <dgm:spPr/>
      <dgm:t>
        <a:bodyPr/>
        <a:lstStyle/>
        <a:p>
          <a:r>
            <a:rPr lang="en-US" sz="1600" dirty="0"/>
            <a:t>Merged_file.csv</a:t>
          </a:r>
        </a:p>
      </dgm:t>
    </dgm:pt>
    <dgm:pt modelId="{F3EC4873-FF8C-4BF5-9770-6CCBC8AA03CC}" type="parTrans" cxnId="{98AEC98F-C969-4517-8D6B-71F53D44E208}">
      <dgm:prSet/>
      <dgm:spPr/>
      <dgm:t>
        <a:bodyPr/>
        <a:lstStyle/>
        <a:p>
          <a:endParaRPr lang="en-US"/>
        </a:p>
      </dgm:t>
    </dgm:pt>
    <dgm:pt modelId="{E5A6C210-B9F5-41A8-8AED-A9C964A42DDB}" type="sibTrans" cxnId="{98AEC98F-C969-4517-8D6B-71F53D44E208}">
      <dgm:prSet/>
      <dgm:spPr/>
      <dgm:t>
        <a:bodyPr/>
        <a:lstStyle/>
        <a:p>
          <a:endParaRPr lang="en-US"/>
        </a:p>
      </dgm:t>
    </dgm:pt>
    <dgm:pt modelId="{1656A420-8EBF-47A0-90D2-0FFEB84A597F}">
      <dgm:prSet phldrT="[Text]" custT="1"/>
      <dgm:spPr/>
      <dgm:t>
        <a:bodyPr/>
        <a:lstStyle/>
        <a:p>
          <a:r>
            <a:rPr lang="en-US" sz="1600" dirty="0"/>
            <a:t>Merged_file.rds</a:t>
          </a:r>
        </a:p>
      </dgm:t>
    </dgm:pt>
    <dgm:pt modelId="{D4223D57-944A-46F2-9A0D-2676697104C0}" type="parTrans" cxnId="{4369CFC1-E921-43F1-9608-C640787E6ED2}">
      <dgm:prSet/>
      <dgm:spPr/>
      <dgm:t>
        <a:bodyPr/>
        <a:lstStyle/>
        <a:p>
          <a:endParaRPr lang="en-US"/>
        </a:p>
      </dgm:t>
    </dgm:pt>
    <dgm:pt modelId="{7B3F4641-6C7D-4A91-BCDC-8BE6590448D7}" type="sibTrans" cxnId="{4369CFC1-E921-43F1-9608-C640787E6ED2}">
      <dgm:prSet/>
      <dgm:spPr/>
      <dgm:t>
        <a:bodyPr/>
        <a:lstStyle/>
        <a:p>
          <a:endParaRPr lang="en-US"/>
        </a:p>
      </dgm:t>
    </dgm:pt>
    <dgm:pt modelId="{F50D9130-A3C4-46E4-8399-7C1832C4D089}">
      <dgm:prSet phldrT="[Text]" custT="1"/>
      <dgm:spPr/>
      <dgm:t>
        <a:bodyPr/>
        <a:lstStyle/>
        <a:p>
          <a:r>
            <a:rPr lang="en-US" sz="1600" dirty="0"/>
            <a:t>Merging_script.R</a:t>
          </a:r>
        </a:p>
      </dgm:t>
    </dgm:pt>
    <dgm:pt modelId="{6AA10E57-5913-4061-8C0D-A10726E7E235}" type="parTrans" cxnId="{411E6166-A0D9-4445-8D39-1D30ED3E6E5D}">
      <dgm:prSet/>
      <dgm:spPr/>
      <dgm:t>
        <a:bodyPr/>
        <a:lstStyle/>
        <a:p>
          <a:endParaRPr lang="en-US"/>
        </a:p>
      </dgm:t>
    </dgm:pt>
    <dgm:pt modelId="{D5A31322-FA66-4E6F-895B-12E80CB7DECF}" type="sibTrans" cxnId="{411E6166-A0D9-4445-8D39-1D30ED3E6E5D}">
      <dgm:prSet/>
      <dgm:spPr/>
      <dgm:t>
        <a:bodyPr/>
        <a:lstStyle/>
        <a:p>
          <a:endParaRPr lang="en-US"/>
        </a:p>
      </dgm:t>
    </dgm:pt>
    <dgm:pt modelId="{CC427A3A-8C1F-4895-B1F1-FAD5D5F5355C}">
      <dgm:prSet phldrT="[Text]" custT="1"/>
      <dgm:spPr/>
      <dgm:t>
        <a:bodyPr/>
        <a:lstStyle/>
        <a:p>
          <a:r>
            <a:rPr lang="en-US" sz="1600" dirty="0"/>
            <a:t>README.txt</a:t>
          </a:r>
        </a:p>
      </dgm:t>
    </dgm:pt>
    <dgm:pt modelId="{4A2C48F3-6C34-42BA-A196-FFFBCC231B17}" type="parTrans" cxnId="{555B3A0A-875E-4986-AA7E-941CA3D0E6CA}">
      <dgm:prSet/>
      <dgm:spPr/>
      <dgm:t>
        <a:bodyPr/>
        <a:lstStyle/>
        <a:p>
          <a:endParaRPr lang="en-US"/>
        </a:p>
      </dgm:t>
    </dgm:pt>
    <dgm:pt modelId="{1E6DFA64-BDB0-4B26-8899-E9D7CDB0A17D}" type="sibTrans" cxnId="{555B3A0A-875E-4986-AA7E-941CA3D0E6CA}">
      <dgm:prSet/>
      <dgm:spPr/>
      <dgm:t>
        <a:bodyPr/>
        <a:lstStyle/>
        <a:p>
          <a:endParaRPr lang="en-US"/>
        </a:p>
      </dgm:t>
    </dgm:pt>
    <dgm:pt modelId="{BD799E8B-8DB2-4D13-BCD1-C0683E309E39}">
      <dgm:prSet phldrT="[Text]" custT="1"/>
      <dgm:spPr/>
      <dgm:t>
        <a:bodyPr/>
        <a:lstStyle/>
        <a:p>
          <a:r>
            <a:rPr lang="en-US" sz="1600" dirty="0"/>
            <a:t>README.txt</a:t>
          </a:r>
        </a:p>
      </dgm:t>
    </dgm:pt>
    <dgm:pt modelId="{7A772225-6A7D-41A8-A868-8E3F203F9A31}" type="parTrans" cxnId="{E187ED78-5CC1-4C38-8489-DECA2DB66962}">
      <dgm:prSet/>
      <dgm:spPr/>
      <dgm:t>
        <a:bodyPr/>
        <a:lstStyle/>
        <a:p>
          <a:endParaRPr lang="en-US"/>
        </a:p>
      </dgm:t>
    </dgm:pt>
    <dgm:pt modelId="{A6FD719E-2F9F-4199-965F-BD9EF4846264}" type="sibTrans" cxnId="{E187ED78-5CC1-4C38-8489-DECA2DB66962}">
      <dgm:prSet/>
      <dgm:spPr/>
      <dgm:t>
        <a:bodyPr/>
        <a:lstStyle/>
        <a:p>
          <a:endParaRPr lang="en-US"/>
        </a:p>
      </dgm:t>
    </dgm:pt>
    <dgm:pt modelId="{61CD5449-D558-4386-BE21-103A4C30D982}">
      <dgm:prSet phldrT="[Text]" custT="1"/>
      <dgm:spPr/>
      <dgm:t>
        <a:bodyPr/>
        <a:lstStyle/>
        <a:p>
          <a:r>
            <a:rPr lang="en-US" sz="2600" dirty="0"/>
            <a:t>Dataset_2</a:t>
          </a:r>
        </a:p>
      </dgm:t>
    </dgm:pt>
    <dgm:pt modelId="{7FCF17A9-704B-4628-8F5A-01AB8803C138}" type="parTrans" cxnId="{E9A8C46D-C304-455D-9E5D-1CB3CD5AF9A0}">
      <dgm:prSet/>
      <dgm:spPr/>
      <dgm:t>
        <a:bodyPr/>
        <a:lstStyle/>
        <a:p>
          <a:endParaRPr lang="en-US"/>
        </a:p>
      </dgm:t>
    </dgm:pt>
    <dgm:pt modelId="{12CB8220-E3F4-46BD-8118-CFE4AE7F63E9}" type="sibTrans" cxnId="{E9A8C46D-C304-455D-9E5D-1CB3CD5AF9A0}">
      <dgm:prSet/>
      <dgm:spPr/>
      <dgm:t>
        <a:bodyPr/>
        <a:lstStyle/>
        <a:p>
          <a:endParaRPr lang="en-US"/>
        </a:p>
      </dgm:t>
    </dgm:pt>
    <dgm:pt modelId="{EBED21D5-08BD-48DE-8D09-4452DAEA37AC}">
      <dgm:prSet phldrT="[Text]" custT="1"/>
      <dgm:spPr>
        <a:solidFill>
          <a:schemeClr val="accent2">
            <a:alpha val="90000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3815" tIns="29210" rIns="43815" bIns="29210" numCol="1" spcCol="1270" anchor="ctr" anchorCtr="0"/>
        <a:lstStyle/>
        <a:p>
          <a:pPr>
            <a:buNone/>
          </a:pPr>
          <a:r>
            <a:rPr lang="en-US" sz="16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Raw_txt_files</a:t>
          </a:r>
          <a:endParaRPr lang="en-US" sz="1600" dirty="0"/>
        </a:p>
      </dgm:t>
    </dgm:pt>
    <dgm:pt modelId="{435A1425-A7EE-4AB9-8EEA-FB1EADA2AB3B}" type="parTrans" cxnId="{F479D6F6-A3CD-46E7-BF04-C8D05A2C3737}">
      <dgm:prSet/>
      <dgm:spPr/>
      <dgm:t>
        <a:bodyPr/>
        <a:lstStyle/>
        <a:p>
          <a:endParaRPr lang="en-US"/>
        </a:p>
      </dgm:t>
    </dgm:pt>
    <dgm:pt modelId="{21B443FC-C989-4CA7-947E-B8483804B066}" type="sibTrans" cxnId="{F479D6F6-A3CD-46E7-BF04-C8D05A2C3737}">
      <dgm:prSet/>
      <dgm:spPr/>
      <dgm:t>
        <a:bodyPr/>
        <a:lstStyle/>
        <a:p>
          <a:endParaRPr lang="en-US"/>
        </a:p>
      </dgm:t>
    </dgm:pt>
    <dgm:pt modelId="{6199104D-AB89-47CE-B5BE-718D4C4FE274}">
      <dgm:prSet phldrT="[Text]" custT="1"/>
      <dgm:spPr/>
      <dgm:t>
        <a:bodyPr/>
        <a:lstStyle/>
        <a:p>
          <a:r>
            <a:rPr lang="en-US" sz="1600" dirty="0" err="1"/>
            <a:t>Merged_</a:t>
          </a:r>
          <a:r>
            <a:rPr lang="en-US" sz="1600" err="1"/>
            <a:t>file</a:t>
          </a:r>
          <a:r>
            <a:rPr lang="en-US" sz="1600"/>
            <a:t>.csv</a:t>
          </a:r>
          <a:endParaRPr lang="en-US" sz="1600" dirty="0"/>
        </a:p>
      </dgm:t>
    </dgm:pt>
    <dgm:pt modelId="{B484B93D-3F74-4979-B6C1-A32A79F12EE7}" type="parTrans" cxnId="{16F7387B-0B27-434F-8B52-040E6F219ECD}">
      <dgm:prSet/>
      <dgm:spPr/>
      <dgm:t>
        <a:bodyPr/>
        <a:lstStyle/>
        <a:p>
          <a:endParaRPr lang="en-US"/>
        </a:p>
      </dgm:t>
    </dgm:pt>
    <dgm:pt modelId="{8F8138B8-71F0-4E3F-98B7-BA84CF1CF751}" type="sibTrans" cxnId="{16F7387B-0B27-434F-8B52-040E6F219ECD}">
      <dgm:prSet/>
      <dgm:spPr/>
      <dgm:t>
        <a:bodyPr/>
        <a:lstStyle/>
        <a:p>
          <a:endParaRPr lang="en-US"/>
        </a:p>
      </dgm:t>
    </dgm:pt>
    <dgm:pt modelId="{04F24546-0D2C-473F-8283-691C6EA8CE19}">
      <dgm:prSet phldrT="[Text]" custT="1"/>
      <dgm:spPr/>
      <dgm:t>
        <a:bodyPr/>
        <a:lstStyle/>
        <a:p>
          <a:r>
            <a:rPr lang="en-US" sz="1600" dirty="0"/>
            <a:t>Merged_file.rds</a:t>
          </a:r>
        </a:p>
      </dgm:t>
    </dgm:pt>
    <dgm:pt modelId="{B5076689-9AAF-4C2D-997E-459687E0BF24}" type="parTrans" cxnId="{08A47175-4D12-4CF6-8705-080ADBFF913C}">
      <dgm:prSet/>
      <dgm:spPr/>
      <dgm:t>
        <a:bodyPr/>
        <a:lstStyle/>
        <a:p>
          <a:endParaRPr lang="en-US"/>
        </a:p>
      </dgm:t>
    </dgm:pt>
    <dgm:pt modelId="{58EEFD7B-342C-4B40-BC72-1CF89E6CA84A}" type="sibTrans" cxnId="{08A47175-4D12-4CF6-8705-080ADBFF913C}">
      <dgm:prSet/>
      <dgm:spPr/>
      <dgm:t>
        <a:bodyPr/>
        <a:lstStyle/>
        <a:p>
          <a:endParaRPr lang="en-US"/>
        </a:p>
      </dgm:t>
    </dgm:pt>
    <dgm:pt modelId="{CDCC56DB-E573-4267-9A2F-C99AC4D71232}">
      <dgm:prSet phldrT="[Text]" custT="1"/>
      <dgm:spPr/>
      <dgm:t>
        <a:bodyPr/>
        <a:lstStyle/>
        <a:p>
          <a:r>
            <a:rPr lang="en-US" sz="1600" dirty="0"/>
            <a:t>Merging_script.R</a:t>
          </a:r>
        </a:p>
      </dgm:t>
    </dgm:pt>
    <dgm:pt modelId="{38D9906E-1C0F-474B-ADF5-029FD58EDDCA}" type="parTrans" cxnId="{606F4F2D-DC72-419C-BF20-7072515CC9C7}">
      <dgm:prSet/>
      <dgm:spPr/>
      <dgm:t>
        <a:bodyPr/>
        <a:lstStyle/>
        <a:p>
          <a:endParaRPr lang="en-US"/>
        </a:p>
      </dgm:t>
    </dgm:pt>
    <dgm:pt modelId="{BEB57204-466E-467F-A031-199602EBBA2A}" type="sibTrans" cxnId="{606F4F2D-DC72-419C-BF20-7072515CC9C7}">
      <dgm:prSet/>
      <dgm:spPr/>
      <dgm:t>
        <a:bodyPr/>
        <a:lstStyle/>
        <a:p>
          <a:endParaRPr lang="en-US"/>
        </a:p>
      </dgm:t>
    </dgm:pt>
    <dgm:pt modelId="{8365109C-A81F-48A9-9231-A57F3B927EFB}">
      <dgm:prSet phldrT="[Text]" custT="1"/>
      <dgm:spPr/>
      <dgm:t>
        <a:bodyPr/>
        <a:lstStyle/>
        <a:p>
          <a:r>
            <a:rPr lang="en-US" sz="1600" dirty="0"/>
            <a:t>README.txt</a:t>
          </a:r>
        </a:p>
      </dgm:t>
    </dgm:pt>
    <dgm:pt modelId="{96E28069-1128-4A43-82B4-233E457EC680}" type="parTrans" cxnId="{3BAA4B94-EF24-43C5-BFBB-BE88862249C0}">
      <dgm:prSet/>
      <dgm:spPr/>
      <dgm:t>
        <a:bodyPr/>
        <a:lstStyle/>
        <a:p>
          <a:endParaRPr lang="en-US"/>
        </a:p>
      </dgm:t>
    </dgm:pt>
    <dgm:pt modelId="{94D78551-DF8B-4D11-897B-B2C6BFEF05AE}" type="sibTrans" cxnId="{3BAA4B94-EF24-43C5-BFBB-BE88862249C0}">
      <dgm:prSet/>
      <dgm:spPr/>
      <dgm:t>
        <a:bodyPr/>
        <a:lstStyle/>
        <a:p>
          <a:endParaRPr lang="en-US"/>
        </a:p>
      </dgm:t>
    </dgm:pt>
    <dgm:pt modelId="{AFAF087A-5A52-4064-9CBF-DF9DFDFC559C}">
      <dgm:prSet phldrT="[Text]"/>
      <dgm:spPr/>
      <dgm:t>
        <a:bodyPr/>
        <a:lstStyle/>
        <a:p>
          <a:r>
            <a:rPr lang="en-US" dirty="0"/>
            <a:t>Merged_file.dta</a:t>
          </a:r>
        </a:p>
      </dgm:t>
    </dgm:pt>
    <dgm:pt modelId="{67A97D58-18F5-440F-B4A9-DFD5CC6F09D1}" type="parTrans" cxnId="{A36CF534-0B16-4F8F-BC6E-3434CC93CF1E}">
      <dgm:prSet/>
      <dgm:spPr/>
      <dgm:t>
        <a:bodyPr/>
        <a:lstStyle/>
        <a:p>
          <a:endParaRPr lang="en-US"/>
        </a:p>
      </dgm:t>
    </dgm:pt>
    <dgm:pt modelId="{A7E81501-1F61-47DC-BB2B-53BA89F4A21D}" type="sibTrans" cxnId="{A36CF534-0B16-4F8F-BC6E-3434CC93CF1E}">
      <dgm:prSet/>
      <dgm:spPr/>
      <dgm:t>
        <a:bodyPr/>
        <a:lstStyle/>
        <a:p>
          <a:endParaRPr lang="en-US"/>
        </a:p>
      </dgm:t>
    </dgm:pt>
    <dgm:pt modelId="{1D882D2A-01F3-4B24-9B86-FB75550FB6C7}">
      <dgm:prSet phldrT="[Text]"/>
      <dgm:spPr/>
      <dgm:t>
        <a:bodyPr/>
        <a:lstStyle/>
        <a:p>
          <a:r>
            <a:rPr lang="en-US" dirty="0" err="1"/>
            <a:t>Merged_file.dta</a:t>
          </a:r>
          <a:endParaRPr lang="en-US" dirty="0"/>
        </a:p>
      </dgm:t>
    </dgm:pt>
    <dgm:pt modelId="{3DB8BAAF-F24C-4CE9-91E9-81DA0FABFFEA}" type="parTrans" cxnId="{E1B57634-AB19-4C88-B5CD-77E330098852}">
      <dgm:prSet/>
      <dgm:spPr/>
      <dgm:t>
        <a:bodyPr/>
        <a:lstStyle/>
        <a:p>
          <a:endParaRPr lang="en-US"/>
        </a:p>
      </dgm:t>
    </dgm:pt>
    <dgm:pt modelId="{FD7F83AA-7541-4E12-9BDA-33D8D758ED38}" type="sibTrans" cxnId="{E1B57634-AB19-4C88-B5CD-77E330098852}">
      <dgm:prSet/>
      <dgm:spPr/>
      <dgm:t>
        <a:bodyPr/>
        <a:lstStyle/>
        <a:p>
          <a:endParaRPr lang="en-US"/>
        </a:p>
      </dgm:t>
    </dgm:pt>
    <dgm:pt modelId="{2D4E5A57-7D44-48B8-A0C2-33D847B2C7FE}">
      <dgm:prSet phldrT="[Text]"/>
      <dgm:spPr/>
      <dgm:t>
        <a:bodyPr/>
        <a:lstStyle/>
        <a:p>
          <a:r>
            <a:rPr lang="en-US" dirty="0"/>
            <a:t>Merged_file.dta</a:t>
          </a:r>
        </a:p>
      </dgm:t>
    </dgm:pt>
    <dgm:pt modelId="{4D67DD5F-0A9F-464B-B377-D922B8999545}" type="parTrans" cxnId="{CB13DAA6-6E90-4BCC-BEA5-BF8D0FBAA110}">
      <dgm:prSet/>
      <dgm:spPr/>
      <dgm:t>
        <a:bodyPr/>
        <a:lstStyle/>
        <a:p>
          <a:endParaRPr lang="en-US"/>
        </a:p>
      </dgm:t>
    </dgm:pt>
    <dgm:pt modelId="{71FE830A-C0E9-4700-876C-528EDBC01CB6}" type="sibTrans" cxnId="{CB13DAA6-6E90-4BCC-BEA5-BF8D0FBAA110}">
      <dgm:prSet/>
      <dgm:spPr/>
      <dgm:t>
        <a:bodyPr/>
        <a:lstStyle/>
        <a:p>
          <a:endParaRPr lang="en-US"/>
        </a:p>
      </dgm:t>
    </dgm:pt>
    <dgm:pt modelId="{FF3617AE-6947-40AE-8A4C-C5E70A8DCB54}" type="pres">
      <dgm:prSet presAssocID="{133A5D6B-AB4D-46B8-9779-3A3BF2C020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48CA64-0359-4F75-8E37-EAF6D4CE57C0}" type="pres">
      <dgm:prSet presAssocID="{983238BC-BBCA-4C07-9C6D-7517BA6D4BE7}" presName="root" presStyleCnt="0"/>
      <dgm:spPr/>
    </dgm:pt>
    <dgm:pt modelId="{D3942A59-627D-42FE-8104-0DD843580F83}" type="pres">
      <dgm:prSet presAssocID="{983238BC-BBCA-4C07-9C6D-7517BA6D4BE7}" presName="rootComposite" presStyleCnt="0"/>
      <dgm:spPr/>
    </dgm:pt>
    <dgm:pt modelId="{77BCFA4B-8757-463B-A25E-4CE164B048CD}" type="pres">
      <dgm:prSet presAssocID="{983238BC-BBCA-4C07-9C6D-7517BA6D4BE7}" presName="rootText" presStyleLbl="node1" presStyleIdx="0" presStyleCnt="3" custScaleY="27910"/>
      <dgm:spPr/>
    </dgm:pt>
    <dgm:pt modelId="{3D27E190-56E7-45FC-B1CA-482F84890A54}" type="pres">
      <dgm:prSet presAssocID="{983238BC-BBCA-4C07-9C6D-7517BA6D4BE7}" presName="rootConnector" presStyleLbl="node1" presStyleIdx="0" presStyleCnt="3"/>
      <dgm:spPr/>
    </dgm:pt>
    <dgm:pt modelId="{B3767147-AC32-4AA5-95D2-1ADDD393A9EB}" type="pres">
      <dgm:prSet presAssocID="{983238BC-BBCA-4C07-9C6D-7517BA6D4BE7}" presName="childShape" presStyleCnt="0"/>
      <dgm:spPr/>
    </dgm:pt>
    <dgm:pt modelId="{1CBAD5BF-2398-4EE3-A8D1-BD3BE1C66F51}" type="pres">
      <dgm:prSet presAssocID="{5B16A2C4-C51E-42F2-A1D3-CBC309A61074}" presName="Name13" presStyleLbl="parChTrans1D2" presStyleIdx="0" presStyleCnt="18"/>
      <dgm:spPr/>
    </dgm:pt>
    <dgm:pt modelId="{A28EAA2A-BD30-4806-82C7-731C24A10E24}" type="pres">
      <dgm:prSet presAssocID="{7FA7B2BD-3EFE-4D28-BE42-4751937C016E}" presName="childText" presStyleLbl="bgAcc1" presStyleIdx="0" presStyleCnt="18" custScaleY="21708">
        <dgm:presLayoutVars>
          <dgm:bulletEnabled val="1"/>
        </dgm:presLayoutVars>
      </dgm:prSet>
      <dgm:spPr>
        <a:xfrm>
          <a:off x="1688802" y="1607062"/>
          <a:ext cx="2054225" cy="1283890"/>
        </a:xfrm>
        <a:prstGeom prst="roundRect">
          <a:avLst>
            <a:gd name="adj" fmla="val 10000"/>
          </a:avLst>
        </a:prstGeom>
      </dgm:spPr>
    </dgm:pt>
    <dgm:pt modelId="{E6B14B76-CA12-4DF9-A1FA-A18CE4892CDD}" type="pres">
      <dgm:prSet presAssocID="{E5748710-279A-40D6-8516-9EA02617132C}" presName="Name13" presStyleLbl="parChTrans1D2" presStyleIdx="1" presStyleCnt="18"/>
      <dgm:spPr/>
    </dgm:pt>
    <dgm:pt modelId="{4206FC76-10C8-4BB3-B17E-DEBBE76D7182}" type="pres">
      <dgm:prSet presAssocID="{00219DAE-7A98-4D88-9D9C-09A6E2F28163}" presName="childText" presStyleLbl="bgAcc1" presStyleIdx="1" presStyleCnt="18" custScaleX="104769" custScaleY="21708">
        <dgm:presLayoutVars>
          <dgm:bulletEnabled val="1"/>
        </dgm:presLayoutVars>
      </dgm:prSet>
      <dgm:spPr/>
    </dgm:pt>
    <dgm:pt modelId="{EC537A4F-EA2A-4AC8-940E-7A322D6FC73E}" type="pres">
      <dgm:prSet presAssocID="{67A97D58-18F5-440F-B4A9-DFD5CC6F09D1}" presName="Name13" presStyleLbl="parChTrans1D2" presStyleIdx="2" presStyleCnt="18"/>
      <dgm:spPr/>
    </dgm:pt>
    <dgm:pt modelId="{1B7C39B3-679A-4DDA-9E70-DF06E0B3EFAA}" type="pres">
      <dgm:prSet presAssocID="{AFAF087A-5A52-4064-9CBF-DF9DFDFC559C}" presName="childText" presStyleLbl="bgAcc1" presStyleIdx="2" presStyleCnt="18" custScaleX="104769" custScaleY="21708">
        <dgm:presLayoutVars>
          <dgm:bulletEnabled val="1"/>
        </dgm:presLayoutVars>
      </dgm:prSet>
      <dgm:spPr/>
    </dgm:pt>
    <dgm:pt modelId="{EF2D9E06-2365-410D-9999-4E3165855208}" type="pres">
      <dgm:prSet presAssocID="{CACB2010-3A79-455F-A396-D49A76BFCCA9}" presName="Name13" presStyleLbl="parChTrans1D2" presStyleIdx="3" presStyleCnt="18"/>
      <dgm:spPr/>
    </dgm:pt>
    <dgm:pt modelId="{0F445151-B9E2-4ADE-BFF6-B2D10336B696}" type="pres">
      <dgm:prSet presAssocID="{B0F69FF3-2395-41DD-A182-A29642999267}" presName="childText" presStyleLbl="bgAcc1" presStyleIdx="3" presStyleCnt="18" custScaleY="21708">
        <dgm:presLayoutVars>
          <dgm:bulletEnabled val="1"/>
        </dgm:presLayoutVars>
      </dgm:prSet>
      <dgm:spPr/>
    </dgm:pt>
    <dgm:pt modelId="{B90FC3CB-98E1-472B-9529-FAB2B39D8221}" type="pres">
      <dgm:prSet presAssocID="{6AA10E57-5913-4061-8C0D-A10726E7E235}" presName="Name13" presStyleLbl="parChTrans1D2" presStyleIdx="4" presStyleCnt="18"/>
      <dgm:spPr/>
    </dgm:pt>
    <dgm:pt modelId="{7BE156C9-B59D-4DCB-AD11-69EE402A4F64}" type="pres">
      <dgm:prSet presAssocID="{F50D9130-A3C4-46E4-8399-7C1832C4D089}" presName="childText" presStyleLbl="bgAcc1" presStyleIdx="4" presStyleCnt="18" custScaleY="21708">
        <dgm:presLayoutVars>
          <dgm:bulletEnabled val="1"/>
        </dgm:presLayoutVars>
      </dgm:prSet>
      <dgm:spPr/>
    </dgm:pt>
    <dgm:pt modelId="{5A250AF5-F949-4608-A64D-781AD671ECF8}" type="pres">
      <dgm:prSet presAssocID="{4A2C48F3-6C34-42BA-A196-FFFBCC231B17}" presName="Name13" presStyleLbl="parChTrans1D2" presStyleIdx="5" presStyleCnt="18"/>
      <dgm:spPr/>
    </dgm:pt>
    <dgm:pt modelId="{D336F17B-FEA8-415E-B8DB-AA340FA95728}" type="pres">
      <dgm:prSet presAssocID="{CC427A3A-8C1F-4895-B1F1-FAD5D5F5355C}" presName="childText" presStyleLbl="bgAcc1" presStyleIdx="5" presStyleCnt="18" custScaleY="21708">
        <dgm:presLayoutVars>
          <dgm:bulletEnabled val="1"/>
        </dgm:presLayoutVars>
      </dgm:prSet>
      <dgm:spPr/>
    </dgm:pt>
    <dgm:pt modelId="{ECDB131D-1D90-4771-BDF5-86AE86818270}" type="pres">
      <dgm:prSet presAssocID="{75EDB6D2-6A0B-47A7-B57C-E3A2C852A68F}" presName="root" presStyleCnt="0"/>
      <dgm:spPr/>
    </dgm:pt>
    <dgm:pt modelId="{72D7C0A6-CBBE-4AD5-9922-E57F35E61320}" type="pres">
      <dgm:prSet presAssocID="{75EDB6D2-6A0B-47A7-B57C-E3A2C852A68F}" presName="rootComposite" presStyleCnt="0"/>
      <dgm:spPr/>
    </dgm:pt>
    <dgm:pt modelId="{536F7516-4417-4665-8201-2B00FC9F1CC0}" type="pres">
      <dgm:prSet presAssocID="{75EDB6D2-6A0B-47A7-B57C-E3A2C852A68F}" presName="rootText" presStyleLbl="node1" presStyleIdx="1" presStyleCnt="3" custScaleY="27910"/>
      <dgm:spPr/>
    </dgm:pt>
    <dgm:pt modelId="{44FEBE8E-9A93-4A6C-9581-97DD2496F02E}" type="pres">
      <dgm:prSet presAssocID="{75EDB6D2-6A0B-47A7-B57C-E3A2C852A68F}" presName="rootConnector" presStyleLbl="node1" presStyleIdx="1" presStyleCnt="3"/>
      <dgm:spPr/>
    </dgm:pt>
    <dgm:pt modelId="{D2565574-E865-4736-BF0B-D1A4EFD5F5EB}" type="pres">
      <dgm:prSet presAssocID="{75EDB6D2-6A0B-47A7-B57C-E3A2C852A68F}" presName="childShape" presStyleCnt="0"/>
      <dgm:spPr/>
    </dgm:pt>
    <dgm:pt modelId="{C5A21BA8-D947-47B0-8BD3-AF6011B6CE11}" type="pres">
      <dgm:prSet presAssocID="{B511780B-2543-4DC3-A3C4-1A837B861774}" presName="Name13" presStyleLbl="parChTrans1D2" presStyleIdx="6" presStyleCnt="18"/>
      <dgm:spPr/>
    </dgm:pt>
    <dgm:pt modelId="{49ACB9EB-C992-4278-805C-47D34EBDE2B3}" type="pres">
      <dgm:prSet presAssocID="{A43A98D4-7F69-490D-B1AE-D2E983DA4AFD}" presName="childText" presStyleLbl="bgAcc1" presStyleIdx="6" presStyleCnt="18" custScaleY="217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</dgm:pt>
    <dgm:pt modelId="{357555C8-E32C-4261-9563-176FA5F73146}" type="pres">
      <dgm:prSet presAssocID="{F3EC4873-FF8C-4BF5-9770-6CCBC8AA03CC}" presName="Name13" presStyleLbl="parChTrans1D2" presStyleIdx="7" presStyleCnt="18"/>
      <dgm:spPr/>
    </dgm:pt>
    <dgm:pt modelId="{C2C2DE51-2DC8-4FB5-957B-41D5FCB2121D}" type="pres">
      <dgm:prSet presAssocID="{49A86355-64C5-4FE4-87FB-4629F8885E1E}" presName="childText" presStyleLbl="bgAcc1" presStyleIdx="7" presStyleCnt="18" custScaleX="104769" custScaleY="21708">
        <dgm:presLayoutVars>
          <dgm:bulletEnabled val="1"/>
        </dgm:presLayoutVars>
      </dgm:prSet>
      <dgm:spPr/>
    </dgm:pt>
    <dgm:pt modelId="{8825A0D8-20E7-4E56-AEF6-A954C260C034}" type="pres">
      <dgm:prSet presAssocID="{3DB8BAAF-F24C-4CE9-91E9-81DA0FABFFEA}" presName="Name13" presStyleLbl="parChTrans1D2" presStyleIdx="8" presStyleCnt="18"/>
      <dgm:spPr/>
    </dgm:pt>
    <dgm:pt modelId="{44537269-2D58-4ED3-8F9F-594AA3DD1A55}" type="pres">
      <dgm:prSet presAssocID="{1D882D2A-01F3-4B24-9B86-FB75550FB6C7}" presName="childText" presStyleLbl="bgAcc1" presStyleIdx="8" presStyleCnt="18" custScaleX="104769" custScaleY="21708">
        <dgm:presLayoutVars>
          <dgm:bulletEnabled val="1"/>
        </dgm:presLayoutVars>
      </dgm:prSet>
      <dgm:spPr/>
    </dgm:pt>
    <dgm:pt modelId="{A25FA531-6A2F-4C59-A98D-0684251CB072}" type="pres">
      <dgm:prSet presAssocID="{D4223D57-944A-46F2-9A0D-2676697104C0}" presName="Name13" presStyleLbl="parChTrans1D2" presStyleIdx="9" presStyleCnt="18"/>
      <dgm:spPr/>
    </dgm:pt>
    <dgm:pt modelId="{61AF2E69-C5BA-483A-A8B2-B6A9D78F7060}" type="pres">
      <dgm:prSet presAssocID="{1656A420-8EBF-47A0-90D2-0FFEB84A597F}" presName="childText" presStyleLbl="bgAcc1" presStyleIdx="9" presStyleCnt="18" custScaleY="21708">
        <dgm:presLayoutVars>
          <dgm:bulletEnabled val="1"/>
        </dgm:presLayoutVars>
      </dgm:prSet>
      <dgm:spPr/>
    </dgm:pt>
    <dgm:pt modelId="{92C60A78-B13F-48D1-9BD2-5C6743C01631}" type="pres">
      <dgm:prSet presAssocID="{1585D5D5-0F19-4059-A376-A4AA923C1CF8}" presName="Name13" presStyleLbl="parChTrans1D2" presStyleIdx="10" presStyleCnt="18"/>
      <dgm:spPr/>
    </dgm:pt>
    <dgm:pt modelId="{A107DF44-A146-4144-B241-A17A002F047F}" type="pres">
      <dgm:prSet presAssocID="{11DD93C6-B7E9-40F5-80FA-1F96210C80F0}" presName="childText" presStyleLbl="bgAcc1" presStyleIdx="10" presStyleCnt="18" custScaleY="21708">
        <dgm:presLayoutVars>
          <dgm:bulletEnabled val="1"/>
        </dgm:presLayoutVars>
      </dgm:prSet>
      <dgm:spPr/>
    </dgm:pt>
    <dgm:pt modelId="{E7C263EC-8E1D-4B80-8E12-A7B5C25C3D92}" type="pres">
      <dgm:prSet presAssocID="{7A772225-6A7D-41A8-A868-8E3F203F9A31}" presName="Name13" presStyleLbl="parChTrans1D2" presStyleIdx="11" presStyleCnt="18"/>
      <dgm:spPr/>
    </dgm:pt>
    <dgm:pt modelId="{903EDA6C-EFAA-4C0A-9732-5E988EB78D63}" type="pres">
      <dgm:prSet presAssocID="{BD799E8B-8DB2-4D13-BCD1-C0683E309E39}" presName="childText" presStyleLbl="bgAcc1" presStyleIdx="11" presStyleCnt="18" custScaleY="21708">
        <dgm:presLayoutVars>
          <dgm:bulletEnabled val="1"/>
        </dgm:presLayoutVars>
      </dgm:prSet>
      <dgm:spPr/>
    </dgm:pt>
    <dgm:pt modelId="{7AD5090D-7EC0-484C-A4C5-F83EAB96B0B0}" type="pres">
      <dgm:prSet presAssocID="{61CD5449-D558-4386-BE21-103A4C30D982}" presName="root" presStyleCnt="0"/>
      <dgm:spPr/>
    </dgm:pt>
    <dgm:pt modelId="{86A18374-8122-483E-B6FB-FD4937F39620}" type="pres">
      <dgm:prSet presAssocID="{61CD5449-D558-4386-BE21-103A4C30D982}" presName="rootComposite" presStyleCnt="0"/>
      <dgm:spPr/>
    </dgm:pt>
    <dgm:pt modelId="{C4EB5FED-1E57-42D0-9AC9-168BDDCD6D64}" type="pres">
      <dgm:prSet presAssocID="{61CD5449-D558-4386-BE21-103A4C30D982}" presName="rootText" presStyleLbl="node1" presStyleIdx="2" presStyleCnt="3" custScaleY="27910"/>
      <dgm:spPr/>
    </dgm:pt>
    <dgm:pt modelId="{FEEA9FDA-4675-4D5D-9586-A58E720E5283}" type="pres">
      <dgm:prSet presAssocID="{61CD5449-D558-4386-BE21-103A4C30D982}" presName="rootConnector" presStyleLbl="node1" presStyleIdx="2" presStyleCnt="3"/>
      <dgm:spPr/>
    </dgm:pt>
    <dgm:pt modelId="{01D2360C-AA21-4480-8BE4-D7B69E9BB1D1}" type="pres">
      <dgm:prSet presAssocID="{61CD5449-D558-4386-BE21-103A4C30D982}" presName="childShape" presStyleCnt="0"/>
      <dgm:spPr/>
    </dgm:pt>
    <dgm:pt modelId="{E5AD6F55-B363-434D-8C5D-F29AB3D4D5E0}" type="pres">
      <dgm:prSet presAssocID="{435A1425-A7EE-4AB9-8EEA-FB1EADA2AB3B}" presName="Name13" presStyleLbl="parChTrans1D2" presStyleIdx="12" presStyleCnt="18"/>
      <dgm:spPr/>
    </dgm:pt>
    <dgm:pt modelId="{45A83FDC-29C8-4209-BCBA-07993CA8615A}" type="pres">
      <dgm:prSet presAssocID="{EBED21D5-08BD-48DE-8D09-4452DAEA37AC}" presName="childText" presStyleLbl="bgAcc1" presStyleIdx="12" presStyleCnt="18" custScaleY="21708">
        <dgm:presLayoutVars>
          <dgm:bulletEnabled val="1"/>
        </dgm:presLayoutVars>
      </dgm:prSet>
      <dgm:spPr/>
    </dgm:pt>
    <dgm:pt modelId="{E6BE16C9-B67C-467F-94DC-FCAEE7C6ADCD}" type="pres">
      <dgm:prSet presAssocID="{B484B93D-3F74-4979-B6C1-A32A79F12EE7}" presName="Name13" presStyleLbl="parChTrans1D2" presStyleIdx="13" presStyleCnt="18"/>
      <dgm:spPr/>
    </dgm:pt>
    <dgm:pt modelId="{EAECAE07-4312-48CE-8DAA-66729C9DE872}" type="pres">
      <dgm:prSet presAssocID="{6199104D-AB89-47CE-B5BE-718D4C4FE274}" presName="childText" presStyleLbl="bgAcc1" presStyleIdx="13" presStyleCnt="18" custScaleY="21708">
        <dgm:presLayoutVars>
          <dgm:bulletEnabled val="1"/>
        </dgm:presLayoutVars>
      </dgm:prSet>
      <dgm:spPr/>
    </dgm:pt>
    <dgm:pt modelId="{03419D7C-5FAA-4F14-82F0-0D9C292E7880}" type="pres">
      <dgm:prSet presAssocID="{4D67DD5F-0A9F-464B-B377-D922B8999545}" presName="Name13" presStyleLbl="parChTrans1D2" presStyleIdx="14" presStyleCnt="18"/>
      <dgm:spPr/>
    </dgm:pt>
    <dgm:pt modelId="{D5C9F74E-69D5-4A74-A8F4-CC52FD8FA11F}" type="pres">
      <dgm:prSet presAssocID="{2D4E5A57-7D44-48B8-A0C2-33D847B2C7FE}" presName="childText" presStyleLbl="bgAcc1" presStyleIdx="14" presStyleCnt="18" custScaleY="21708">
        <dgm:presLayoutVars>
          <dgm:bulletEnabled val="1"/>
        </dgm:presLayoutVars>
      </dgm:prSet>
      <dgm:spPr/>
    </dgm:pt>
    <dgm:pt modelId="{CD7A48E8-8A3C-4ECA-9150-B32D52E3AAB2}" type="pres">
      <dgm:prSet presAssocID="{B5076689-9AAF-4C2D-997E-459687E0BF24}" presName="Name13" presStyleLbl="parChTrans1D2" presStyleIdx="15" presStyleCnt="18"/>
      <dgm:spPr/>
    </dgm:pt>
    <dgm:pt modelId="{CF02EFE6-B8D2-4BEB-B647-360BB92352B0}" type="pres">
      <dgm:prSet presAssocID="{04F24546-0D2C-473F-8283-691C6EA8CE19}" presName="childText" presStyleLbl="bgAcc1" presStyleIdx="15" presStyleCnt="18" custScaleY="21708">
        <dgm:presLayoutVars>
          <dgm:bulletEnabled val="1"/>
        </dgm:presLayoutVars>
      </dgm:prSet>
      <dgm:spPr/>
    </dgm:pt>
    <dgm:pt modelId="{92D52B2F-8AEF-47E2-B69F-C1ECFED81977}" type="pres">
      <dgm:prSet presAssocID="{38D9906E-1C0F-474B-ADF5-029FD58EDDCA}" presName="Name13" presStyleLbl="parChTrans1D2" presStyleIdx="16" presStyleCnt="18"/>
      <dgm:spPr/>
    </dgm:pt>
    <dgm:pt modelId="{5D8D265A-CE9E-4223-8E19-624FBF89F546}" type="pres">
      <dgm:prSet presAssocID="{CDCC56DB-E573-4267-9A2F-C99AC4D71232}" presName="childText" presStyleLbl="bgAcc1" presStyleIdx="16" presStyleCnt="18" custScaleY="21708">
        <dgm:presLayoutVars>
          <dgm:bulletEnabled val="1"/>
        </dgm:presLayoutVars>
      </dgm:prSet>
      <dgm:spPr/>
    </dgm:pt>
    <dgm:pt modelId="{5632D7FA-3E12-4854-8BEF-A10F0C78F320}" type="pres">
      <dgm:prSet presAssocID="{96E28069-1128-4A43-82B4-233E457EC680}" presName="Name13" presStyleLbl="parChTrans1D2" presStyleIdx="17" presStyleCnt="18"/>
      <dgm:spPr/>
    </dgm:pt>
    <dgm:pt modelId="{A551B805-227B-45FC-A764-C50AC0FC1C04}" type="pres">
      <dgm:prSet presAssocID="{8365109C-A81F-48A9-9231-A57F3B927EFB}" presName="childText" presStyleLbl="bgAcc1" presStyleIdx="17" presStyleCnt="18" custScaleY="21708">
        <dgm:presLayoutVars>
          <dgm:bulletEnabled val="1"/>
        </dgm:presLayoutVars>
      </dgm:prSet>
      <dgm:spPr/>
    </dgm:pt>
  </dgm:ptLst>
  <dgm:cxnLst>
    <dgm:cxn modelId="{624ABA03-770A-46D6-914C-920C16B66BA2}" type="presOf" srcId="{96E28069-1128-4A43-82B4-233E457EC680}" destId="{5632D7FA-3E12-4854-8BEF-A10F0C78F320}" srcOrd="0" destOrd="0" presId="urn:microsoft.com/office/officeart/2005/8/layout/hierarchy3"/>
    <dgm:cxn modelId="{F62FAE07-D26C-4C02-A0C2-0AFDE36DD76E}" type="presOf" srcId="{F3EC4873-FF8C-4BF5-9770-6CCBC8AA03CC}" destId="{357555C8-E32C-4261-9563-176FA5F73146}" srcOrd="0" destOrd="0" presId="urn:microsoft.com/office/officeart/2005/8/layout/hierarchy3"/>
    <dgm:cxn modelId="{BB56E408-4331-4D16-886E-E3EFD1A84AE1}" type="presOf" srcId="{11DD93C6-B7E9-40F5-80FA-1F96210C80F0}" destId="{A107DF44-A146-4144-B241-A17A002F047F}" srcOrd="0" destOrd="0" presId="urn:microsoft.com/office/officeart/2005/8/layout/hierarchy3"/>
    <dgm:cxn modelId="{555B3A0A-875E-4986-AA7E-941CA3D0E6CA}" srcId="{983238BC-BBCA-4C07-9C6D-7517BA6D4BE7}" destId="{CC427A3A-8C1F-4895-B1F1-FAD5D5F5355C}" srcOrd="5" destOrd="0" parTransId="{4A2C48F3-6C34-42BA-A196-FFFBCC231B17}" sibTransId="{1E6DFA64-BDB0-4B26-8899-E9D7CDB0A17D}"/>
    <dgm:cxn modelId="{F9BFB40B-440B-4306-AB00-BC261BEA3374}" type="presOf" srcId="{BD799E8B-8DB2-4D13-BCD1-C0683E309E39}" destId="{903EDA6C-EFAA-4C0A-9732-5E988EB78D63}" srcOrd="0" destOrd="0" presId="urn:microsoft.com/office/officeart/2005/8/layout/hierarchy3"/>
    <dgm:cxn modelId="{3C367A0C-A213-481B-B8BD-EB20AA90EA35}" srcId="{75EDB6D2-6A0B-47A7-B57C-E3A2C852A68F}" destId="{A43A98D4-7F69-490D-B1AE-D2E983DA4AFD}" srcOrd="0" destOrd="0" parTransId="{B511780B-2543-4DC3-A3C4-1A837B861774}" sibTransId="{AFD96556-794B-4EF3-A60E-ED0EF7744B01}"/>
    <dgm:cxn modelId="{A010CF0C-66DC-45EF-8C5F-B07E31460CB9}" type="presOf" srcId="{3DB8BAAF-F24C-4CE9-91E9-81DA0FABFFEA}" destId="{8825A0D8-20E7-4E56-AEF6-A954C260C034}" srcOrd="0" destOrd="0" presId="urn:microsoft.com/office/officeart/2005/8/layout/hierarchy3"/>
    <dgm:cxn modelId="{DA1AC20F-CE40-486C-B0D5-AE285CE08E98}" type="presOf" srcId="{61CD5449-D558-4386-BE21-103A4C30D982}" destId="{C4EB5FED-1E57-42D0-9AC9-168BDDCD6D64}" srcOrd="0" destOrd="0" presId="urn:microsoft.com/office/officeart/2005/8/layout/hierarchy3"/>
    <dgm:cxn modelId="{EBBB7019-C7E3-46DE-8496-39BFA8AF81BE}" type="presOf" srcId="{49A86355-64C5-4FE4-87FB-4629F8885E1E}" destId="{C2C2DE51-2DC8-4FB5-957B-41D5FCB2121D}" srcOrd="0" destOrd="0" presId="urn:microsoft.com/office/officeart/2005/8/layout/hierarchy3"/>
    <dgm:cxn modelId="{BB1AA81F-C4AC-42E6-A917-C2C67A2AADA7}" type="presOf" srcId="{5B16A2C4-C51E-42F2-A1D3-CBC309A61074}" destId="{1CBAD5BF-2398-4EE3-A8D1-BD3BE1C66F51}" srcOrd="0" destOrd="0" presId="urn:microsoft.com/office/officeart/2005/8/layout/hierarchy3"/>
    <dgm:cxn modelId="{57148920-4F9D-426D-8F88-A7D7390DB131}" type="presOf" srcId="{983238BC-BBCA-4C07-9C6D-7517BA6D4BE7}" destId="{77BCFA4B-8757-463B-A25E-4CE164B048CD}" srcOrd="0" destOrd="0" presId="urn:microsoft.com/office/officeart/2005/8/layout/hierarchy3"/>
    <dgm:cxn modelId="{606F4F2D-DC72-419C-BF20-7072515CC9C7}" srcId="{61CD5449-D558-4386-BE21-103A4C30D982}" destId="{CDCC56DB-E573-4267-9A2F-C99AC4D71232}" srcOrd="4" destOrd="0" parTransId="{38D9906E-1C0F-474B-ADF5-029FD58EDDCA}" sibTransId="{BEB57204-466E-467F-A031-199602EBBA2A}"/>
    <dgm:cxn modelId="{F4972733-43CF-4BE5-9FD0-A0CE13928CE0}" type="presOf" srcId="{B0F69FF3-2395-41DD-A182-A29642999267}" destId="{0F445151-B9E2-4ADE-BFF6-B2D10336B696}" srcOrd="0" destOrd="0" presId="urn:microsoft.com/office/officeart/2005/8/layout/hierarchy3"/>
    <dgm:cxn modelId="{E1B57634-AB19-4C88-B5CD-77E330098852}" srcId="{75EDB6D2-6A0B-47A7-B57C-E3A2C852A68F}" destId="{1D882D2A-01F3-4B24-9B86-FB75550FB6C7}" srcOrd="2" destOrd="0" parTransId="{3DB8BAAF-F24C-4CE9-91E9-81DA0FABFFEA}" sibTransId="{FD7F83AA-7541-4E12-9BDA-33D8D758ED38}"/>
    <dgm:cxn modelId="{A36CF534-0B16-4F8F-BC6E-3434CC93CF1E}" srcId="{983238BC-BBCA-4C07-9C6D-7517BA6D4BE7}" destId="{AFAF087A-5A52-4064-9CBF-DF9DFDFC559C}" srcOrd="2" destOrd="0" parTransId="{67A97D58-18F5-440F-B4A9-DFD5CC6F09D1}" sibTransId="{A7E81501-1F61-47DC-BB2B-53BA89F4A21D}"/>
    <dgm:cxn modelId="{3EED6E36-34EB-4E8E-BD93-FCE478B2AB8C}" srcId="{133A5D6B-AB4D-46B8-9779-3A3BF2C020B8}" destId="{983238BC-BBCA-4C07-9C6D-7517BA6D4BE7}" srcOrd="0" destOrd="0" parTransId="{A29BE469-DC7A-444D-B22D-D46BC15EC47A}" sibTransId="{1EA9CA59-A447-4F3E-8E57-3B4E30D7B322}"/>
    <dgm:cxn modelId="{DCE5F436-FBEB-461B-B16F-F2F6D98E10D0}" type="presOf" srcId="{7A772225-6A7D-41A8-A868-8E3F203F9A31}" destId="{E7C263EC-8E1D-4B80-8E12-A7B5C25C3D92}" srcOrd="0" destOrd="0" presId="urn:microsoft.com/office/officeart/2005/8/layout/hierarchy3"/>
    <dgm:cxn modelId="{C3EE083A-9BFC-4968-B31D-B5423806722F}" type="presOf" srcId="{8365109C-A81F-48A9-9231-A57F3B927EFB}" destId="{A551B805-227B-45FC-A764-C50AC0FC1C04}" srcOrd="0" destOrd="0" presId="urn:microsoft.com/office/officeart/2005/8/layout/hierarchy3"/>
    <dgm:cxn modelId="{57CF0E5B-FFF2-477C-A9C2-F657C8B65FF9}" type="presOf" srcId="{67A97D58-18F5-440F-B4A9-DFD5CC6F09D1}" destId="{EC537A4F-EA2A-4AC8-940E-7A322D6FC73E}" srcOrd="0" destOrd="0" presId="urn:microsoft.com/office/officeart/2005/8/layout/hierarchy3"/>
    <dgm:cxn modelId="{7C9E8163-4F91-4384-BF07-BBDA305F3A45}" type="presOf" srcId="{E5748710-279A-40D6-8516-9EA02617132C}" destId="{E6B14B76-CA12-4DF9-A1FA-A18CE4892CDD}" srcOrd="0" destOrd="0" presId="urn:microsoft.com/office/officeart/2005/8/layout/hierarchy3"/>
    <dgm:cxn modelId="{924F4045-A4B6-4E6F-823F-6F0E5C3A8637}" type="presOf" srcId="{D4223D57-944A-46F2-9A0D-2676697104C0}" destId="{A25FA531-6A2F-4C59-A98D-0684251CB072}" srcOrd="0" destOrd="0" presId="urn:microsoft.com/office/officeart/2005/8/layout/hierarchy3"/>
    <dgm:cxn modelId="{411E6166-A0D9-4445-8D39-1D30ED3E6E5D}" srcId="{983238BC-BBCA-4C07-9C6D-7517BA6D4BE7}" destId="{F50D9130-A3C4-46E4-8399-7C1832C4D089}" srcOrd="4" destOrd="0" parTransId="{6AA10E57-5913-4061-8C0D-A10726E7E235}" sibTransId="{D5A31322-FA66-4E6F-895B-12E80CB7DECF}"/>
    <dgm:cxn modelId="{32F09166-17DC-4A13-B03A-55F043F4960F}" type="presOf" srcId="{CC427A3A-8C1F-4895-B1F1-FAD5D5F5355C}" destId="{D336F17B-FEA8-415E-B8DB-AA340FA95728}" srcOrd="0" destOrd="0" presId="urn:microsoft.com/office/officeart/2005/8/layout/hierarchy3"/>
    <dgm:cxn modelId="{3B717948-9C14-4739-A3B2-22143503F3E8}" type="presOf" srcId="{AFAF087A-5A52-4064-9CBF-DF9DFDFC559C}" destId="{1B7C39B3-679A-4DDA-9E70-DF06E0B3EFAA}" srcOrd="0" destOrd="0" presId="urn:microsoft.com/office/officeart/2005/8/layout/hierarchy3"/>
    <dgm:cxn modelId="{E9A8C46D-C304-455D-9E5D-1CB3CD5AF9A0}" srcId="{133A5D6B-AB4D-46B8-9779-3A3BF2C020B8}" destId="{61CD5449-D558-4386-BE21-103A4C30D982}" srcOrd="2" destOrd="0" parTransId="{7FCF17A9-704B-4628-8F5A-01AB8803C138}" sibTransId="{12CB8220-E3F4-46BD-8118-CFE4AE7F63E9}"/>
    <dgm:cxn modelId="{12B0514E-FDC1-4364-87D7-1DE9436D7EE7}" type="presOf" srcId="{983238BC-BBCA-4C07-9C6D-7517BA6D4BE7}" destId="{3D27E190-56E7-45FC-B1CA-482F84890A54}" srcOrd="1" destOrd="0" presId="urn:microsoft.com/office/officeart/2005/8/layout/hierarchy3"/>
    <dgm:cxn modelId="{10A74551-A785-439B-99FA-2D694242FEA9}" type="presOf" srcId="{435A1425-A7EE-4AB9-8EEA-FB1EADA2AB3B}" destId="{E5AD6F55-B363-434D-8C5D-F29AB3D4D5E0}" srcOrd="0" destOrd="0" presId="urn:microsoft.com/office/officeart/2005/8/layout/hierarchy3"/>
    <dgm:cxn modelId="{08A47175-4D12-4CF6-8705-080ADBFF913C}" srcId="{61CD5449-D558-4386-BE21-103A4C30D982}" destId="{04F24546-0D2C-473F-8283-691C6EA8CE19}" srcOrd="3" destOrd="0" parTransId="{B5076689-9AAF-4C2D-997E-459687E0BF24}" sibTransId="{58EEFD7B-342C-4B40-BC72-1CF89E6CA84A}"/>
    <dgm:cxn modelId="{6FF97156-F613-4C68-B843-764B5BC5EC50}" type="presOf" srcId="{75EDB6D2-6A0B-47A7-B57C-E3A2C852A68F}" destId="{536F7516-4417-4665-8201-2B00FC9F1CC0}" srcOrd="0" destOrd="0" presId="urn:microsoft.com/office/officeart/2005/8/layout/hierarchy3"/>
    <dgm:cxn modelId="{0CCF7378-9932-43FC-B9AD-D13060BCB593}" type="presOf" srcId="{A43A98D4-7F69-490D-B1AE-D2E983DA4AFD}" destId="{49ACB9EB-C992-4278-805C-47D34EBDE2B3}" srcOrd="0" destOrd="0" presId="urn:microsoft.com/office/officeart/2005/8/layout/hierarchy3"/>
    <dgm:cxn modelId="{C9397678-C38A-4FFF-8C6B-4AEABE5EB55C}" type="presOf" srcId="{61CD5449-D558-4386-BE21-103A4C30D982}" destId="{FEEA9FDA-4675-4D5D-9586-A58E720E5283}" srcOrd="1" destOrd="0" presId="urn:microsoft.com/office/officeart/2005/8/layout/hierarchy3"/>
    <dgm:cxn modelId="{E187ED78-5CC1-4C38-8489-DECA2DB66962}" srcId="{75EDB6D2-6A0B-47A7-B57C-E3A2C852A68F}" destId="{BD799E8B-8DB2-4D13-BCD1-C0683E309E39}" srcOrd="5" destOrd="0" parTransId="{7A772225-6A7D-41A8-A868-8E3F203F9A31}" sibTransId="{A6FD719E-2F9F-4199-965F-BD9EF4846264}"/>
    <dgm:cxn modelId="{16F7387B-0B27-434F-8B52-040E6F219ECD}" srcId="{61CD5449-D558-4386-BE21-103A4C30D982}" destId="{6199104D-AB89-47CE-B5BE-718D4C4FE274}" srcOrd="1" destOrd="0" parTransId="{B484B93D-3F74-4979-B6C1-A32A79F12EE7}" sibTransId="{8F8138B8-71F0-4E3F-98B7-BA84CF1CF751}"/>
    <dgm:cxn modelId="{502F977C-5BEF-40E1-9C5B-E4F869AB768B}" srcId="{983238BC-BBCA-4C07-9C6D-7517BA6D4BE7}" destId="{00219DAE-7A98-4D88-9D9C-09A6E2F28163}" srcOrd="1" destOrd="0" parTransId="{E5748710-279A-40D6-8516-9EA02617132C}" sibTransId="{9C83BC54-9CCF-41A2-9C88-13AACDDB6811}"/>
    <dgm:cxn modelId="{83F55080-2113-49E7-8616-D0DE1A2B2DEA}" type="presOf" srcId="{2D4E5A57-7D44-48B8-A0C2-33D847B2C7FE}" destId="{D5C9F74E-69D5-4A74-A8F4-CC52FD8FA11F}" srcOrd="0" destOrd="0" presId="urn:microsoft.com/office/officeart/2005/8/layout/hierarchy3"/>
    <dgm:cxn modelId="{B675BA87-C6F3-4355-A40A-289D88843FC4}" type="presOf" srcId="{75EDB6D2-6A0B-47A7-B57C-E3A2C852A68F}" destId="{44FEBE8E-9A93-4A6C-9581-97DD2496F02E}" srcOrd="1" destOrd="0" presId="urn:microsoft.com/office/officeart/2005/8/layout/hierarchy3"/>
    <dgm:cxn modelId="{D631DC89-BA9D-438F-99B2-CCFE83268F0B}" type="presOf" srcId="{7FA7B2BD-3EFE-4D28-BE42-4751937C016E}" destId="{A28EAA2A-BD30-4806-82C7-731C24A10E24}" srcOrd="0" destOrd="0" presId="urn:microsoft.com/office/officeart/2005/8/layout/hierarchy3"/>
    <dgm:cxn modelId="{8D6DB28C-0B8D-465F-8BBB-A1CBF600B2F8}" type="presOf" srcId="{F50D9130-A3C4-46E4-8399-7C1832C4D089}" destId="{7BE156C9-B59D-4DCB-AD11-69EE402A4F64}" srcOrd="0" destOrd="0" presId="urn:microsoft.com/office/officeart/2005/8/layout/hierarchy3"/>
    <dgm:cxn modelId="{98AEC98F-C969-4517-8D6B-71F53D44E208}" srcId="{75EDB6D2-6A0B-47A7-B57C-E3A2C852A68F}" destId="{49A86355-64C5-4FE4-87FB-4629F8885E1E}" srcOrd="1" destOrd="0" parTransId="{F3EC4873-FF8C-4BF5-9770-6CCBC8AA03CC}" sibTransId="{E5A6C210-B9F5-41A8-8AED-A9C964A42DDB}"/>
    <dgm:cxn modelId="{B2F5CC8F-5156-488F-8005-6ABC4207E18E}" srcId="{983238BC-BBCA-4C07-9C6D-7517BA6D4BE7}" destId="{7FA7B2BD-3EFE-4D28-BE42-4751937C016E}" srcOrd="0" destOrd="0" parTransId="{5B16A2C4-C51E-42F2-A1D3-CBC309A61074}" sibTransId="{926314F9-76D7-4955-9D05-0EEAB8C6F781}"/>
    <dgm:cxn modelId="{9FFD1690-A01E-4AAD-A885-704FDCBD45B8}" type="presOf" srcId="{B5076689-9AAF-4C2D-997E-459687E0BF24}" destId="{CD7A48E8-8A3C-4ECA-9150-B32D52E3AAB2}" srcOrd="0" destOrd="0" presId="urn:microsoft.com/office/officeart/2005/8/layout/hierarchy3"/>
    <dgm:cxn modelId="{3BAA4B94-EF24-43C5-BFBB-BE88862249C0}" srcId="{61CD5449-D558-4386-BE21-103A4C30D982}" destId="{8365109C-A81F-48A9-9231-A57F3B927EFB}" srcOrd="5" destOrd="0" parTransId="{96E28069-1128-4A43-82B4-233E457EC680}" sibTransId="{94D78551-DF8B-4D11-897B-B2C6BFEF05AE}"/>
    <dgm:cxn modelId="{8CC17E95-CF5B-45A8-A214-A1F1231CCC10}" type="presOf" srcId="{CACB2010-3A79-455F-A396-D49A76BFCCA9}" destId="{EF2D9E06-2365-410D-9999-4E3165855208}" srcOrd="0" destOrd="0" presId="urn:microsoft.com/office/officeart/2005/8/layout/hierarchy3"/>
    <dgm:cxn modelId="{EED7EF95-69B4-438A-8EA9-521CBBF71BCB}" type="presOf" srcId="{133A5D6B-AB4D-46B8-9779-3A3BF2C020B8}" destId="{FF3617AE-6947-40AE-8A4C-C5E70A8DCB54}" srcOrd="0" destOrd="0" presId="urn:microsoft.com/office/officeart/2005/8/layout/hierarchy3"/>
    <dgm:cxn modelId="{D882D699-EC0D-40BE-89F0-C304527B24A0}" type="presOf" srcId="{CDCC56DB-E573-4267-9A2F-C99AC4D71232}" destId="{5D8D265A-CE9E-4223-8E19-624FBF89F546}" srcOrd="0" destOrd="0" presId="urn:microsoft.com/office/officeart/2005/8/layout/hierarchy3"/>
    <dgm:cxn modelId="{80F7339B-4F5C-43F8-A636-DED287E0BD5D}" type="presOf" srcId="{1585D5D5-0F19-4059-A376-A4AA923C1CF8}" destId="{92C60A78-B13F-48D1-9BD2-5C6743C01631}" srcOrd="0" destOrd="0" presId="urn:microsoft.com/office/officeart/2005/8/layout/hierarchy3"/>
    <dgm:cxn modelId="{9DD4A69C-0C51-4315-8C31-350F0C582748}" type="presOf" srcId="{B484B93D-3F74-4979-B6C1-A32A79F12EE7}" destId="{E6BE16C9-B67C-467F-94DC-FCAEE7C6ADCD}" srcOrd="0" destOrd="0" presId="urn:microsoft.com/office/officeart/2005/8/layout/hierarchy3"/>
    <dgm:cxn modelId="{2F2665A0-D458-441D-972C-3879D410F07F}" type="presOf" srcId="{4D67DD5F-0A9F-464B-B377-D922B8999545}" destId="{03419D7C-5FAA-4F14-82F0-0D9C292E7880}" srcOrd="0" destOrd="0" presId="urn:microsoft.com/office/officeart/2005/8/layout/hierarchy3"/>
    <dgm:cxn modelId="{CB13DAA6-6E90-4BCC-BEA5-BF8D0FBAA110}" srcId="{61CD5449-D558-4386-BE21-103A4C30D982}" destId="{2D4E5A57-7D44-48B8-A0C2-33D847B2C7FE}" srcOrd="2" destOrd="0" parTransId="{4D67DD5F-0A9F-464B-B377-D922B8999545}" sibTransId="{71FE830A-C0E9-4700-876C-528EDBC01CB6}"/>
    <dgm:cxn modelId="{F30A99A8-F0C8-4957-938D-BA0FB8B8EFD5}" type="presOf" srcId="{4A2C48F3-6C34-42BA-A196-FFFBCC231B17}" destId="{5A250AF5-F949-4608-A64D-781AD671ECF8}" srcOrd="0" destOrd="0" presId="urn:microsoft.com/office/officeart/2005/8/layout/hierarchy3"/>
    <dgm:cxn modelId="{36FB19AC-C6F7-4348-BC76-0ACBF99A0A49}" type="presOf" srcId="{1D882D2A-01F3-4B24-9B86-FB75550FB6C7}" destId="{44537269-2D58-4ED3-8F9F-594AA3DD1A55}" srcOrd="0" destOrd="0" presId="urn:microsoft.com/office/officeart/2005/8/layout/hierarchy3"/>
    <dgm:cxn modelId="{5B6433AC-E8E2-4937-B4AC-DF50DE84388E}" type="presOf" srcId="{1656A420-8EBF-47A0-90D2-0FFEB84A597F}" destId="{61AF2E69-C5BA-483A-A8B2-B6A9D78F7060}" srcOrd="0" destOrd="0" presId="urn:microsoft.com/office/officeart/2005/8/layout/hierarchy3"/>
    <dgm:cxn modelId="{4369CFC1-E921-43F1-9608-C640787E6ED2}" srcId="{75EDB6D2-6A0B-47A7-B57C-E3A2C852A68F}" destId="{1656A420-8EBF-47A0-90D2-0FFEB84A597F}" srcOrd="3" destOrd="0" parTransId="{D4223D57-944A-46F2-9A0D-2676697104C0}" sibTransId="{7B3F4641-6C7D-4A91-BCDC-8BE6590448D7}"/>
    <dgm:cxn modelId="{ADD148C5-7665-4EB5-B1E3-AA4C9234B049}" type="presOf" srcId="{38D9906E-1C0F-474B-ADF5-029FD58EDDCA}" destId="{92D52B2F-8AEF-47E2-B69F-C1ECFED81977}" srcOrd="0" destOrd="0" presId="urn:microsoft.com/office/officeart/2005/8/layout/hierarchy3"/>
    <dgm:cxn modelId="{EDC1DBD5-3011-4709-A6B1-9572DF2DC5CE}" srcId="{75EDB6D2-6A0B-47A7-B57C-E3A2C852A68F}" destId="{11DD93C6-B7E9-40F5-80FA-1F96210C80F0}" srcOrd="4" destOrd="0" parTransId="{1585D5D5-0F19-4059-A376-A4AA923C1CF8}" sibTransId="{633B608B-253C-4DF5-958C-D3A576248821}"/>
    <dgm:cxn modelId="{C2C781D7-9B98-4020-AFAB-206B9AA28019}" type="presOf" srcId="{B511780B-2543-4DC3-A3C4-1A837B861774}" destId="{C5A21BA8-D947-47B0-8BD3-AF6011B6CE11}" srcOrd="0" destOrd="0" presId="urn:microsoft.com/office/officeart/2005/8/layout/hierarchy3"/>
    <dgm:cxn modelId="{27F26BDC-4AC1-4799-825C-68578C2F26D6}" srcId="{133A5D6B-AB4D-46B8-9779-3A3BF2C020B8}" destId="{75EDB6D2-6A0B-47A7-B57C-E3A2C852A68F}" srcOrd="1" destOrd="0" parTransId="{0F9B821A-3351-4963-BE20-E52D48266E26}" sibTransId="{EDC2DA54-CAE3-4893-A1B3-0C7DF732894D}"/>
    <dgm:cxn modelId="{8BFE7EDC-0C3E-4C0A-88C0-8EB59844252A}" type="presOf" srcId="{6199104D-AB89-47CE-B5BE-718D4C4FE274}" destId="{EAECAE07-4312-48CE-8DAA-66729C9DE872}" srcOrd="0" destOrd="0" presId="urn:microsoft.com/office/officeart/2005/8/layout/hierarchy3"/>
    <dgm:cxn modelId="{0E7F3AE3-E59E-403B-90BD-0C35A966EE25}" type="presOf" srcId="{EBED21D5-08BD-48DE-8D09-4452DAEA37AC}" destId="{45A83FDC-29C8-4209-BCBA-07993CA8615A}" srcOrd="0" destOrd="0" presId="urn:microsoft.com/office/officeart/2005/8/layout/hierarchy3"/>
    <dgm:cxn modelId="{7D0463F6-9173-450B-9668-00C72143CF9C}" type="presOf" srcId="{6AA10E57-5913-4061-8C0D-A10726E7E235}" destId="{B90FC3CB-98E1-472B-9529-FAB2B39D8221}" srcOrd="0" destOrd="0" presId="urn:microsoft.com/office/officeart/2005/8/layout/hierarchy3"/>
    <dgm:cxn modelId="{F479D6F6-A3CD-46E7-BF04-C8D05A2C3737}" srcId="{61CD5449-D558-4386-BE21-103A4C30D982}" destId="{EBED21D5-08BD-48DE-8D09-4452DAEA37AC}" srcOrd="0" destOrd="0" parTransId="{435A1425-A7EE-4AB9-8EEA-FB1EADA2AB3B}" sibTransId="{21B443FC-C989-4CA7-947E-B8483804B066}"/>
    <dgm:cxn modelId="{D3D5BEF9-007D-452C-BC91-DCD61D259D29}" type="presOf" srcId="{00219DAE-7A98-4D88-9D9C-09A6E2F28163}" destId="{4206FC76-10C8-4BB3-B17E-DEBBE76D7182}" srcOrd="0" destOrd="0" presId="urn:microsoft.com/office/officeart/2005/8/layout/hierarchy3"/>
    <dgm:cxn modelId="{B25BF2FB-493B-40F1-95BE-0A7CED3BD1CC}" srcId="{983238BC-BBCA-4C07-9C6D-7517BA6D4BE7}" destId="{B0F69FF3-2395-41DD-A182-A29642999267}" srcOrd="3" destOrd="0" parTransId="{CACB2010-3A79-455F-A396-D49A76BFCCA9}" sibTransId="{4358D21A-D5D5-4353-98AE-67AD921DF44B}"/>
    <dgm:cxn modelId="{5E7C11FD-3A1B-49CD-8F4A-6440BE6A5E92}" type="presOf" srcId="{04F24546-0D2C-473F-8283-691C6EA8CE19}" destId="{CF02EFE6-B8D2-4BEB-B647-360BB92352B0}" srcOrd="0" destOrd="0" presId="urn:microsoft.com/office/officeart/2005/8/layout/hierarchy3"/>
    <dgm:cxn modelId="{551B463A-BA19-4332-A8EA-4E12A27D6E7D}" type="presParOf" srcId="{FF3617AE-6947-40AE-8A4C-C5E70A8DCB54}" destId="{9248CA64-0359-4F75-8E37-EAF6D4CE57C0}" srcOrd="0" destOrd="0" presId="urn:microsoft.com/office/officeart/2005/8/layout/hierarchy3"/>
    <dgm:cxn modelId="{C297B154-4EA7-4ACE-B3F3-6710DCA9FAF6}" type="presParOf" srcId="{9248CA64-0359-4F75-8E37-EAF6D4CE57C0}" destId="{D3942A59-627D-42FE-8104-0DD843580F83}" srcOrd="0" destOrd="0" presId="urn:microsoft.com/office/officeart/2005/8/layout/hierarchy3"/>
    <dgm:cxn modelId="{669BD229-7DE1-4BD9-B582-5DA4AE23CCD2}" type="presParOf" srcId="{D3942A59-627D-42FE-8104-0DD843580F83}" destId="{77BCFA4B-8757-463B-A25E-4CE164B048CD}" srcOrd="0" destOrd="0" presId="urn:microsoft.com/office/officeart/2005/8/layout/hierarchy3"/>
    <dgm:cxn modelId="{C156409D-5080-4556-BE96-86CA9D6C1193}" type="presParOf" srcId="{D3942A59-627D-42FE-8104-0DD843580F83}" destId="{3D27E190-56E7-45FC-B1CA-482F84890A54}" srcOrd="1" destOrd="0" presId="urn:microsoft.com/office/officeart/2005/8/layout/hierarchy3"/>
    <dgm:cxn modelId="{AE560484-9473-4266-9765-C5257871E2E2}" type="presParOf" srcId="{9248CA64-0359-4F75-8E37-EAF6D4CE57C0}" destId="{B3767147-AC32-4AA5-95D2-1ADDD393A9EB}" srcOrd="1" destOrd="0" presId="urn:microsoft.com/office/officeart/2005/8/layout/hierarchy3"/>
    <dgm:cxn modelId="{F88D3DB7-62DB-4B98-AC89-D828D8F0909C}" type="presParOf" srcId="{B3767147-AC32-4AA5-95D2-1ADDD393A9EB}" destId="{1CBAD5BF-2398-4EE3-A8D1-BD3BE1C66F51}" srcOrd="0" destOrd="0" presId="urn:microsoft.com/office/officeart/2005/8/layout/hierarchy3"/>
    <dgm:cxn modelId="{EED89250-4589-4E82-8B02-9C0F8D8751DA}" type="presParOf" srcId="{B3767147-AC32-4AA5-95D2-1ADDD393A9EB}" destId="{A28EAA2A-BD30-4806-82C7-731C24A10E24}" srcOrd="1" destOrd="0" presId="urn:microsoft.com/office/officeart/2005/8/layout/hierarchy3"/>
    <dgm:cxn modelId="{12861BF4-507E-4803-A53C-428FD140B0D1}" type="presParOf" srcId="{B3767147-AC32-4AA5-95D2-1ADDD393A9EB}" destId="{E6B14B76-CA12-4DF9-A1FA-A18CE4892CDD}" srcOrd="2" destOrd="0" presId="urn:microsoft.com/office/officeart/2005/8/layout/hierarchy3"/>
    <dgm:cxn modelId="{A9458FCC-A343-4150-BE69-22C4C064C8C3}" type="presParOf" srcId="{B3767147-AC32-4AA5-95D2-1ADDD393A9EB}" destId="{4206FC76-10C8-4BB3-B17E-DEBBE76D7182}" srcOrd="3" destOrd="0" presId="urn:microsoft.com/office/officeart/2005/8/layout/hierarchy3"/>
    <dgm:cxn modelId="{1364EE42-B0E7-44D6-923A-DB529F9B1B16}" type="presParOf" srcId="{B3767147-AC32-4AA5-95D2-1ADDD393A9EB}" destId="{EC537A4F-EA2A-4AC8-940E-7A322D6FC73E}" srcOrd="4" destOrd="0" presId="urn:microsoft.com/office/officeart/2005/8/layout/hierarchy3"/>
    <dgm:cxn modelId="{0D6878A9-96C3-418E-AAC8-83E7DC6A3CFF}" type="presParOf" srcId="{B3767147-AC32-4AA5-95D2-1ADDD393A9EB}" destId="{1B7C39B3-679A-4DDA-9E70-DF06E0B3EFAA}" srcOrd="5" destOrd="0" presId="urn:microsoft.com/office/officeart/2005/8/layout/hierarchy3"/>
    <dgm:cxn modelId="{B24FB8FF-54C1-4021-A11D-46D5CF76C725}" type="presParOf" srcId="{B3767147-AC32-4AA5-95D2-1ADDD393A9EB}" destId="{EF2D9E06-2365-410D-9999-4E3165855208}" srcOrd="6" destOrd="0" presId="urn:microsoft.com/office/officeart/2005/8/layout/hierarchy3"/>
    <dgm:cxn modelId="{ABE0BB2C-886E-4255-B16E-22FA7A3F6BF6}" type="presParOf" srcId="{B3767147-AC32-4AA5-95D2-1ADDD393A9EB}" destId="{0F445151-B9E2-4ADE-BFF6-B2D10336B696}" srcOrd="7" destOrd="0" presId="urn:microsoft.com/office/officeart/2005/8/layout/hierarchy3"/>
    <dgm:cxn modelId="{B2A31A94-012C-4260-BC82-DA5E82C8FA1C}" type="presParOf" srcId="{B3767147-AC32-4AA5-95D2-1ADDD393A9EB}" destId="{B90FC3CB-98E1-472B-9529-FAB2B39D8221}" srcOrd="8" destOrd="0" presId="urn:microsoft.com/office/officeart/2005/8/layout/hierarchy3"/>
    <dgm:cxn modelId="{4D876D9C-8AE4-46FE-91AB-2AE9476B2448}" type="presParOf" srcId="{B3767147-AC32-4AA5-95D2-1ADDD393A9EB}" destId="{7BE156C9-B59D-4DCB-AD11-69EE402A4F64}" srcOrd="9" destOrd="0" presId="urn:microsoft.com/office/officeart/2005/8/layout/hierarchy3"/>
    <dgm:cxn modelId="{11DB5CF0-66C8-4C89-8843-096E6AF15906}" type="presParOf" srcId="{B3767147-AC32-4AA5-95D2-1ADDD393A9EB}" destId="{5A250AF5-F949-4608-A64D-781AD671ECF8}" srcOrd="10" destOrd="0" presId="urn:microsoft.com/office/officeart/2005/8/layout/hierarchy3"/>
    <dgm:cxn modelId="{496124C0-EEB9-4CFB-BE1C-CC63E29DF967}" type="presParOf" srcId="{B3767147-AC32-4AA5-95D2-1ADDD393A9EB}" destId="{D336F17B-FEA8-415E-B8DB-AA340FA95728}" srcOrd="11" destOrd="0" presId="urn:microsoft.com/office/officeart/2005/8/layout/hierarchy3"/>
    <dgm:cxn modelId="{C7B34647-A7E7-463E-AE71-CCACE5C26F67}" type="presParOf" srcId="{FF3617AE-6947-40AE-8A4C-C5E70A8DCB54}" destId="{ECDB131D-1D90-4771-BDF5-86AE86818270}" srcOrd="1" destOrd="0" presId="urn:microsoft.com/office/officeart/2005/8/layout/hierarchy3"/>
    <dgm:cxn modelId="{200AE087-AE65-4035-B538-0E251E29CC29}" type="presParOf" srcId="{ECDB131D-1D90-4771-BDF5-86AE86818270}" destId="{72D7C0A6-CBBE-4AD5-9922-E57F35E61320}" srcOrd="0" destOrd="0" presId="urn:microsoft.com/office/officeart/2005/8/layout/hierarchy3"/>
    <dgm:cxn modelId="{E5CC1AB9-F409-4375-8270-5E849D70790D}" type="presParOf" srcId="{72D7C0A6-CBBE-4AD5-9922-E57F35E61320}" destId="{536F7516-4417-4665-8201-2B00FC9F1CC0}" srcOrd="0" destOrd="0" presId="urn:microsoft.com/office/officeart/2005/8/layout/hierarchy3"/>
    <dgm:cxn modelId="{6FFDB4A8-E78F-47CD-8F7C-6455BEDEC686}" type="presParOf" srcId="{72D7C0A6-CBBE-4AD5-9922-E57F35E61320}" destId="{44FEBE8E-9A93-4A6C-9581-97DD2496F02E}" srcOrd="1" destOrd="0" presId="urn:microsoft.com/office/officeart/2005/8/layout/hierarchy3"/>
    <dgm:cxn modelId="{DFC4E1B2-A108-44A7-A9FC-76A6E3F27CF3}" type="presParOf" srcId="{ECDB131D-1D90-4771-BDF5-86AE86818270}" destId="{D2565574-E865-4736-BF0B-D1A4EFD5F5EB}" srcOrd="1" destOrd="0" presId="urn:microsoft.com/office/officeart/2005/8/layout/hierarchy3"/>
    <dgm:cxn modelId="{12FB6E82-8D0C-4C5A-A127-9A78B59BE63E}" type="presParOf" srcId="{D2565574-E865-4736-BF0B-D1A4EFD5F5EB}" destId="{C5A21BA8-D947-47B0-8BD3-AF6011B6CE11}" srcOrd="0" destOrd="0" presId="urn:microsoft.com/office/officeart/2005/8/layout/hierarchy3"/>
    <dgm:cxn modelId="{4CF08E9E-1E10-47C9-8860-10C0E646365E}" type="presParOf" srcId="{D2565574-E865-4736-BF0B-D1A4EFD5F5EB}" destId="{49ACB9EB-C992-4278-805C-47D34EBDE2B3}" srcOrd="1" destOrd="0" presId="urn:microsoft.com/office/officeart/2005/8/layout/hierarchy3"/>
    <dgm:cxn modelId="{8AD578DB-5C51-4915-A14A-525A0342C2DB}" type="presParOf" srcId="{D2565574-E865-4736-BF0B-D1A4EFD5F5EB}" destId="{357555C8-E32C-4261-9563-176FA5F73146}" srcOrd="2" destOrd="0" presId="urn:microsoft.com/office/officeart/2005/8/layout/hierarchy3"/>
    <dgm:cxn modelId="{99376BFC-5106-4A1C-A489-CA261F454029}" type="presParOf" srcId="{D2565574-E865-4736-BF0B-D1A4EFD5F5EB}" destId="{C2C2DE51-2DC8-4FB5-957B-41D5FCB2121D}" srcOrd="3" destOrd="0" presId="urn:microsoft.com/office/officeart/2005/8/layout/hierarchy3"/>
    <dgm:cxn modelId="{19FEC1FE-14F0-4AF9-9AF4-0A34404ADAD6}" type="presParOf" srcId="{D2565574-E865-4736-BF0B-D1A4EFD5F5EB}" destId="{8825A0D8-20E7-4E56-AEF6-A954C260C034}" srcOrd="4" destOrd="0" presId="urn:microsoft.com/office/officeart/2005/8/layout/hierarchy3"/>
    <dgm:cxn modelId="{0E3C9BD1-E882-4C0A-9AA3-741AF20C5B4B}" type="presParOf" srcId="{D2565574-E865-4736-BF0B-D1A4EFD5F5EB}" destId="{44537269-2D58-4ED3-8F9F-594AA3DD1A55}" srcOrd="5" destOrd="0" presId="urn:microsoft.com/office/officeart/2005/8/layout/hierarchy3"/>
    <dgm:cxn modelId="{480A5E34-FDD1-46F6-A6F2-621E79D803DA}" type="presParOf" srcId="{D2565574-E865-4736-BF0B-D1A4EFD5F5EB}" destId="{A25FA531-6A2F-4C59-A98D-0684251CB072}" srcOrd="6" destOrd="0" presId="urn:microsoft.com/office/officeart/2005/8/layout/hierarchy3"/>
    <dgm:cxn modelId="{9EDCAC84-4F2E-4E18-80BF-938F7C62EE14}" type="presParOf" srcId="{D2565574-E865-4736-BF0B-D1A4EFD5F5EB}" destId="{61AF2E69-C5BA-483A-A8B2-B6A9D78F7060}" srcOrd="7" destOrd="0" presId="urn:microsoft.com/office/officeart/2005/8/layout/hierarchy3"/>
    <dgm:cxn modelId="{A7242A3F-D423-45DF-BB6C-795FD677EC27}" type="presParOf" srcId="{D2565574-E865-4736-BF0B-D1A4EFD5F5EB}" destId="{92C60A78-B13F-48D1-9BD2-5C6743C01631}" srcOrd="8" destOrd="0" presId="urn:microsoft.com/office/officeart/2005/8/layout/hierarchy3"/>
    <dgm:cxn modelId="{A54F2519-3700-4EE3-B820-6F5B91371522}" type="presParOf" srcId="{D2565574-E865-4736-BF0B-D1A4EFD5F5EB}" destId="{A107DF44-A146-4144-B241-A17A002F047F}" srcOrd="9" destOrd="0" presId="urn:microsoft.com/office/officeart/2005/8/layout/hierarchy3"/>
    <dgm:cxn modelId="{28CB8415-E170-4611-A81B-8D0AACC959F5}" type="presParOf" srcId="{D2565574-E865-4736-BF0B-D1A4EFD5F5EB}" destId="{E7C263EC-8E1D-4B80-8E12-A7B5C25C3D92}" srcOrd="10" destOrd="0" presId="urn:microsoft.com/office/officeart/2005/8/layout/hierarchy3"/>
    <dgm:cxn modelId="{85CCD6C2-DB19-4638-AF19-74903B6F1767}" type="presParOf" srcId="{D2565574-E865-4736-BF0B-D1A4EFD5F5EB}" destId="{903EDA6C-EFAA-4C0A-9732-5E988EB78D63}" srcOrd="11" destOrd="0" presId="urn:microsoft.com/office/officeart/2005/8/layout/hierarchy3"/>
    <dgm:cxn modelId="{0E642C3F-083B-46A8-9F4E-5335398A07AF}" type="presParOf" srcId="{FF3617AE-6947-40AE-8A4C-C5E70A8DCB54}" destId="{7AD5090D-7EC0-484C-A4C5-F83EAB96B0B0}" srcOrd="2" destOrd="0" presId="urn:microsoft.com/office/officeart/2005/8/layout/hierarchy3"/>
    <dgm:cxn modelId="{B126A817-BEDE-4613-9DB4-73BC7B933D8B}" type="presParOf" srcId="{7AD5090D-7EC0-484C-A4C5-F83EAB96B0B0}" destId="{86A18374-8122-483E-B6FB-FD4937F39620}" srcOrd="0" destOrd="0" presId="urn:microsoft.com/office/officeart/2005/8/layout/hierarchy3"/>
    <dgm:cxn modelId="{B1716869-804D-4F62-A1C8-C5D7167F9DFE}" type="presParOf" srcId="{86A18374-8122-483E-B6FB-FD4937F39620}" destId="{C4EB5FED-1E57-42D0-9AC9-168BDDCD6D64}" srcOrd="0" destOrd="0" presId="urn:microsoft.com/office/officeart/2005/8/layout/hierarchy3"/>
    <dgm:cxn modelId="{214ED616-A3B3-4C49-9CDC-9BD74E457CE0}" type="presParOf" srcId="{86A18374-8122-483E-B6FB-FD4937F39620}" destId="{FEEA9FDA-4675-4D5D-9586-A58E720E5283}" srcOrd="1" destOrd="0" presId="urn:microsoft.com/office/officeart/2005/8/layout/hierarchy3"/>
    <dgm:cxn modelId="{FA9E93D2-C5C5-41AA-94F7-D3FD0C0D07A7}" type="presParOf" srcId="{7AD5090D-7EC0-484C-A4C5-F83EAB96B0B0}" destId="{01D2360C-AA21-4480-8BE4-D7B69E9BB1D1}" srcOrd="1" destOrd="0" presId="urn:microsoft.com/office/officeart/2005/8/layout/hierarchy3"/>
    <dgm:cxn modelId="{9D009EA4-9728-49D1-BB49-B30F4C398450}" type="presParOf" srcId="{01D2360C-AA21-4480-8BE4-D7B69E9BB1D1}" destId="{E5AD6F55-B363-434D-8C5D-F29AB3D4D5E0}" srcOrd="0" destOrd="0" presId="urn:microsoft.com/office/officeart/2005/8/layout/hierarchy3"/>
    <dgm:cxn modelId="{62654341-A6AE-4B3C-9963-F6703DB9C7C7}" type="presParOf" srcId="{01D2360C-AA21-4480-8BE4-D7B69E9BB1D1}" destId="{45A83FDC-29C8-4209-BCBA-07993CA8615A}" srcOrd="1" destOrd="0" presId="urn:microsoft.com/office/officeart/2005/8/layout/hierarchy3"/>
    <dgm:cxn modelId="{2F308118-5E4E-4F56-87A7-00D51B442239}" type="presParOf" srcId="{01D2360C-AA21-4480-8BE4-D7B69E9BB1D1}" destId="{E6BE16C9-B67C-467F-94DC-FCAEE7C6ADCD}" srcOrd="2" destOrd="0" presId="urn:microsoft.com/office/officeart/2005/8/layout/hierarchy3"/>
    <dgm:cxn modelId="{98CE10A2-38A7-4161-92FA-01B1DCDDF4B0}" type="presParOf" srcId="{01D2360C-AA21-4480-8BE4-D7B69E9BB1D1}" destId="{EAECAE07-4312-48CE-8DAA-66729C9DE872}" srcOrd="3" destOrd="0" presId="urn:microsoft.com/office/officeart/2005/8/layout/hierarchy3"/>
    <dgm:cxn modelId="{A6AA3B01-841D-4D73-921D-B4639A412662}" type="presParOf" srcId="{01D2360C-AA21-4480-8BE4-D7B69E9BB1D1}" destId="{03419D7C-5FAA-4F14-82F0-0D9C292E7880}" srcOrd="4" destOrd="0" presId="urn:microsoft.com/office/officeart/2005/8/layout/hierarchy3"/>
    <dgm:cxn modelId="{86165242-B876-45C0-850C-A25D3ACCD998}" type="presParOf" srcId="{01D2360C-AA21-4480-8BE4-D7B69E9BB1D1}" destId="{D5C9F74E-69D5-4A74-A8F4-CC52FD8FA11F}" srcOrd="5" destOrd="0" presId="urn:microsoft.com/office/officeart/2005/8/layout/hierarchy3"/>
    <dgm:cxn modelId="{E85B19AE-80CD-4095-9BBE-6391CC5A4279}" type="presParOf" srcId="{01D2360C-AA21-4480-8BE4-D7B69E9BB1D1}" destId="{CD7A48E8-8A3C-4ECA-9150-B32D52E3AAB2}" srcOrd="6" destOrd="0" presId="urn:microsoft.com/office/officeart/2005/8/layout/hierarchy3"/>
    <dgm:cxn modelId="{2B0C2993-7704-44A6-B27F-A3BAC249B82D}" type="presParOf" srcId="{01D2360C-AA21-4480-8BE4-D7B69E9BB1D1}" destId="{CF02EFE6-B8D2-4BEB-B647-360BB92352B0}" srcOrd="7" destOrd="0" presId="urn:microsoft.com/office/officeart/2005/8/layout/hierarchy3"/>
    <dgm:cxn modelId="{9D8D4DE0-FCFE-4211-B9B0-53A0DC44C7C2}" type="presParOf" srcId="{01D2360C-AA21-4480-8BE4-D7B69E9BB1D1}" destId="{92D52B2F-8AEF-47E2-B69F-C1ECFED81977}" srcOrd="8" destOrd="0" presId="urn:microsoft.com/office/officeart/2005/8/layout/hierarchy3"/>
    <dgm:cxn modelId="{3D7EA7A0-E0B1-4EAD-8173-5C43549554EA}" type="presParOf" srcId="{01D2360C-AA21-4480-8BE4-D7B69E9BB1D1}" destId="{5D8D265A-CE9E-4223-8E19-624FBF89F546}" srcOrd="9" destOrd="0" presId="urn:microsoft.com/office/officeart/2005/8/layout/hierarchy3"/>
    <dgm:cxn modelId="{59C92DFC-7126-4C80-B537-0C750C83FB82}" type="presParOf" srcId="{01D2360C-AA21-4480-8BE4-D7B69E9BB1D1}" destId="{5632D7FA-3E12-4854-8BEF-A10F0C78F320}" srcOrd="10" destOrd="0" presId="urn:microsoft.com/office/officeart/2005/8/layout/hierarchy3"/>
    <dgm:cxn modelId="{24BFBAEC-16FC-4EB3-9EDF-38D273C5BDB9}" type="presParOf" srcId="{01D2360C-AA21-4480-8BE4-D7B69E9BB1D1}" destId="{A551B805-227B-45FC-A764-C50AC0FC1C04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CFA4B-8757-463B-A25E-4CE164B048CD}">
      <dsp:nvSpPr>
        <dsp:cNvPr id="0" name=""/>
        <dsp:cNvSpPr/>
      </dsp:nvSpPr>
      <dsp:spPr>
        <a:xfrm>
          <a:off x="992" y="920692"/>
          <a:ext cx="2321718" cy="323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Dataset_1</a:t>
          </a:r>
        </a:p>
      </dsp:txBody>
      <dsp:txXfrm>
        <a:off x="10481" y="930181"/>
        <a:ext cx="2302740" cy="305017"/>
      </dsp:txXfrm>
    </dsp:sp>
    <dsp:sp modelId="{1CBAD5BF-2398-4EE3-A8D1-BD3BE1C66F51}">
      <dsp:nvSpPr>
        <dsp:cNvPr id="0" name=""/>
        <dsp:cNvSpPr/>
      </dsp:nvSpPr>
      <dsp:spPr>
        <a:xfrm>
          <a:off x="233164" y="1244688"/>
          <a:ext cx="232171" cy="41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14"/>
              </a:lnTo>
              <a:lnTo>
                <a:pt x="232171" y="416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EAA2A-BD30-4806-82C7-731C24A10E24}">
      <dsp:nvSpPr>
        <dsp:cNvPr id="0" name=""/>
        <dsp:cNvSpPr/>
      </dsp:nvSpPr>
      <dsp:spPr>
        <a:xfrm>
          <a:off x="465335" y="1534903"/>
          <a:ext cx="1857374" cy="251999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Raw_txt_files</a:t>
          </a:r>
        </a:p>
      </dsp:txBody>
      <dsp:txXfrm>
        <a:off x="472716" y="1542284"/>
        <a:ext cx="1842612" cy="237237"/>
      </dsp:txXfrm>
    </dsp:sp>
    <dsp:sp modelId="{E6B14B76-CA12-4DF9-A1FA-A18CE4892CDD}">
      <dsp:nvSpPr>
        <dsp:cNvPr id="0" name=""/>
        <dsp:cNvSpPr/>
      </dsp:nvSpPr>
      <dsp:spPr>
        <a:xfrm>
          <a:off x="233164" y="1244688"/>
          <a:ext cx="232171" cy="958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428"/>
              </a:lnTo>
              <a:lnTo>
                <a:pt x="232171" y="958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6FC76-10C8-4BB3-B17E-DEBBE76D7182}">
      <dsp:nvSpPr>
        <dsp:cNvPr id="0" name=""/>
        <dsp:cNvSpPr/>
      </dsp:nvSpPr>
      <dsp:spPr>
        <a:xfrm>
          <a:off x="465335" y="2077117"/>
          <a:ext cx="1945953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Merged_file.csv</a:t>
          </a:r>
        </a:p>
      </dsp:txBody>
      <dsp:txXfrm>
        <a:off x="472716" y="2084498"/>
        <a:ext cx="1931191" cy="237237"/>
      </dsp:txXfrm>
    </dsp:sp>
    <dsp:sp modelId="{EC537A4F-EA2A-4AC8-940E-7A322D6FC73E}">
      <dsp:nvSpPr>
        <dsp:cNvPr id="0" name=""/>
        <dsp:cNvSpPr/>
      </dsp:nvSpPr>
      <dsp:spPr>
        <a:xfrm>
          <a:off x="233164" y="1244688"/>
          <a:ext cx="232171" cy="150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642"/>
              </a:lnTo>
              <a:lnTo>
                <a:pt x="232171" y="1500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C39B3-679A-4DDA-9E70-DF06E0B3EFAA}">
      <dsp:nvSpPr>
        <dsp:cNvPr id="0" name=""/>
        <dsp:cNvSpPr/>
      </dsp:nvSpPr>
      <dsp:spPr>
        <a:xfrm>
          <a:off x="465335" y="2619332"/>
          <a:ext cx="1945953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Merged_file.dta</a:t>
          </a:r>
        </a:p>
      </dsp:txBody>
      <dsp:txXfrm>
        <a:off x="472716" y="2626713"/>
        <a:ext cx="1931191" cy="237237"/>
      </dsp:txXfrm>
    </dsp:sp>
    <dsp:sp modelId="{EF2D9E06-2365-410D-9999-4E3165855208}">
      <dsp:nvSpPr>
        <dsp:cNvPr id="0" name=""/>
        <dsp:cNvSpPr/>
      </dsp:nvSpPr>
      <dsp:spPr>
        <a:xfrm>
          <a:off x="233164" y="1244688"/>
          <a:ext cx="232171" cy="2042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857"/>
              </a:lnTo>
              <a:lnTo>
                <a:pt x="232171" y="2042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45151-B9E2-4ADE-BFF6-B2D10336B696}">
      <dsp:nvSpPr>
        <dsp:cNvPr id="0" name=""/>
        <dsp:cNvSpPr/>
      </dsp:nvSpPr>
      <dsp:spPr>
        <a:xfrm>
          <a:off x="465335" y="3161546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Merged_file.rds</a:t>
          </a:r>
        </a:p>
      </dsp:txBody>
      <dsp:txXfrm>
        <a:off x="472716" y="3168927"/>
        <a:ext cx="1842612" cy="237237"/>
      </dsp:txXfrm>
    </dsp:sp>
    <dsp:sp modelId="{B90FC3CB-98E1-472B-9529-FAB2B39D8221}">
      <dsp:nvSpPr>
        <dsp:cNvPr id="0" name=""/>
        <dsp:cNvSpPr/>
      </dsp:nvSpPr>
      <dsp:spPr>
        <a:xfrm>
          <a:off x="233164" y="1244688"/>
          <a:ext cx="232171" cy="2585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071"/>
              </a:lnTo>
              <a:lnTo>
                <a:pt x="232171" y="2585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156C9-B59D-4DCB-AD11-69EE402A4F64}">
      <dsp:nvSpPr>
        <dsp:cNvPr id="0" name=""/>
        <dsp:cNvSpPr/>
      </dsp:nvSpPr>
      <dsp:spPr>
        <a:xfrm>
          <a:off x="465335" y="3703760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Merging_script.R</a:t>
          </a:r>
        </a:p>
      </dsp:txBody>
      <dsp:txXfrm>
        <a:off x="472716" y="3711141"/>
        <a:ext cx="1842612" cy="237237"/>
      </dsp:txXfrm>
    </dsp:sp>
    <dsp:sp modelId="{5A250AF5-F949-4608-A64D-781AD671ECF8}">
      <dsp:nvSpPr>
        <dsp:cNvPr id="0" name=""/>
        <dsp:cNvSpPr/>
      </dsp:nvSpPr>
      <dsp:spPr>
        <a:xfrm>
          <a:off x="233164" y="1244688"/>
          <a:ext cx="232171" cy="312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285"/>
              </a:lnTo>
              <a:lnTo>
                <a:pt x="232171" y="3127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6F17B-FEA8-415E-B8DB-AA340FA95728}">
      <dsp:nvSpPr>
        <dsp:cNvPr id="0" name=""/>
        <dsp:cNvSpPr/>
      </dsp:nvSpPr>
      <dsp:spPr>
        <a:xfrm>
          <a:off x="465335" y="4245974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README.txt</a:t>
          </a:r>
        </a:p>
      </dsp:txBody>
      <dsp:txXfrm>
        <a:off x="472716" y="4253355"/>
        <a:ext cx="1842612" cy="237237"/>
      </dsp:txXfrm>
    </dsp:sp>
    <dsp:sp modelId="{536F7516-4417-4665-8201-2B00FC9F1CC0}">
      <dsp:nvSpPr>
        <dsp:cNvPr id="0" name=""/>
        <dsp:cNvSpPr/>
      </dsp:nvSpPr>
      <dsp:spPr>
        <a:xfrm>
          <a:off x="2903140" y="920692"/>
          <a:ext cx="2321718" cy="323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Dataset_2</a:t>
          </a:r>
        </a:p>
      </dsp:txBody>
      <dsp:txXfrm>
        <a:off x="2912629" y="930181"/>
        <a:ext cx="2302740" cy="305017"/>
      </dsp:txXfrm>
    </dsp:sp>
    <dsp:sp modelId="{C5A21BA8-D947-47B0-8BD3-AF6011B6CE11}">
      <dsp:nvSpPr>
        <dsp:cNvPr id="0" name=""/>
        <dsp:cNvSpPr/>
      </dsp:nvSpPr>
      <dsp:spPr>
        <a:xfrm>
          <a:off x="3135312" y="1244688"/>
          <a:ext cx="232171" cy="41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14"/>
              </a:lnTo>
              <a:lnTo>
                <a:pt x="232171" y="416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CB9EB-C992-4278-805C-47D34EBDE2B3}">
      <dsp:nvSpPr>
        <dsp:cNvPr id="0" name=""/>
        <dsp:cNvSpPr/>
      </dsp:nvSpPr>
      <dsp:spPr>
        <a:xfrm>
          <a:off x="3367484" y="1534903"/>
          <a:ext cx="1857374" cy="251999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Raw_txt_files</a:t>
          </a:r>
          <a:endParaRPr lang="en-US" sz="1600" kern="1200" dirty="0"/>
        </a:p>
      </dsp:txBody>
      <dsp:txXfrm>
        <a:off x="3374865" y="1542284"/>
        <a:ext cx="1842612" cy="237237"/>
      </dsp:txXfrm>
    </dsp:sp>
    <dsp:sp modelId="{357555C8-E32C-4261-9563-176FA5F73146}">
      <dsp:nvSpPr>
        <dsp:cNvPr id="0" name=""/>
        <dsp:cNvSpPr/>
      </dsp:nvSpPr>
      <dsp:spPr>
        <a:xfrm>
          <a:off x="3135312" y="1244688"/>
          <a:ext cx="232171" cy="958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428"/>
              </a:lnTo>
              <a:lnTo>
                <a:pt x="232171" y="958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2DE51-2DC8-4FB5-957B-41D5FCB2121D}">
      <dsp:nvSpPr>
        <dsp:cNvPr id="0" name=""/>
        <dsp:cNvSpPr/>
      </dsp:nvSpPr>
      <dsp:spPr>
        <a:xfrm>
          <a:off x="3367484" y="2077117"/>
          <a:ext cx="1945953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Merged_file.csv</a:t>
          </a:r>
        </a:p>
      </dsp:txBody>
      <dsp:txXfrm>
        <a:off x="3374865" y="2084498"/>
        <a:ext cx="1931191" cy="237237"/>
      </dsp:txXfrm>
    </dsp:sp>
    <dsp:sp modelId="{8825A0D8-20E7-4E56-AEF6-A954C260C034}">
      <dsp:nvSpPr>
        <dsp:cNvPr id="0" name=""/>
        <dsp:cNvSpPr/>
      </dsp:nvSpPr>
      <dsp:spPr>
        <a:xfrm>
          <a:off x="3135312" y="1244688"/>
          <a:ext cx="232171" cy="150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642"/>
              </a:lnTo>
              <a:lnTo>
                <a:pt x="232171" y="1500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37269-2D58-4ED3-8F9F-594AA3DD1A55}">
      <dsp:nvSpPr>
        <dsp:cNvPr id="0" name=""/>
        <dsp:cNvSpPr/>
      </dsp:nvSpPr>
      <dsp:spPr>
        <a:xfrm>
          <a:off x="3367484" y="2619332"/>
          <a:ext cx="1945953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Merged_file.dta</a:t>
          </a:r>
          <a:endParaRPr lang="en-US" sz="1400" kern="1200" dirty="0"/>
        </a:p>
      </dsp:txBody>
      <dsp:txXfrm>
        <a:off x="3374865" y="2626713"/>
        <a:ext cx="1931191" cy="237237"/>
      </dsp:txXfrm>
    </dsp:sp>
    <dsp:sp modelId="{A25FA531-6A2F-4C59-A98D-0684251CB072}">
      <dsp:nvSpPr>
        <dsp:cNvPr id="0" name=""/>
        <dsp:cNvSpPr/>
      </dsp:nvSpPr>
      <dsp:spPr>
        <a:xfrm>
          <a:off x="3135312" y="1244688"/>
          <a:ext cx="232171" cy="2042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857"/>
              </a:lnTo>
              <a:lnTo>
                <a:pt x="232171" y="2042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F2E69-C5BA-483A-A8B2-B6A9D78F7060}">
      <dsp:nvSpPr>
        <dsp:cNvPr id="0" name=""/>
        <dsp:cNvSpPr/>
      </dsp:nvSpPr>
      <dsp:spPr>
        <a:xfrm>
          <a:off x="3367484" y="3161546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Merged_file.rds</a:t>
          </a:r>
        </a:p>
      </dsp:txBody>
      <dsp:txXfrm>
        <a:off x="3374865" y="3168927"/>
        <a:ext cx="1842612" cy="237237"/>
      </dsp:txXfrm>
    </dsp:sp>
    <dsp:sp modelId="{92C60A78-B13F-48D1-9BD2-5C6743C01631}">
      <dsp:nvSpPr>
        <dsp:cNvPr id="0" name=""/>
        <dsp:cNvSpPr/>
      </dsp:nvSpPr>
      <dsp:spPr>
        <a:xfrm>
          <a:off x="3135312" y="1244688"/>
          <a:ext cx="232171" cy="2585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071"/>
              </a:lnTo>
              <a:lnTo>
                <a:pt x="232171" y="2585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7DF44-A146-4144-B241-A17A002F047F}">
      <dsp:nvSpPr>
        <dsp:cNvPr id="0" name=""/>
        <dsp:cNvSpPr/>
      </dsp:nvSpPr>
      <dsp:spPr>
        <a:xfrm>
          <a:off x="3367484" y="3703760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Merging_script.R</a:t>
          </a:r>
        </a:p>
      </dsp:txBody>
      <dsp:txXfrm>
        <a:off x="3374865" y="3711141"/>
        <a:ext cx="1842612" cy="237237"/>
      </dsp:txXfrm>
    </dsp:sp>
    <dsp:sp modelId="{E7C263EC-8E1D-4B80-8E12-A7B5C25C3D92}">
      <dsp:nvSpPr>
        <dsp:cNvPr id="0" name=""/>
        <dsp:cNvSpPr/>
      </dsp:nvSpPr>
      <dsp:spPr>
        <a:xfrm>
          <a:off x="3135312" y="1244688"/>
          <a:ext cx="232171" cy="312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285"/>
              </a:lnTo>
              <a:lnTo>
                <a:pt x="232171" y="3127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EDA6C-EFAA-4C0A-9732-5E988EB78D63}">
      <dsp:nvSpPr>
        <dsp:cNvPr id="0" name=""/>
        <dsp:cNvSpPr/>
      </dsp:nvSpPr>
      <dsp:spPr>
        <a:xfrm>
          <a:off x="3367484" y="4245974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README.txt</a:t>
          </a:r>
        </a:p>
      </dsp:txBody>
      <dsp:txXfrm>
        <a:off x="3374865" y="4253355"/>
        <a:ext cx="1842612" cy="237237"/>
      </dsp:txXfrm>
    </dsp:sp>
    <dsp:sp modelId="{C4EB5FED-1E57-42D0-9AC9-168BDDCD6D64}">
      <dsp:nvSpPr>
        <dsp:cNvPr id="0" name=""/>
        <dsp:cNvSpPr/>
      </dsp:nvSpPr>
      <dsp:spPr>
        <a:xfrm>
          <a:off x="5805289" y="920692"/>
          <a:ext cx="2321718" cy="323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Dataset_2</a:t>
          </a:r>
        </a:p>
      </dsp:txBody>
      <dsp:txXfrm>
        <a:off x="5814778" y="930181"/>
        <a:ext cx="2302740" cy="305017"/>
      </dsp:txXfrm>
    </dsp:sp>
    <dsp:sp modelId="{E5AD6F55-B363-434D-8C5D-F29AB3D4D5E0}">
      <dsp:nvSpPr>
        <dsp:cNvPr id="0" name=""/>
        <dsp:cNvSpPr/>
      </dsp:nvSpPr>
      <dsp:spPr>
        <a:xfrm>
          <a:off x="6037460" y="1244688"/>
          <a:ext cx="232171" cy="41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14"/>
              </a:lnTo>
              <a:lnTo>
                <a:pt x="232171" y="416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83FDC-29C8-4209-BCBA-07993CA8615A}">
      <dsp:nvSpPr>
        <dsp:cNvPr id="0" name=""/>
        <dsp:cNvSpPr/>
      </dsp:nvSpPr>
      <dsp:spPr>
        <a:xfrm>
          <a:off x="6269632" y="1534903"/>
          <a:ext cx="1857374" cy="251999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Raw_txt_files</a:t>
          </a:r>
          <a:endParaRPr lang="en-US" sz="1600" kern="1200" dirty="0"/>
        </a:p>
      </dsp:txBody>
      <dsp:txXfrm>
        <a:off x="6277013" y="1542284"/>
        <a:ext cx="1842612" cy="237237"/>
      </dsp:txXfrm>
    </dsp:sp>
    <dsp:sp modelId="{E6BE16C9-B67C-467F-94DC-FCAEE7C6ADCD}">
      <dsp:nvSpPr>
        <dsp:cNvPr id="0" name=""/>
        <dsp:cNvSpPr/>
      </dsp:nvSpPr>
      <dsp:spPr>
        <a:xfrm>
          <a:off x="6037460" y="1244688"/>
          <a:ext cx="232171" cy="958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8428"/>
              </a:lnTo>
              <a:lnTo>
                <a:pt x="232171" y="958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CAE07-4312-48CE-8DAA-66729C9DE872}">
      <dsp:nvSpPr>
        <dsp:cNvPr id="0" name=""/>
        <dsp:cNvSpPr/>
      </dsp:nvSpPr>
      <dsp:spPr>
        <a:xfrm>
          <a:off x="6269632" y="2077117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Merged_</a:t>
          </a:r>
          <a:r>
            <a:rPr lang="en-US" sz="1600" kern="1200" err="1"/>
            <a:t>file</a:t>
          </a:r>
          <a:r>
            <a:rPr lang="en-US" sz="1600" kern="1200"/>
            <a:t>.csv</a:t>
          </a:r>
          <a:endParaRPr lang="en-US" sz="1600" kern="1200" dirty="0"/>
        </a:p>
      </dsp:txBody>
      <dsp:txXfrm>
        <a:off x="6277013" y="2084498"/>
        <a:ext cx="1842612" cy="237237"/>
      </dsp:txXfrm>
    </dsp:sp>
    <dsp:sp modelId="{03419D7C-5FAA-4F14-82F0-0D9C292E7880}">
      <dsp:nvSpPr>
        <dsp:cNvPr id="0" name=""/>
        <dsp:cNvSpPr/>
      </dsp:nvSpPr>
      <dsp:spPr>
        <a:xfrm>
          <a:off x="6037460" y="1244688"/>
          <a:ext cx="232171" cy="1500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642"/>
              </a:lnTo>
              <a:lnTo>
                <a:pt x="232171" y="15006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9F74E-69D5-4A74-A8F4-CC52FD8FA11F}">
      <dsp:nvSpPr>
        <dsp:cNvPr id="0" name=""/>
        <dsp:cNvSpPr/>
      </dsp:nvSpPr>
      <dsp:spPr>
        <a:xfrm>
          <a:off x="6269632" y="2619332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Merged_file.dta</a:t>
          </a:r>
        </a:p>
      </dsp:txBody>
      <dsp:txXfrm>
        <a:off x="6277013" y="2626713"/>
        <a:ext cx="1842612" cy="237237"/>
      </dsp:txXfrm>
    </dsp:sp>
    <dsp:sp modelId="{CD7A48E8-8A3C-4ECA-9150-B32D52E3AAB2}">
      <dsp:nvSpPr>
        <dsp:cNvPr id="0" name=""/>
        <dsp:cNvSpPr/>
      </dsp:nvSpPr>
      <dsp:spPr>
        <a:xfrm>
          <a:off x="6037460" y="1244688"/>
          <a:ext cx="232171" cy="2042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857"/>
              </a:lnTo>
              <a:lnTo>
                <a:pt x="232171" y="2042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2EFE6-B8D2-4BEB-B647-360BB92352B0}">
      <dsp:nvSpPr>
        <dsp:cNvPr id="0" name=""/>
        <dsp:cNvSpPr/>
      </dsp:nvSpPr>
      <dsp:spPr>
        <a:xfrm>
          <a:off x="6269632" y="3161546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Merged_file.rds</a:t>
          </a:r>
        </a:p>
      </dsp:txBody>
      <dsp:txXfrm>
        <a:off x="6277013" y="3168927"/>
        <a:ext cx="1842612" cy="237237"/>
      </dsp:txXfrm>
    </dsp:sp>
    <dsp:sp modelId="{92D52B2F-8AEF-47E2-B69F-C1ECFED81977}">
      <dsp:nvSpPr>
        <dsp:cNvPr id="0" name=""/>
        <dsp:cNvSpPr/>
      </dsp:nvSpPr>
      <dsp:spPr>
        <a:xfrm>
          <a:off x="6037460" y="1244688"/>
          <a:ext cx="232171" cy="2585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5071"/>
              </a:lnTo>
              <a:lnTo>
                <a:pt x="232171" y="25850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D265A-CE9E-4223-8E19-624FBF89F546}">
      <dsp:nvSpPr>
        <dsp:cNvPr id="0" name=""/>
        <dsp:cNvSpPr/>
      </dsp:nvSpPr>
      <dsp:spPr>
        <a:xfrm>
          <a:off x="6269632" y="3703760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Merging_script.R</a:t>
          </a:r>
        </a:p>
      </dsp:txBody>
      <dsp:txXfrm>
        <a:off x="6277013" y="3711141"/>
        <a:ext cx="1842612" cy="237237"/>
      </dsp:txXfrm>
    </dsp:sp>
    <dsp:sp modelId="{5632D7FA-3E12-4854-8BEF-A10F0C78F320}">
      <dsp:nvSpPr>
        <dsp:cNvPr id="0" name=""/>
        <dsp:cNvSpPr/>
      </dsp:nvSpPr>
      <dsp:spPr>
        <a:xfrm>
          <a:off x="6037460" y="1244688"/>
          <a:ext cx="232171" cy="312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285"/>
              </a:lnTo>
              <a:lnTo>
                <a:pt x="232171" y="3127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1B805-227B-45FC-A764-C50AC0FC1C04}">
      <dsp:nvSpPr>
        <dsp:cNvPr id="0" name=""/>
        <dsp:cNvSpPr/>
      </dsp:nvSpPr>
      <dsp:spPr>
        <a:xfrm>
          <a:off x="6269632" y="4245974"/>
          <a:ext cx="1857374" cy="251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README.txt</a:t>
          </a:r>
        </a:p>
      </dsp:txBody>
      <dsp:txXfrm>
        <a:off x="6277013" y="4253355"/>
        <a:ext cx="1842612" cy="237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1AAC-264B-9AC1-9B34-EB1C1A8FD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3903A-59E8-EF00-8941-A91568D07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7D38-D453-26E1-2BB3-7F75B10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5069-0FB1-96D9-B17B-AC39A024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3EF9-FDAC-56E2-A709-DEDBEED4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E93B-71B2-993B-C7F0-49A88DE0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F7500-6CFD-6C7B-A0F3-1692DC77C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7A3B-BF63-F810-51D1-BACF4E63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973C-59FB-4574-9372-1D8F3C62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0EBD-FDD4-DE14-FA21-9F0F7242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F851-E88F-BE07-DEB8-E1E85C83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932B2-900C-1585-713B-C0BC96E0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500C-FF6F-84C3-EBE8-509F25E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A02DE-E41F-5241-25BF-104522F9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23EF-882E-0187-4B7A-62B7F9FD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D898-5C20-987A-00BD-461AD6FC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3988-32C6-3838-8CA4-AD607BBB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64BB-78A4-4717-ACD1-5BF68873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4057-B1BE-BF7C-4308-7E05A845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3645-ACC3-A84D-EB75-966126AC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2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2660-E6F5-85F3-E18E-E541CF21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62579-D52E-32CC-C439-61672D4F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FD7C-25E3-1B2D-6B94-5CA13A0C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CB30-C815-0DA9-9AD9-E38B7A3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CF2B-67A9-708A-0E8C-A82F7CF2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B3C5-42C0-EEA8-FA7A-7321A429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E3E5-EE92-D7AD-915B-BCC863925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F122-FB1F-D18F-B4D8-9F9D17546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66DE3-08A3-9880-83DF-CA110250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2D0B4-1D73-DBC1-2B93-8B7B6B63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6EE0C-E913-A1F5-A5C4-C3F4448D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0F9B-6C7A-0570-C98D-60FB3FFE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92E78-8577-89F8-20DA-1089C144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53842-0DFE-2217-76D5-7D559A3E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DDF3D-C1AA-9FD4-0131-87C46FEC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47C49-0731-559E-179F-8B2F453B7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C2207-73E1-F630-FDCD-E46F9426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F9B8B-44A6-FBA2-F215-4728A8C0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C4FAA-33B3-FED1-DD5E-E7C855FC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47B9-6153-34FF-3D66-8FFFDC1D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EC738-25F2-C276-C9FB-0AFD73E6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DD36C-3ACF-250E-293E-11758D98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CE2C6-1593-068D-0762-8A47A514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8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A4144-C66D-FF61-946D-85020788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AD6CE-7914-542E-32E0-7B2A5F34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834B-7961-0286-4714-B571907C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2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5B4A-E8E5-253B-4E6C-8320979C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6AAD-8200-3E9E-1C0E-315CA405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5CAA-9914-D870-B472-0F44E771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FE3B9-D123-4AF5-C53A-E74F8356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06F4-0E36-FD25-CB5F-DE66AF8E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86C67-47D7-005C-923E-708256D9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7659-E0EC-2D63-CF57-05A58162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9EEA0-0EA0-6632-676C-514161FD8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DF5A-0246-E80E-C4C5-77F71A89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AE05-C695-00E3-A844-4B7018FB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57AA-D465-CDC4-7510-093FEF02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45F02-8B6B-3230-DEAF-B8C65AD4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23C00-C738-C27E-457C-9FA9E4BA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8D5E-B2AA-B4E7-562A-1B13A163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9714-7C45-E4F7-755F-B948CCE9C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2040-773C-4A88-8621-F6C8A141D14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43AC-8F17-FF6C-B858-AC9B1508E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142E-1735-1CB7-79D2-E1D3033EE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C9FB-CC22-4158-9E7A-AFF8FAB5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1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07076F-B541-2BE6-2301-D942A3F21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8928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8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Christie</dc:creator>
  <cp:lastModifiedBy>Nick Christie</cp:lastModifiedBy>
  <cp:revision>2</cp:revision>
  <dcterms:created xsi:type="dcterms:W3CDTF">2022-08-02T08:26:28Z</dcterms:created>
  <dcterms:modified xsi:type="dcterms:W3CDTF">2022-08-11T07:10:58Z</dcterms:modified>
</cp:coreProperties>
</file>