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0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59" r:id="rId6"/>
    <p:sldId id="262" r:id="rId7"/>
    <p:sldId id="261" r:id="rId8"/>
    <p:sldId id="267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7E7E7E"/>
    <a:srgbClr val="C5DFB4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5729" autoAdjust="0"/>
  </p:normalViewPr>
  <p:slideViewPr>
    <p:cSldViewPr snapToGrid="0">
      <p:cViewPr varScale="1">
        <p:scale>
          <a:sx n="51" d="100"/>
          <a:sy n="51" d="100"/>
        </p:scale>
        <p:origin x="1144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r\Dropbox\Documents\002%20-%20Education\003%20-%20Academia\Senester%20F\001%20-%20Project\Results\unifi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[unified.xlsx]Accuracy!PivotTable1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Accsuracy(Epoch)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Accuracy!$B$3:$B$4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Accuracy!$A$5:$A$105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Accuracy!$B$5:$B$105</c:f>
              <c:numCache>
                <c:formatCode>General</c:formatCode>
                <c:ptCount val="100"/>
                <c:pt idx="0">
                  <c:v>0.102010144655269</c:v>
                </c:pt>
                <c:pt idx="1">
                  <c:v>0.112624459891038</c:v>
                </c:pt>
                <c:pt idx="2">
                  <c:v>0.134698478301709</c:v>
                </c:pt>
                <c:pt idx="3">
                  <c:v>0.19697538981777099</c:v>
                </c:pt>
                <c:pt idx="4">
                  <c:v>0.22374600789308599</c:v>
                </c:pt>
                <c:pt idx="5">
                  <c:v>0.240747698668965</c:v>
                </c:pt>
                <c:pt idx="6">
                  <c:v>0.26423069697818902</c:v>
                </c:pt>
                <c:pt idx="7">
                  <c:v>0.27916588390285502</c:v>
                </c:pt>
                <c:pt idx="8">
                  <c:v>0.338436971632538</c:v>
                </c:pt>
                <c:pt idx="9">
                  <c:v>0.34416682322278802</c:v>
                </c:pt>
                <c:pt idx="10">
                  <c:v>0.37854593274749199</c:v>
                </c:pt>
                <c:pt idx="11">
                  <c:v>0.39676873943544999</c:v>
                </c:pt>
                <c:pt idx="12">
                  <c:v>0.42889348110847098</c:v>
                </c:pt>
                <c:pt idx="13">
                  <c:v>0.427766297189629</c:v>
                </c:pt>
                <c:pt idx="14">
                  <c:v>0.44007138830366199</c:v>
                </c:pt>
                <c:pt idx="15">
                  <c:v>0.46524516250234799</c:v>
                </c:pt>
                <c:pt idx="16">
                  <c:v>0.46543302651681601</c:v>
                </c:pt>
                <c:pt idx="17">
                  <c:v>0.46543302648882201</c:v>
                </c:pt>
                <c:pt idx="18">
                  <c:v>0.47003569414623197</c:v>
                </c:pt>
                <c:pt idx="19">
                  <c:v>0.48111966941537099</c:v>
                </c:pt>
                <c:pt idx="20">
                  <c:v>0.49859102012944001</c:v>
                </c:pt>
                <c:pt idx="21">
                  <c:v>0.49361262448228599</c:v>
                </c:pt>
                <c:pt idx="22">
                  <c:v>0.51587450691302295</c:v>
                </c:pt>
                <c:pt idx="23">
                  <c:v>0.52310727040346106</c:v>
                </c:pt>
                <c:pt idx="24">
                  <c:v>0.52141649446921001</c:v>
                </c:pt>
                <c:pt idx="25">
                  <c:v>0.54583881274439505</c:v>
                </c:pt>
                <c:pt idx="26">
                  <c:v>0.53851211727191695</c:v>
                </c:pt>
                <c:pt idx="27">
                  <c:v>0.54076648507601</c:v>
                </c:pt>
                <c:pt idx="28">
                  <c:v>0.55241405233816299</c:v>
                </c:pt>
                <c:pt idx="29">
                  <c:v>0.56143152368890503</c:v>
                </c:pt>
                <c:pt idx="30">
                  <c:v>0.58641743388991996</c:v>
                </c:pt>
                <c:pt idx="31">
                  <c:v>0.56781889922901396</c:v>
                </c:pt>
                <c:pt idx="32">
                  <c:v>0.58388127007252399</c:v>
                </c:pt>
                <c:pt idx="33">
                  <c:v>0.58754461780876299</c:v>
                </c:pt>
                <c:pt idx="34">
                  <c:v>0.59289874142326604</c:v>
                </c:pt>
                <c:pt idx="35">
                  <c:v>0.59242908145708095</c:v>
                </c:pt>
                <c:pt idx="36">
                  <c:v>0.61281232395589502</c:v>
                </c:pt>
                <c:pt idx="37">
                  <c:v>0.596468157166268</c:v>
                </c:pt>
                <c:pt idx="38">
                  <c:v>0.62943828679241798</c:v>
                </c:pt>
                <c:pt idx="39">
                  <c:v>0.63648318628518596</c:v>
                </c:pt>
                <c:pt idx="40">
                  <c:v>0.61628780773925296</c:v>
                </c:pt>
                <c:pt idx="41">
                  <c:v>0.60755213227864102</c:v>
                </c:pt>
                <c:pt idx="42">
                  <c:v>0.63319556643231401</c:v>
                </c:pt>
                <c:pt idx="43">
                  <c:v>0.622675183279362</c:v>
                </c:pt>
                <c:pt idx="44">
                  <c:v>0.63714071014826401</c:v>
                </c:pt>
                <c:pt idx="45">
                  <c:v>0.63460454642044795</c:v>
                </c:pt>
                <c:pt idx="46">
                  <c:v>0.63629532220913099</c:v>
                </c:pt>
                <c:pt idx="47">
                  <c:v>0.64033439791831803</c:v>
                </c:pt>
                <c:pt idx="48">
                  <c:v>0.65442419690385301</c:v>
                </c:pt>
                <c:pt idx="49">
                  <c:v>0.65639676876182695</c:v>
                </c:pt>
                <c:pt idx="50">
                  <c:v>0.65968438852511901</c:v>
                </c:pt>
                <c:pt idx="51">
                  <c:v>0.65921472855893404</c:v>
                </c:pt>
                <c:pt idx="52">
                  <c:v>0.666729288017886</c:v>
                </c:pt>
                <c:pt idx="53">
                  <c:v>0.66485064815314798</c:v>
                </c:pt>
                <c:pt idx="54">
                  <c:v>0.65799361264685496</c:v>
                </c:pt>
                <c:pt idx="55">
                  <c:v>0.66879579186909799</c:v>
                </c:pt>
                <c:pt idx="56">
                  <c:v>0.680067631147106</c:v>
                </c:pt>
                <c:pt idx="57">
                  <c:v>0.67978583507781398</c:v>
                </c:pt>
                <c:pt idx="58">
                  <c:v>0.70139019361188104</c:v>
                </c:pt>
                <c:pt idx="59">
                  <c:v>0.69537854595513904</c:v>
                </c:pt>
                <c:pt idx="60">
                  <c:v>0.67593462335510202</c:v>
                </c:pt>
                <c:pt idx="61">
                  <c:v>0.69124553834229596</c:v>
                </c:pt>
                <c:pt idx="62">
                  <c:v>0.67555889547173498</c:v>
                </c:pt>
                <c:pt idx="63">
                  <c:v>0.66344166834417495</c:v>
                </c:pt>
                <c:pt idx="64">
                  <c:v>0.71594965247401998</c:v>
                </c:pt>
                <c:pt idx="65">
                  <c:v>0.71754649635904699</c:v>
                </c:pt>
                <c:pt idx="66">
                  <c:v>0.71191057685441395</c:v>
                </c:pt>
                <c:pt idx="67">
                  <c:v>0.72017659225926101</c:v>
                </c:pt>
                <c:pt idx="68">
                  <c:v>0.726470035716552</c:v>
                </c:pt>
                <c:pt idx="69">
                  <c:v>0.72017659216968</c:v>
                </c:pt>
                <c:pt idx="70">
                  <c:v>0.72017659220327301</c:v>
                </c:pt>
                <c:pt idx="71">
                  <c:v>0.72665789970302597</c:v>
                </c:pt>
                <c:pt idx="72">
                  <c:v>0.71670110845350699</c:v>
                </c:pt>
                <c:pt idx="73">
                  <c:v>0.71651324452302201</c:v>
                </c:pt>
                <c:pt idx="74">
                  <c:v>0.71698290443321799</c:v>
                </c:pt>
                <c:pt idx="75">
                  <c:v>0.72290061997355004</c:v>
                </c:pt>
                <c:pt idx="76">
                  <c:v>0.72571857986023702</c:v>
                </c:pt>
                <c:pt idx="77">
                  <c:v>0.73511177912793901</c:v>
                </c:pt>
                <c:pt idx="78">
                  <c:v>0.71162878078512204</c:v>
                </c:pt>
                <c:pt idx="79">
                  <c:v>0.72863047156100103</c:v>
                </c:pt>
                <c:pt idx="80">
                  <c:v>0.71623144848732301</c:v>
                </c:pt>
                <c:pt idx="81">
                  <c:v>0.72553071581777595</c:v>
                </c:pt>
                <c:pt idx="82">
                  <c:v>0.73727221497238804</c:v>
                </c:pt>
                <c:pt idx="83">
                  <c:v>0.71134698483900405</c:v>
                </c:pt>
                <c:pt idx="84">
                  <c:v>0.73736614696562497</c:v>
                </c:pt>
                <c:pt idx="85">
                  <c:v>0.72900619953394796</c:v>
                </c:pt>
                <c:pt idx="86">
                  <c:v>0.73210595531076605</c:v>
                </c:pt>
                <c:pt idx="87">
                  <c:v>0.73436032314845101</c:v>
                </c:pt>
                <c:pt idx="88">
                  <c:v>0.72872440355423795</c:v>
                </c:pt>
                <c:pt idx="89">
                  <c:v>0.72252489200060199</c:v>
                </c:pt>
                <c:pt idx="90">
                  <c:v>0.73689648699943999</c:v>
                </c:pt>
                <c:pt idx="91">
                  <c:v>0.725436783790946</c:v>
                </c:pt>
                <c:pt idx="92">
                  <c:v>0.72196130004118098</c:v>
                </c:pt>
                <c:pt idx="93">
                  <c:v>0.73069697541221201</c:v>
                </c:pt>
                <c:pt idx="94">
                  <c:v>0.72769115166222398</c:v>
                </c:pt>
                <c:pt idx="95">
                  <c:v>0.72693969577231698</c:v>
                </c:pt>
                <c:pt idx="96">
                  <c:v>0.721491640074996</c:v>
                </c:pt>
                <c:pt idx="97">
                  <c:v>0.73060304341897497</c:v>
                </c:pt>
                <c:pt idx="98">
                  <c:v>0.72956979149336998</c:v>
                </c:pt>
                <c:pt idx="99">
                  <c:v>0.74234454257358795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F5-47A5-AE48-98FA6E552819}"/>
            </c:ext>
          </c:extLst>
        </c:ser>
        <c:ser>
          <c:idx val="1"/>
          <c:order val="1"/>
          <c:tx>
            <c:strRef>
              <c:f>Accuracy!$C$3:$C$4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Accuracy!$A$5:$A$105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Accuracy!$C$5:$C$105</c:f>
              <c:numCache>
                <c:formatCode>General</c:formatCode>
                <c:ptCount val="100"/>
                <c:pt idx="0">
                  <c:v>0.14324628968626699</c:v>
                </c:pt>
                <c:pt idx="1">
                  <c:v>0.21923727222331399</c:v>
                </c:pt>
                <c:pt idx="2">
                  <c:v>0.26629720083499903</c:v>
                </c:pt>
                <c:pt idx="3">
                  <c:v>0.305278978028311</c:v>
                </c:pt>
                <c:pt idx="4">
                  <c:v>0.32857411235666001</c:v>
                </c:pt>
                <c:pt idx="5">
                  <c:v>0.36116851400706401</c:v>
                </c:pt>
                <c:pt idx="6">
                  <c:v>0.386436220187789</c:v>
                </c:pt>
                <c:pt idx="7">
                  <c:v>0.41658839001683301</c:v>
                </c:pt>
                <c:pt idx="8">
                  <c:v>0.437441292518223</c:v>
                </c:pt>
                <c:pt idx="9">
                  <c:v>0.461206086809958</c:v>
                </c:pt>
                <c:pt idx="10">
                  <c:v>0.46364831865091299</c:v>
                </c:pt>
                <c:pt idx="11">
                  <c:v>0.48600413300770201</c:v>
                </c:pt>
                <c:pt idx="12">
                  <c:v>0.49605485631204399</c:v>
                </c:pt>
                <c:pt idx="13">
                  <c:v>0.50366334780342403</c:v>
                </c:pt>
                <c:pt idx="14">
                  <c:v>0.51211722710516405</c:v>
                </c:pt>
                <c:pt idx="15">
                  <c:v>0.52357693031365804</c:v>
                </c:pt>
                <c:pt idx="16">
                  <c:v>0.53015216978425295</c:v>
                </c:pt>
                <c:pt idx="17">
                  <c:v>0.54302085295848601</c:v>
                </c:pt>
                <c:pt idx="18">
                  <c:v>0.55410482812684703</c:v>
                </c:pt>
                <c:pt idx="19">
                  <c:v>0.55720458390366501</c:v>
                </c:pt>
                <c:pt idx="20">
                  <c:v>0.56565846336217096</c:v>
                </c:pt>
                <c:pt idx="21">
                  <c:v>0.57721209853030897</c:v>
                </c:pt>
                <c:pt idx="22">
                  <c:v>0.57833928238196597</c:v>
                </c:pt>
                <c:pt idx="23">
                  <c:v>0.58801427768536696</c:v>
                </c:pt>
                <c:pt idx="24">
                  <c:v>0.59102010150254003</c:v>
                </c:pt>
                <c:pt idx="25">
                  <c:v>0.59393199325929102</c:v>
                </c:pt>
                <c:pt idx="26">
                  <c:v>0.60464024052189003</c:v>
                </c:pt>
                <c:pt idx="27">
                  <c:v>0.60417058055570605</c:v>
                </c:pt>
                <c:pt idx="28">
                  <c:v>0.61159120802141997</c:v>
                </c:pt>
                <c:pt idx="29">
                  <c:v>0.61149727606177595</c:v>
                </c:pt>
                <c:pt idx="30">
                  <c:v>0.61863610751418796</c:v>
                </c:pt>
                <c:pt idx="31">
                  <c:v>0.615536351770963</c:v>
                </c:pt>
                <c:pt idx="32">
                  <c:v>0.61891790352749099</c:v>
                </c:pt>
                <c:pt idx="33">
                  <c:v>0.61797858359512203</c:v>
                </c:pt>
                <c:pt idx="34">
                  <c:v>0.62690212295262704</c:v>
                </c:pt>
                <c:pt idx="35">
                  <c:v>0.62878076281736495</c:v>
                </c:pt>
                <c:pt idx="36">
                  <c:v>0.63582566231013204</c:v>
                </c:pt>
                <c:pt idx="37">
                  <c:v>0.64343415376232105</c:v>
                </c:pt>
                <c:pt idx="38">
                  <c:v>0.64146158190434599</c:v>
                </c:pt>
                <c:pt idx="39">
                  <c:v>0.64944580132948204</c:v>
                </c:pt>
                <c:pt idx="40">
                  <c:v>0.64719143349179697</c:v>
                </c:pt>
                <c:pt idx="41">
                  <c:v>0.65047905325508804</c:v>
                </c:pt>
                <c:pt idx="42">
                  <c:v>0.65743002075461898</c:v>
                </c:pt>
                <c:pt idx="43">
                  <c:v>0.65583317686959097</c:v>
                </c:pt>
                <c:pt idx="44">
                  <c:v>0.66222055240970001</c:v>
                </c:pt>
                <c:pt idx="45">
                  <c:v>0.65855720467346102</c:v>
                </c:pt>
                <c:pt idx="46">
                  <c:v>0.66269021237588499</c:v>
                </c:pt>
                <c:pt idx="47">
                  <c:v>0.66917151990923096</c:v>
                </c:pt>
                <c:pt idx="48">
                  <c:v>0.671895547713101</c:v>
                </c:pt>
                <c:pt idx="49">
                  <c:v>0.67142588774691603</c:v>
                </c:pt>
                <c:pt idx="50">
                  <c:v>0.67208341169957397</c:v>
                </c:pt>
                <c:pt idx="51">
                  <c:v>0.67283486764546996</c:v>
                </c:pt>
                <c:pt idx="52">
                  <c:v>0.68044335909765796</c:v>
                </c:pt>
                <c:pt idx="53">
                  <c:v>0.67856471923292005</c:v>
                </c:pt>
                <c:pt idx="54">
                  <c:v>0.67565282744257604</c:v>
                </c:pt>
                <c:pt idx="55">
                  <c:v>0.68316738690152801</c:v>
                </c:pt>
                <c:pt idx="56">
                  <c:v>0.69312417818463901</c:v>
                </c:pt>
                <c:pt idx="57">
                  <c:v>0.69030621835394002</c:v>
                </c:pt>
                <c:pt idx="58">
                  <c:v>0.68222806696915905</c:v>
                </c:pt>
                <c:pt idx="59">
                  <c:v>0.68899117048221603</c:v>
                </c:pt>
                <c:pt idx="60">
                  <c:v>0.69143340230637496</c:v>
                </c:pt>
                <c:pt idx="61">
                  <c:v>0.69641179791433805</c:v>
                </c:pt>
                <c:pt idx="62">
                  <c:v>0.68701859862424097</c:v>
                </c:pt>
                <c:pt idx="63">
                  <c:v>0.69105767433342802</c:v>
                </c:pt>
                <c:pt idx="64">
                  <c:v>0.68373097886095002</c:v>
                </c:pt>
                <c:pt idx="65">
                  <c:v>0.69631786595469403</c:v>
                </c:pt>
                <c:pt idx="66">
                  <c:v>0.69594213798174598</c:v>
                </c:pt>
                <c:pt idx="67">
                  <c:v>0.69537854602232496</c:v>
                </c:pt>
                <c:pt idx="68">
                  <c:v>0.69462709007642998</c:v>
                </c:pt>
                <c:pt idx="69">
                  <c:v>0.70270524146121005</c:v>
                </c:pt>
                <c:pt idx="70">
                  <c:v>0.69359383815082398</c:v>
                </c:pt>
                <c:pt idx="71">
                  <c:v>0.69509674997542903</c:v>
                </c:pt>
                <c:pt idx="72">
                  <c:v>0.69594213794815296</c:v>
                </c:pt>
                <c:pt idx="73">
                  <c:v>0.69810257379260199</c:v>
                </c:pt>
                <c:pt idx="74">
                  <c:v>0.70129626159624903</c:v>
                </c:pt>
                <c:pt idx="75">
                  <c:v>0.70214164950178903</c:v>
                </c:pt>
                <c:pt idx="76">
                  <c:v>0.70448994936630405</c:v>
                </c:pt>
                <c:pt idx="77">
                  <c:v>0.70852902507548998</c:v>
                </c:pt>
                <c:pt idx="78">
                  <c:v>0.70749577311629197</c:v>
                </c:pt>
                <c:pt idx="79">
                  <c:v>0.71162878081871495</c:v>
                </c:pt>
                <c:pt idx="80">
                  <c:v>0.70881082102160797</c:v>
                </c:pt>
                <c:pt idx="81">
                  <c:v>0.71256810075108401</c:v>
                </c:pt>
                <c:pt idx="82">
                  <c:v>0.70993800494045101</c:v>
                </c:pt>
                <c:pt idx="83">
                  <c:v>0.707307909129818</c:v>
                </c:pt>
                <c:pt idx="84">
                  <c:v>0.70909261700131898</c:v>
                </c:pt>
                <c:pt idx="85">
                  <c:v>0.71782829237235002</c:v>
                </c:pt>
                <c:pt idx="86">
                  <c:v>0.71181664480518902</c:v>
                </c:pt>
                <c:pt idx="87">
                  <c:v>0.71989479622356201</c:v>
                </c:pt>
                <c:pt idx="88">
                  <c:v>0.71632538044696703</c:v>
                </c:pt>
                <c:pt idx="89">
                  <c:v>0.71670110845350699</c:v>
                </c:pt>
                <c:pt idx="90">
                  <c:v>0.71867368031148204</c:v>
                </c:pt>
                <c:pt idx="91">
                  <c:v>0.71162878085230796</c:v>
                </c:pt>
                <c:pt idx="92">
                  <c:v>0.72496712389194695</c:v>
                </c:pt>
                <c:pt idx="93">
                  <c:v>0.71688897243998095</c:v>
                </c:pt>
                <c:pt idx="94">
                  <c:v>0.72327634801368301</c:v>
                </c:pt>
                <c:pt idx="95">
                  <c:v>0.72430959990569599</c:v>
                </c:pt>
                <c:pt idx="96">
                  <c:v>0.72327634798009</c:v>
                </c:pt>
                <c:pt idx="97">
                  <c:v>0.72074018416269403</c:v>
                </c:pt>
                <c:pt idx="98">
                  <c:v>0.71670110845350699</c:v>
                </c:pt>
                <c:pt idx="99">
                  <c:v>0.72280668801390602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F5-47A5-AE48-98FA6E552819}"/>
            </c:ext>
          </c:extLst>
        </c:ser>
        <c:ser>
          <c:idx val="2"/>
          <c:order val="2"/>
          <c:tx>
            <c:strRef>
              <c:f>Accuracy!$D$3:$D$4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Accuracy!$A$5:$A$105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Accuracy!$D$5:$D$105</c:f>
              <c:numCache>
                <c:formatCode>General</c:formatCode>
                <c:ptCount val="100"/>
                <c:pt idx="0">
                  <c:v>0.10182228066879501</c:v>
                </c:pt>
                <c:pt idx="1">
                  <c:v>0.11591207965432999</c:v>
                </c:pt>
                <c:pt idx="2">
                  <c:v>0.14080405786210701</c:v>
                </c:pt>
                <c:pt idx="3">
                  <c:v>0.19932368964869401</c:v>
                </c:pt>
                <c:pt idx="4">
                  <c:v>0.22900619951155299</c:v>
                </c:pt>
                <c:pt idx="5">
                  <c:v>0.24713507420907399</c:v>
                </c:pt>
                <c:pt idx="6">
                  <c:v>0.27587826413956401</c:v>
                </c:pt>
                <c:pt idx="7">
                  <c:v>0.30424572609710698</c:v>
                </c:pt>
                <c:pt idx="8">
                  <c:v>0.34952094683449098</c:v>
                </c:pt>
                <c:pt idx="9">
                  <c:v>0.364174337782247</c:v>
                </c:pt>
                <c:pt idx="10">
                  <c:v>0.39864737929738803</c:v>
                </c:pt>
                <c:pt idx="11">
                  <c:v>0.40381363892821698</c:v>
                </c:pt>
                <c:pt idx="12">
                  <c:v>0.42870561713599398</c:v>
                </c:pt>
                <c:pt idx="13">
                  <c:v>0.44044711629620498</c:v>
                </c:pt>
                <c:pt idx="14">
                  <c:v>0.46017283487875299</c:v>
                </c:pt>
                <c:pt idx="15">
                  <c:v>0.47012962616466297</c:v>
                </c:pt>
                <c:pt idx="16">
                  <c:v>0.47172647004969098</c:v>
                </c:pt>
                <c:pt idx="17">
                  <c:v>0.46308472667469602</c:v>
                </c:pt>
                <c:pt idx="18">
                  <c:v>0.495303400366149</c:v>
                </c:pt>
                <c:pt idx="19">
                  <c:v>0.49877888414390797</c:v>
                </c:pt>
                <c:pt idx="20">
                  <c:v>0.51916212662032601</c:v>
                </c:pt>
                <c:pt idx="21">
                  <c:v>0.52564343413127701</c:v>
                </c:pt>
                <c:pt idx="22">
                  <c:v>0.53240653767792601</c:v>
                </c:pt>
                <c:pt idx="23">
                  <c:v>0.53963930115716696</c:v>
                </c:pt>
                <c:pt idx="24">
                  <c:v>0.54179973703520901</c:v>
                </c:pt>
                <c:pt idx="25">
                  <c:v>0.55091114041278</c:v>
                </c:pt>
                <c:pt idx="26">
                  <c:v>0.56678564730340897</c:v>
                </c:pt>
                <c:pt idx="27">
                  <c:v>0.55767424392583698</c:v>
                </c:pt>
                <c:pt idx="28">
                  <c:v>0.55889535983791705</c:v>
                </c:pt>
                <c:pt idx="29">
                  <c:v>0.58209656220102302</c:v>
                </c:pt>
                <c:pt idx="30">
                  <c:v>0.59599849720008302</c:v>
                </c:pt>
                <c:pt idx="31">
                  <c:v>0.60464024057787802</c:v>
                </c:pt>
                <c:pt idx="32">
                  <c:v>0.59947398094984905</c:v>
                </c:pt>
                <c:pt idx="33">
                  <c:v>0.60811572423806304</c:v>
                </c:pt>
                <c:pt idx="34">
                  <c:v>0.614315235791698</c:v>
                </c:pt>
                <c:pt idx="35">
                  <c:v>0.61403343981198699</c:v>
                </c:pt>
                <c:pt idx="36">
                  <c:v>0.63075333469773498</c:v>
                </c:pt>
                <c:pt idx="37">
                  <c:v>0.62774751091415404</c:v>
                </c:pt>
                <c:pt idx="38">
                  <c:v>0.63075333469773498</c:v>
                </c:pt>
                <c:pt idx="39">
                  <c:v>0.63141085865039304</c:v>
                </c:pt>
                <c:pt idx="40">
                  <c:v>0.63695284625137005</c:v>
                </c:pt>
                <c:pt idx="41">
                  <c:v>0.62051474740132095</c:v>
                </c:pt>
                <c:pt idx="42">
                  <c:v>0.62380236719820503</c:v>
                </c:pt>
                <c:pt idx="43">
                  <c:v>0.64249483385234696</c:v>
                </c:pt>
                <c:pt idx="44">
                  <c:v>0.65000939331129903</c:v>
                </c:pt>
                <c:pt idx="45">
                  <c:v>0.64662784155477104</c:v>
                </c:pt>
                <c:pt idx="46">
                  <c:v>0.65818147663332804</c:v>
                </c:pt>
                <c:pt idx="47">
                  <c:v>0.66663535602464896</c:v>
                </c:pt>
                <c:pt idx="48">
                  <c:v>0.65404846902048497</c:v>
                </c:pt>
                <c:pt idx="49">
                  <c:v>0.65489385687003698</c:v>
                </c:pt>
                <c:pt idx="50">
                  <c:v>0.658087544640091</c:v>
                </c:pt>
                <c:pt idx="51">
                  <c:v>0.663065940281647</c:v>
                </c:pt>
                <c:pt idx="52">
                  <c:v>0.67922224315198598</c:v>
                </c:pt>
                <c:pt idx="53">
                  <c:v>0.684764230752963</c:v>
                </c:pt>
                <c:pt idx="54">
                  <c:v>0.68692466659741103</c:v>
                </c:pt>
                <c:pt idx="55">
                  <c:v>0.68222806690197402</c:v>
                </c:pt>
                <c:pt idx="56">
                  <c:v>0.691057674299835</c:v>
                </c:pt>
                <c:pt idx="57">
                  <c:v>0.69575427396167999</c:v>
                </c:pt>
                <c:pt idx="58">
                  <c:v>0.69331204210392805</c:v>
                </c:pt>
                <c:pt idx="59">
                  <c:v>0.67771933122660299</c:v>
                </c:pt>
                <c:pt idx="60">
                  <c:v>0.69030621835394002</c:v>
                </c:pt>
                <c:pt idx="61">
                  <c:v>0.69622393392786397</c:v>
                </c:pt>
                <c:pt idx="62">
                  <c:v>0.70411422132617096</c:v>
                </c:pt>
                <c:pt idx="63">
                  <c:v>0.699699417677629</c:v>
                </c:pt>
                <c:pt idx="64">
                  <c:v>0.70232951345466998</c:v>
                </c:pt>
                <c:pt idx="65">
                  <c:v>0.70580499720443501</c:v>
                </c:pt>
                <c:pt idx="66">
                  <c:v>0.70439601730588097</c:v>
                </c:pt>
                <c:pt idx="67">
                  <c:v>0.68391884278023796</c:v>
                </c:pt>
                <c:pt idx="68">
                  <c:v>0.70373849344280404</c:v>
                </c:pt>
                <c:pt idx="69">
                  <c:v>0.715198196528124</c:v>
                </c:pt>
                <c:pt idx="70">
                  <c:v>0.70777756906240996</c:v>
                </c:pt>
                <c:pt idx="71">
                  <c:v>0.70712004510975102</c:v>
                </c:pt>
                <c:pt idx="72">
                  <c:v>0.70740184108946202</c:v>
                </c:pt>
                <c:pt idx="73">
                  <c:v>0.71454067257546605</c:v>
                </c:pt>
                <c:pt idx="74">
                  <c:v>0.71444674058222901</c:v>
                </c:pt>
                <c:pt idx="75">
                  <c:v>0.71134698480541203</c:v>
                </c:pt>
                <c:pt idx="76">
                  <c:v>0.70655645315033</c:v>
                </c:pt>
                <c:pt idx="77">
                  <c:v>0.71876761230471897</c:v>
                </c:pt>
                <c:pt idx="78">
                  <c:v>0.703362765413868</c:v>
                </c:pt>
                <c:pt idx="79">
                  <c:v>0.73032124747285698</c:v>
                </c:pt>
                <c:pt idx="80">
                  <c:v>0.71078339284599001</c:v>
                </c:pt>
                <c:pt idx="81">
                  <c:v>0.70495960929889601</c:v>
                </c:pt>
                <c:pt idx="82">
                  <c:v>0.72027052419651005</c:v>
                </c:pt>
                <c:pt idx="83">
                  <c:v>0.72891226754071103</c:v>
                </c:pt>
                <c:pt idx="84">
                  <c:v>0.71970693220349602</c:v>
                </c:pt>
                <c:pt idx="85">
                  <c:v>0.71632538053654804</c:v>
                </c:pt>
                <c:pt idx="86">
                  <c:v>0.71904940828442998</c:v>
                </c:pt>
                <c:pt idx="87">
                  <c:v>0.72158557215781405</c:v>
                </c:pt>
                <c:pt idx="88">
                  <c:v>0.73605109902671495</c:v>
                </c:pt>
                <c:pt idx="89">
                  <c:v>0.72863047156100103</c:v>
                </c:pt>
                <c:pt idx="90">
                  <c:v>0.73971444676295395</c:v>
                </c:pt>
                <c:pt idx="91">
                  <c:v>0.73830546686440102</c:v>
                </c:pt>
                <c:pt idx="92">
                  <c:v>0.73135449945445097</c:v>
                </c:pt>
                <c:pt idx="93">
                  <c:v>0.725436783790946</c:v>
                </c:pt>
                <c:pt idx="94">
                  <c:v>0.74140522273079901</c:v>
                </c:pt>
                <c:pt idx="95">
                  <c:v>0.739056922810296</c:v>
                </c:pt>
                <c:pt idx="96">
                  <c:v>0.72693969571632899</c:v>
                </c:pt>
                <c:pt idx="97">
                  <c:v>0.73642682703325602</c:v>
                </c:pt>
                <c:pt idx="98">
                  <c:v>0.72787901564869795</c:v>
                </c:pt>
                <c:pt idx="99">
                  <c:v>0.73417245916197804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F5-47A5-AE48-98FA6E552819}"/>
            </c:ext>
          </c:extLst>
        </c:ser>
        <c:ser>
          <c:idx val="3"/>
          <c:order val="3"/>
          <c:tx>
            <c:strRef>
              <c:f>Accuracy!$E$3:$E$4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Accuracy!$A$5:$A$105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Accuracy!$E$5:$E$105</c:f>
              <c:numCache>
                <c:formatCode>General</c:formatCode>
                <c:ptCount val="100"/>
                <c:pt idx="0">
                  <c:v>0.14343415367274001</c:v>
                </c:pt>
                <c:pt idx="1">
                  <c:v>0.21839188428418199</c:v>
                </c:pt>
                <c:pt idx="2">
                  <c:v>0.26592147286205198</c:v>
                </c:pt>
                <c:pt idx="3">
                  <c:v>0.30668795792686498</c:v>
                </c:pt>
                <c:pt idx="4">
                  <c:v>0.33017095623888798</c:v>
                </c:pt>
                <c:pt idx="5">
                  <c:v>0.362671425896055</c:v>
                </c:pt>
                <c:pt idx="6">
                  <c:v>0.38859665602663901</c:v>
                </c:pt>
                <c:pt idx="7">
                  <c:v>0.41602479806021098</c:v>
                </c:pt>
                <c:pt idx="8">
                  <c:v>0.43753522451145999</c:v>
                </c:pt>
                <c:pt idx="9">
                  <c:v>0.46233327072879998</c:v>
                </c:pt>
                <c:pt idx="10">
                  <c:v>0.46439977461920401</c:v>
                </c:pt>
                <c:pt idx="11">
                  <c:v>0.48412549319895198</c:v>
                </c:pt>
                <c:pt idx="12">
                  <c:v>0.49126432468495601</c:v>
                </c:pt>
                <c:pt idx="13">
                  <c:v>0.50263009583862694</c:v>
                </c:pt>
                <c:pt idx="14">
                  <c:v>0.50732669553966303</c:v>
                </c:pt>
                <c:pt idx="15">
                  <c:v>0.51794101068585197</c:v>
                </c:pt>
                <c:pt idx="16">
                  <c:v>0.52141649453639505</c:v>
                </c:pt>
                <c:pt idx="17">
                  <c:v>0.53719706940019296</c:v>
                </c:pt>
                <c:pt idx="18">
                  <c:v>0.54828104457975202</c:v>
                </c:pt>
                <c:pt idx="19">
                  <c:v>0.55560774005223001</c:v>
                </c:pt>
                <c:pt idx="20">
                  <c:v>0.56453127944332804</c:v>
                </c:pt>
                <c:pt idx="21">
                  <c:v>0.57871501042209905</c:v>
                </c:pt>
                <c:pt idx="22">
                  <c:v>0.57899680640180995</c:v>
                </c:pt>
                <c:pt idx="23">
                  <c:v>0.58961112163757901</c:v>
                </c:pt>
                <c:pt idx="24">
                  <c:v>0.59083223751606595</c:v>
                </c:pt>
                <c:pt idx="25">
                  <c:v>0.59966184491392704</c:v>
                </c:pt>
                <c:pt idx="26">
                  <c:v>0.600601164846296</c:v>
                </c:pt>
                <c:pt idx="27">
                  <c:v>0.60492203650160103</c:v>
                </c:pt>
                <c:pt idx="28">
                  <c:v>0.61037009214293303</c:v>
                </c:pt>
                <c:pt idx="29">
                  <c:v>0.61487882778471203</c:v>
                </c:pt>
                <c:pt idx="30">
                  <c:v>0.62182979528424198</c:v>
                </c:pt>
                <c:pt idx="31">
                  <c:v>0.62248731923690004</c:v>
                </c:pt>
                <c:pt idx="32">
                  <c:v>0.62399023112869101</c:v>
                </c:pt>
                <c:pt idx="33">
                  <c:v>0.62840503481082499</c:v>
                </c:pt>
                <c:pt idx="34">
                  <c:v>0.62568100700695495</c:v>
                </c:pt>
                <c:pt idx="35">
                  <c:v>0.63328949845914295</c:v>
                </c:pt>
                <c:pt idx="36">
                  <c:v>0.63657711822243501</c:v>
                </c:pt>
                <c:pt idx="37">
                  <c:v>0.64531279359346605</c:v>
                </c:pt>
                <c:pt idx="38">
                  <c:v>0.64672177349201998</c:v>
                </c:pt>
                <c:pt idx="39">
                  <c:v>0.64822468538380995</c:v>
                </c:pt>
                <c:pt idx="40">
                  <c:v>0.64850648139711298</c:v>
                </c:pt>
                <c:pt idx="41">
                  <c:v>0.64606424957295405</c:v>
                </c:pt>
                <c:pt idx="42">
                  <c:v>0.65029118926861396</c:v>
                </c:pt>
                <c:pt idx="43">
                  <c:v>0.65010332528214099</c:v>
                </c:pt>
                <c:pt idx="44">
                  <c:v>0.65714822477490797</c:v>
                </c:pt>
                <c:pt idx="45">
                  <c:v>0.65226376112658901</c:v>
                </c:pt>
                <c:pt idx="46">
                  <c:v>0.66315987234206897</c:v>
                </c:pt>
                <c:pt idx="47">
                  <c:v>0.66362953230825406</c:v>
                </c:pt>
                <c:pt idx="48">
                  <c:v>0.66522637619328095</c:v>
                </c:pt>
                <c:pt idx="49">
                  <c:v>0.66494458021356995</c:v>
                </c:pt>
                <c:pt idx="50">
                  <c:v>0.66193875642999001</c:v>
                </c:pt>
                <c:pt idx="51">
                  <c:v>0.66842006396333498</c:v>
                </c:pt>
                <c:pt idx="52">
                  <c:v>0.67490137149668095</c:v>
                </c:pt>
                <c:pt idx="53">
                  <c:v>0.66710501605801897</c:v>
                </c:pt>
                <c:pt idx="54">
                  <c:v>0.67518316747639195</c:v>
                </c:pt>
                <c:pt idx="55">
                  <c:v>0.67753146730731395</c:v>
                </c:pt>
                <c:pt idx="56">
                  <c:v>0.68467029879331798</c:v>
                </c:pt>
                <c:pt idx="57">
                  <c:v>0.68560961872568804</c:v>
                </c:pt>
                <c:pt idx="58">
                  <c:v>0.67790719524666898</c:v>
                </c:pt>
                <c:pt idx="59">
                  <c:v>0.68467029879331798</c:v>
                </c:pt>
                <c:pt idx="60">
                  <c:v>0.68607927869187202</c:v>
                </c:pt>
                <c:pt idx="61">
                  <c:v>0.69049408234041298</c:v>
                </c:pt>
                <c:pt idx="62">
                  <c:v>0.68711253061747801</c:v>
                </c:pt>
                <c:pt idx="63">
                  <c:v>0.69002442240782202</c:v>
                </c:pt>
                <c:pt idx="64">
                  <c:v>0.68297952291505404</c:v>
                </c:pt>
                <c:pt idx="65">
                  <c:v>0.68777005457013596</c:v>
                </c:pt>
                <c:pt idx="66">
                  <c:v>0.69509675004261395</c:v>
                </c:pt>
                <c:pt idx="67">
                  <c:v>0.69594213798174598</c:v>
                </c:pt>
                <c:pt idx="68">
                  <c:v>0.69303024619140197</c:v>
                </c:pt>
                <c:pt idx="69">
                  <c:v>0.69988728169769598</c:v>
                </c:pt>
                <c:pt idx="70">
                  <c:v>0.68692466663100404</c:v>
                </c:pt>
                <c:pt idx="71">
                  <c:v>0.69716325389382605</c:v>
                </c:pt>
                <c:pt idx="72">
                  <c:v>0.69331204217111297</c:v>
                </c:pt>
                <c:pt idx="73">
                  <c:v>0.69086981034695405</c:v>
                </c:pt>
                <c:pt idx="74">
                  <c:v>0.69519068203585099</c:v>
                </c:pt>
                <c:pt idx="75">
                  <c:v>0.70204771750855199</c:v>
                </c:pt>
                <c:pt idx="76">
                  <c:v>0.70383242538005297</c:v>
                </c:pt>
                <c:pt idx="77">
                  <c:v>0.70251737750832899</c:v>
                </c:pt>
                <c:pt idx="78">
                  <c:v>0.69960548571798498</c:v>
                </c:pt>
                <c:pt idx="79">
                  <c:v>0.70693218119046297</c:v>
                </c:pt>
                <c:pt idx="80">
                  <c:v>0.70486567733925098</c:v>
                </c:pt>
                <c:pt idx="81">
                  <c:v>0.70636858923104195</c:v>
                </c:pt>
                <c:pt idx="82">
                  <c:v>0.70787150108923902</c:v>
                </c:pt>
                <c:pt idx="83">
                  <c:v>0.70787150108923902</c:v>
                </c:pt>
                <c:pt idx="84">
                  <c:v>0.70242344551509195</c:v>
                </c:pt>
                <c:pt idx="85">
                  <c:v>0.71547999257502104</c:v>
                </c:pt>
                <c:pt idx="86">
                  <c:v>0.71360135267669</c:v>
                </c:pt>
                <c:pt idx="87">
                  <c:v>0.71745256443299499</c:v>
                </c:pt>
                <c:pt idx="88">
                  <c:v>0.71998872825039195</c:v>
                </c:pt>
                <c:pt idx="89">
                  <c:v>0.71970693227068105</c:v>
                </c:pt>
                <c:pt idx="90">
                  <c:v>0.72656396777697396</c:v>
                </c:pt>
                <c:pt idx="91">
                  <c:v>0.71980086426391798</c:v>
                </c:pt>
                <c:pt idx="92">
                  <c:v>0.72477925990547298</c:v>
                </c:pt>
                <c:pt idx="93">
                  <c:v>0.72111591216923399</c:v>
                </c:pt>
                <c:pt idx="94">
                  <c:v>0.73032124750645</c:v>
                </c:pt>
                <c:pt idx="95">
                  <c:v>0.72233702808131395</c:v>
                </c:pt>
                <c:pt idx="96">
                  <c:v>0.72881833558106701</c:v>
                </c:pt>
                <c:pt idx="97">
                  <c:v>0.72346421196656396</c:v>
                </c:pt>
                <c:pt idx="98">
                  <c:v>0.72816081166200197</c:v>
                </c:pt>
                <c:pt idx="99">
                  <c:v>0.73342100324967496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F5-47A5-AE48-98FA6E552819}"/>
            </c:ext>
          </c:extLst>
        </c:ser>
        <c:ser>
          <c:idx val="4"/>
          <c:order val="4"/>
          <c:tx>
            <c:strRef>
              <c:f>Accuracy!$F$3:$F$4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Accuracy!$A$5:$A$105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Accuracy!$F$5:$F$105</c:f>
              <c:numCache>
                <c:formatCode>General</c:formatCode>
                <c:ptCount val="100"/>
                <c:pt idx="0">
                  <c:v>0.17227127561046501</c:v>
                </c:pt>
                <c:pt idx="1">
                  <c:v>0.25352244975198202</c:v>
                </c:pt>
                <c:pt idx="2">
                  <c:v>0.28376855157706199</c:v>
                </c:pt>
                <c:pt idx="3">
                  <c:v>0.34604546307352901</c:v>
                </c:pt>
                <c:pt idx="4">
                  <c:v>0.38530903627174601</c:v>
                </c:pt>
                <c:pt idx="5">
                  <c:v>0.42804809316933901</c:v>
                </c:pt>
                <c:pt idx="6">
                  <c:v>0.439507796321845</c:v>
                </c:pt>
                <c:pt idx="7">
                  <c:v>0.45660341914694802</c:v>
                </c:pt>
                <c:pt idx="8">
                  <c:v>0.49577306041631503</c:v>
                </c:pt>
                <c:pt idx="9">
                  <c:v>0.509299267375243</c:v>
                </c:pt>
                <c:pt idx="10">
                  <c:v>0.52836746193514705</c:v>
                </c:pt>
                <c:pt idx="11">
                  <c:v>0.53118542178824202</c:v>
                </c:pt>
                <c:pt idx="12">
                  <c:v>0.55955288374018597</c:v>
                </c:pt>
                <c:pt idx="13">
                  <c:v>0.56650385132369796</c:v>
                </c:pt>
                <c:pt idx="14">
                  <c:v>0.56077399960187602</c:v>
                </c:pt>
                <c:pt idx="15">
                  <c:v>0.57646064255082097</c:v>
                </c:pt>
                <c:pt idx="16">
                  <c:v>0.57833928243795396</c:v>
                </c:pt>
                <c:pt idx="17">
                  <c:v>0.58735675382228902</c:v>
                </c:pt>
                <c:pt idx="18">
                  <c:v>0.60557956036467797</c:v>
                </c:pt>
                <c:pt idx="19">
                  <c:v>0.59271087739200201</c:v>
                </c:pt>
                <c:pt idx="20">
                  <c:v>0.59721961303378002</c:v>
                </c:pt>
                <c:pt idx="21">
                  <c:v>0.62539921096005902</c:v>
                </c:pt>
                <c:pt idx="22">
                  <c:v>0.62765357883693595</c:v>
                </c:pt>
                <c:pt idx="23">
                  <c:v>0.62793537478865302</c:v>
                </c:pt>
                <c:pt idx="24">
                  <c:v>0.65714822469652501</c:v>
                </c:pt>
                <c:pt idx="25">
                  <c:v>0.63413488637588</c:v>
                </c:pt>
                <c:pt idx="26">
                  <c:v>0.64493706556453101</c:v>
                </c:pt>
                <c:pt idx="27">
                  <c:v>0.64794288939290201</c:v>
                </c:pt>
                <c:pt idx="28">
                  <c:v>0.64794288932571598</c:v>
                </c:pt>
                <c:pt idx="29">
                  <c:v>0.66879579186909799</c:v>
                </c:pt>
                <c:pt idx="30">
                  <c:v>0.62229945523922903</c:v>
                </c:pt>
                <c:pt idx="31">
                  <c:v>0.66898365581078101</c:v>
                </c:pt>
                <c:pt idx="32">
                  <c:v>0.65461206085673396</c:v>
                </c:pt>
                <c:pt idx="33">
                  <c:v>0.671050159661993</c:v>
                </c:pt>
                <c:pt idx="34">
                  <c:v>0.67865865113657697</c:v>
                </c:pt>
                <c:pt idx="35">
                  <c:v>0.68194627094465798</c:v>
                </c:pt>
                <c:pt idx="36">
                  <c:v>0.680725155054974</c:v>
                </c:pt>
                <c:pt idx="37">
                  <c:v>0.68551568671005503</c:v>
                </c:pt>
                <c:pt idx="38">
                  <c:v>0.696317865977089</c:v>
                </c:pt>
                <c:pt idx="39">
                  <c:v>0.67809505925553804</c:v>
                </c:pt>
                <c:pt idx="40">
                  <c:v>0.68222806701395</c:v>
                </c:pt>
                <c:pt idx="41">
                  <c:v>0.68532782265639602</c:v>
                </c:pt>
                <c:pt idx="42">
                  <c:v>0.68420063874875103</c:v>
                </c:pt>
                <c:pt idx="43">
                  <c:v>0.70486567729446103</c:v>
                </c:pt>
                <c:pt idx="44">
                  <c:v>0.68983655841015001</c:v>
                </c:pt>
                <c:pt idx="45">
                  <c:v>0.69077587827533404</c:v>
                </c:pt>
                <c:pt idx="46">
                  <c:v>0.70420815327461705</c:v>
                </c:pt>
                <c:pt idx="47">
                  <c:v>0.69857223376998401</c:v>
                </c:pt>
                <c:pt idx="48">
                  <c:v>0.69415743009904696</c:v>
                </c:pt>
                <c:pt idx="49">
                  <c:v>0.708998684907304</c:v>
                </c:pt>
                <c:pt idx="50">
                  <c:v>0.69800864169858701</c:v>
                </c:pt>
                <c:pt idx="51">
                  <c:v>0.70712004504256598</c:v>
                </c:pt>
                <c:pt idx="52">
                  <c:v>0.70834116104422595</c:v>
                </c:pt>
                <c:pt idx="53">
                  <c:v>0.71181664472680595</c:v>
                </c:pt>
                <c:pt idx="54">
                  <c:v>0.69256058624761296</c:v>
                </c:pt>
                <c:pt idx="55">
                  <c:v>0.69800864182176003</c:v>
                </c:pt>
                <c:pt idx="56">
                  <c:v>0.71857974830704796</c:v>
                </c:pt>
                <c:pt idx="57">
                  <c:v>0.70852902506429305</c:v>
                </c:pt>
                <c:pt idx="58">
                  <c:v>0.70326883337584101</c:v>
                </c:pt>
                <c:pt idx="59">
                  <c:v>0.71472853651714996</c:v>
                </c:pt>
                <c:pt idx="60">
                  <c:v>0.71482246855517695</c:v>
                </c:pt>
                <c:pt idx="61">
                  <c:v>0.71247416874665004</c:v>
                </c:pt>
                <c:pt idx="62">
                  <c:v>0.72261882394904897</c:v>
                </c:pt>
                <c:pt idx="63">
                  <c:v>0.72393387201113202</c:v>
                </c:pt>
                <c:pt idx="64">
                  <c:v>0.71604358452324401</c:v>
                </c:pt>
                <c:pt idx="65">
                  <c:v>0.72224309600969405</c:v>
                </c:pt>
                <c:pt idx="66">
                  <c:v>0.72008266019883804</c:v>
                </c:pt>
                <c:pt idx="67">
                  <c:v>0.71331955671937397</c:v>
                </c:pt>
                <c:pt idx="68">
                  <c:v>0.73417245916197804</c:v>
                </c:pt>
                <c:pt idx="69">
                  <c:v>0.72280668796911596</c:v>
                </c:pt>
                <c:pt idx="70">
                  <c:v>0.72440353184294504</c:v>
                </c:pt>
                <c:pt idx="71">
                  <c:v>0.71980086418553502</c:v>
                </c:pt>
                <c:pt idx="72">
                  <c:v>0.71904940832922004</c:v>
                </c:pt>
                <c:pt idx="73">
                  <c:v>0.72233702796933796</c:v>
                </c:pt>
                <c:pt idx="74">
                  <c:v>0.72590644380192104</c:v>
                </c:pt>
                <c:pt idx="75">
                  <c:v>0.73398459526508397</c:v>
                </c:pt>
                <c:pt idx="76">
                  <c:v>0.72158557218020902</c:v>
                </c:pt>
                <c:pt idx="77">
                  <c:v>0.72975765550223903</c:v>
                </c:pt>
                <c:pt idx="78">
                  <c:v>0.72374600790148502</c:v>
                </c:pt>
                <c:pt idx="79">
                  <c:v>0.72994551952230502</c:v>
                </c:pt>
                <c:pt idx="80">
                  <c:v>0.72919406355401495</c:v>
                </c:pt>
                <c:pt idx="81">
                  <c:v>0.73313920731475501</c:v>
                </c:pt>
                <c:pt idx="82">
                  <c:v>0.72966372341942098</c:v>
                </c:pt>
                <c:pt idx="83">
                  <c:v>0.738023670940678</c:v>
                </c:pt>
                <c:pt idx="84">
                  <c:v>0.73003945143715898</c:v>
                </c:pt>
                <c:pt idx="85">
                  <c:v>0.73699041896468298</c:v>
                </c:pt>
                <c:pt idx="86">
                  <c:v>0.73746007891407095</c:v>
                </c:pt>
                <c:pt idx="87">
                  <c:v>0.73905692287748204</c:v>
                </c:pt>
                <c:pt idx="88">
                  <c:v>0.74234454265197103</c:v>
                </c:pt>
                <c:pt idx="89">
                  <c:v>0.74619575436348595</c:v>
                </c:pt>
                <c:pt idx="90">
                  <c:v>0.73398459526508397</c:v>
                </c:pt>
                <c:pt idx="91">
                  <c:v>0.74253240656006103</c:v>
                </c:pt>
                <c:pt idx="92">
                  <c:v>0.73943265087282395</c:v>
                </c:pt>
                <c:pt idx="93">
                  <c:v>0.73558143912771601</c:v>
                </c:pt>
                <c:pt idx="94">
                  <c:v>0.74845012218997398</c:v>
                </c:pt>
                <c:pt idx="95">
                  <c:v>0.74290813456660199</c:v>
                </c:pt>
                <c:pt idx="96">
                  <c:v>0.74206274668345695</c:v>
                </c:pt>
                <c:pt idx="97">
                  <c:v>0.74873191813609197</c:v>
                </c:pt>
                <c:pt idx="98">
                  <c:v>0.74478677445373498</c:v>
                </c:pt>
                <c:pt idx="99">
                  <c:v>0.74854405408243196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F5-47A5-AE48-98FA6E552819}"/>
            </c:ext>
          </c:extLst>
        </c:ser>
        <c:ser>
          <c:idx val="5"/>
          <c:order val="5"/>
          <c:tx>
            <c:strRef>
              <c:f>Accuracy!$G$3:$G$4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Accuracy!$A$5:$A$105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Accuracy!$G$5:$G$105</c:f>
              <c:numCache>
                <c:formatCode>General</c:formatCode>
                <c:ptCount val="100"/>
                <c:pt idx="0">
                  <c:v>5.6294988455792401E-2</c:v>
                </c:pt>
                <c:pt idx="1">
                  <c:v>7.4561999185114705E-2</c:v>
                </c:pt>
                <c:pt idx="2">
                  <c:v>9.3983430667859594E-2</c:v>
                </c:pt>
                <c:pt idx="3">
                  <c:v>0.103218796687145</c:v>
                </c:pt>
                <c:pt idx="4">
                  <c:v>0.114083933180422</c:v>
                </c:pt>
                <c:pt idx="5">
                  <c:v>0.12219883199985</c:v>
                </c:pt>
                <c:pt idx="6">
                  <c:v>0.144234686950278</c:v>
                </c:pt>
                <c:pt idx="7">
                  <c:v>0.161483091131332</c:v>
                </c:pt>
                <c:pt idx="8">
                  <c:v>0.17034496808770899</c:v>
                </c:pt>
                <c:pt idx="9">
                  <c:v>0.18236452533744399</c:v>
                </c:pt>
                <c:pt idx="10">
                  <c:v>0.19421431481732901</c:v>
                </c:pt>
                <c:pt idx="11">
                  <c:v>0.20572456879799</c:v>
                </c:pt>
                <c:pt idx="12">
                  <c:v>0.21699714790166999</c:v>
                </c:pt>
                <c:pt idx="13">
                  <c:v>0.22714925982876599</c:v>
                </c:pt>
                <c:pt idx="14">
                  <c:v>0.23638462583995701</c:v>
                </c:pt>
                <c:pt idx="15">
                  <c:v>0.25264837703642601</c:v>
                </c:pt>
                <c:pt idx="16">
                  <c:v>0.26110281137025698</c:v>
                </c:pt>
                <c:pt idx="17">
                  <c:v>0.26972701345370098</c:v>
                </c:pt>
                <c:pt idx="18">
                  <c:v>0.279811218261524</c:v>
                </c:pt>
                <c:pt idx="19">
                  <c:v>0.28972565531163902</c:v>
                </c:pt>
                <c:pt idx="20">
                  <c:v>0.29200054326491898</c:v>
                </c:pt>
                <c:pt idx="21">
                  <c:v>0.30334102947977698</c:v>
                </c:pt>
                <c:pt idx="22">
                  <c:v>0.313798723354557</c:v>
                </c:pt>
                <c:pt idx="23">
                  <c:v>0.31376476980301499</c:v>
                </c:pt>
                <c:pt idx="24">
                  <c:v>0.32194757572451499</c:v>
                </c:pt>
                <c:pt idx="25">
                  <c:v>0.32425641722933601</c:v>
                </c:pt>
                <c:pt idx="26">
                  <c:v>0.32979084613869403</c:v>
                </c:pt>
                <c:pt idx="27">
                  <c:v>0.334544343354503</c:v>
                </c:pt>
                <c:pt idx="28">
                  <c:v>0.33647969579236803</c:v>
                </c:pt>
                <c:pt idx="29">
                  <c:v>0.33929784056221701</c:v>
                </c:pt>
                <c:pt idx="30">
                  <c:v>0.34890669565655402</c:v>
                </c:pt>
                <c:pt idx="31">
                  <c:v>0.352743446980742</c:v>
                </c:pt>
                <c:pt idx="32">
                  <c:v>0.35729322287920701</c:v>
                </c:pt>
                <c:pt idx="33">
                  <c:v>0.368429987784816</c:v>
                </c:pt>
                <c:pt idx="34">
                  <c:v>0.36469509712334702</c:v>
                </c:pt>
                <c:pt idx="35">
                  <c:v>0.37399837024571603</c:v>
                </c:pt>
                <c:pt idx="36">
                  <c:v>0.37824256418840202</c:v>
                </c:pt>
                <c:pt idx="37">
                  <c:v>0.38201140840950798</c:v>
                </c:pt>
                <c:pt idx="38">
                  <c:v>0.38286024719804501</c:v>
                </c:pt>
                <c:pt idx="39">
                  <c:v>0.38146815158484398</c:v>
                </c:pt>
                <c:pt idx="40">
                  <c:v>0.38836072254776699</c:v>
                </c:pt>
                <c:pt idx="41">
                  <c:v>0.39647562136618297</c:v>
                </c:pt>
                <c:pt idx="42">
                  <c:v>0.398614695113297</c:v>
                </c:pt>
                <c:pt idx="43">
                  <c:v>0.40740866496254302</c:v>
                </c:pt>
                <c:pt idx="44">
                  <c:v>0.41664403098182901</c:v>
                </c:pt>
                <c:pt idx="45">
                  <c:v>0.40992122777661399</c:v>
                </c:pt>
                <c:pt idx="46">
                  <c:v>0.415897052847916</c:v>
                </c:pt>
                <c:pt idx="47">
                  <c:v>0.41936031510514798</c:v>
                </c:pt>
                <c:pt idx="48">
                  <c:v>0.42129566753491798</c:v>
                </c:pt>
                <c:pt idx="49">
                  <c:v>0.42747521392356502</c:v>
                </c:pt>
                <c:pt idx="50">
                  <c:v>0.42937661280988798</c:v>
                </c:pt>
                <c:pt idx="51">
                  <c:v>0.432126850476654</c:v>
                </c:pt>
                <c:pt idx="52">
                  <c:v>0.43263615374977599</c:v>
                </c:pt>
                <c:pt idx="53">
                  <c:v>0.434164063569143</c:v>
                </c:pt>
                <c:pt idx="54">
                  <c:v>0.43728779031095999</c:v>
                </c:pt>
                <c:pt idx="55">
                  <c:v>0.43813662909949802</c:v>
                </c:pt>
                <c:pt idx="56">
                  <c:v>0.44913757979894098</c:v>
                </c:pt>
                <c:pt idx="57">
                  <c:v>0.45117479289142998</c:v>
                </c:pt>
                <c:pt idx="58">
                  <c:v>0.45412875187554003</c:v>
                </c:pt>
                <c:pt idx="59">
                  <c:v>0.45779573544202101</c:v>
                </c:pt>
                <c:pt idx="60">
                  <c:v>0.45120874644297199</c:v>
                </c:pt>
                <c:pt idx="61">
                  <c:v>0.46020643760146701</c:v>
                </c:pt>
                <c:pt idx="62">
                  <c:v>0.46265109332054899</c:v>
                </c:pt>
                <c:pt idx="63">
                  <c:v>0.46421295668336299</c:v>
                </c:pt>
                <c:pt idx="64">
                  <c:v>0.46699714790976499</c:v>
                </c:pt>
                <c:pt idx="65">
                  <c:v>0.465571098745023</c:v>
                </c:pt>
                <c:pt idx="66">
                  <c:v>0.46784598669830202</c:v>
                </c:pt>
                <c:pt idx="67">
                  <c:v>0.46764226538905401</c:v>
                </c:pt>
                <c:pt idx="68">
                  <c:v>0.47399157952731202</c:v>
                </c:pt>
                <c:pt idx="69">
                  <c:v>0.475960885516719</c:v>
                </c:pt>
                <c:pt idx="70">
                  <c:v>0.48027298656248801</c:v>
                </c:pt>
                <c:pt idx="71">
                  <c:v>0.47748879533608601</c:v>
                </c:pt>
                <c:pt idx="72">
                  <c:v>0.48112182535102599</c:v>
                </c:pt>
                <c:pt idx="73">
                  <c:v>0.47888089094928699</c:v>
                </c:pt>
                <c:pt idx="74">
                  <c:v>0.48601113677300001</c:v>
                </c:pt>
                <c:pt idx="75">
                  <c:v>0.48689392911307899</c:v>
                </c:pt>
                <c:pt idx="76">
                  <c:v>0.47996740459861498</c:v>
                </c:pt>
                <c:pt idx="77">
                  <c:v>0.48699578976770402</c:v>
                </c:pt>
                <c:pt idx="78">
                  <c:v>0.47470460410968401</c:v>
                </c:pt>
                <c:pt idx="79">
                  <c:v>0.49066277333418501</c:v>
                </c:pt>
                <c:pt idx="80">
                  <c:v>0.49239440446280103</c:v>
                </c:pt>
                <c:pt idx="81">
                  <c:v>0.49741953009094098</c:v>
                </c:pt>
                <c:pt idx="82">
                  <c:v>0.49412603559141699</c:v>
                </c:pt>
                <c:pt idx="83">
                  <c:v>0.49443161755529003</c:v>
                </c:pt>
                <c:pt idx="84">
                  <c:v>0.49592557382311597</c:v>
                </c:pt>
                <c:pt idx="85">
                  <c:v>0.50295395899220396</c:v>
                </c:pt>
                <c:pt idx="86">
                  <c:v>0.50458372946619601</c:v>
                </c:pt>
                <c:pt idx="87">
                  <c:v>0.50448186881157098</c:v>
                </c:pt>
                <c:pt idx="88">
                  <c:v>0.50774140975955495</c:v>
                </c:pt>
                <c:pt idx="89">
                  <c:v>0.50831862013576001</c:v>
                </c:pt>
                <c:pt idx="90">
                  <c:v>0.50142604917283695</c:v>
                </c:pt>
                <c:pt idx="91">
                  <c:v>0.51443025941322795</c:v>
                </c:pt>
                <c:pt idx="92">
                  <c:v>0.50482140432698597</c:v>
                </c:pt>
                <c:pt idx="93">
                  <c:v>0.515720494371805</c:v>
                </c:pt>
                <c:pt idx="94">
                  <c:v>0.50512698629085995</c:v>
                </c:pt>
                <c:pt idx="95">
                  <c:v>0.50302186609528698</c:v>
                </c:pt>
                <c:pt idx="96">
                  <c:v>0.50967676219741997</c:v>
                </c:pt>
                <c:pt idx="97">
                  <c:v>0.51368328127931595</c:v>
                </c:pt>
                <c:pt idx="98">
                  <c:v>0.51582235502643003</c:v>
                </c:pt>
                <c:pt idx="99">
                  <c:v>0.526483770210458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F5-47A5-AE48-98FA6E552819}"/>
            </c:ext>
          </c:extLst>
        </c:ser>
        <c:ser>
          <c:idx val="6"/>
          <c:order val="6"/>
          <c:tx>
            <c:strRef>
              <c:f>Accuracy!$H$3:$H$4</c:f>
              <c:strCache>
                <c:ptCount val="1"/>
                <c:pt idx="0">
                  <c:v>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Accuracy!$A$5:$A$105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Accuracy!$H$5:$H$105</c:f>
              <c:numCache>
                <c:formatCode>General</c:formatCode>
                <c:ptCount val="100"/>
                <c:pt idx="0">
                  <c:v>7.1743854408182803E-2</c:v>
                </c:pt>
                <c:pt idx="1">
                  <c:v>0.118056498711788</c:v>
                </c:pt>
                <c:pt idx="2">
                  <c:v>0.14895423061656901</c:v>
                </c:pt>
                <c:pt idx="3">
                  <c:v>0.180768708410946</c:v>
                </c:pt>
                <c:pt idx="4">
                  <c:v>0.20283851691291599</c:v>
                </c:pt>
                <c:pt idx="5">
                  <c:v>0.220188781754665</c:v>
                </c:pt>
                <c:pt idx="6">
                  <c:v>0.23798044276240701</c:v>
                </c:pt>
                <c:pt idx="7">
                  <c:v>0.255670243115524</c:v>
                </c:pt>
                <c:pt idx="8">
                  <c:v>0.26993073475485502</c:v>
                </c:pt>
                <c:pt idx="9">
                  <c:v>0.28378378379997399</c:v>
                </c:pt>
                <c:pt idx="10">
                  <c:v>0.29444519897590699</c:v>
                </c:pt>
                <c:pt idx="11">
                  <c:v>0.30636289557506502</c:v>
                </c:pt>
                <c:pt idx="12">
                  <c:v>0.31899361674040499</c:v>
                </c:pt>
                <c:pt idx="13">
                  <c:v>0.32788944723618002</c:v>
                </c:pt>
                <c:pt idx="14">
                  <c:v>0.33501969306798901</c:v>
                </c:pt>
                <c:pt idx="15">
                  <c:v>0.342217845994785</c:v>
                </c:pt>
                <c:pt idx="16">
                  <c:v>0.35107972294711398</c:v>
                </c:pt>
                <c:pt idx="17">
                  <c:v>0.35630856988045601</c:v>
                </c:pt>
                <c:pt idx="18">
                  <c:v>0.36496672552353598</c:v>
                </c:pt>
                <c:pt idx="19">
                  <c:v>0.371349993213337</c:v>
                </c:pt>
                <c:pt idx="20">
                  <c:v>0.37831047127934198</c:v>
                </c:pt>
                <c:pt idx="21">
                  <c:v>0.38530490289689001</c:v>
                </c:pt>
                <c:pt idx="22">
                  <c:v>0.39066956404449299</c:v>
                </c:pt>
                <c:pt idx="23">
                  <c:v>0.397018878182752</c:v>
                </c:pt>
                <c:pt idx="24">
                  <c:v>0.40459052017650399</c:v>
                </c:pt>
                <c:pt idx="25">
                  <c:v>0.40988727421697702</c:v>
                </c:pt>
                <c:pt idx="26">
                  <c:v>0.41250169768567202</c:v>
                </c:pt>
                <c:pt idx="27">
                  <c:v>0.420141246774412</c:v>
                </c:pt>
                <c:pt idx="28">
                  <c:v>0.425811489889936</c:v>
                </c:pt>
                <c:pt idx="29">
                  <c:v>0.43063289421692302</c:v>
                </c:pt>
                <c:pt idx="30">
                  <c:v>0.435929648257396</c:v>
                </c:pt>
                <c:pt idx="31">
                  <c:v>0.43969849247850101</c:v>
                </c:pt>
                <c:pt idx="32">
                  <c:v>0.443569197354231</c:v>
                </c:pt>
                <c:pt idx="33">
                  <c:v>0.44815292681233299</c:v>
                </c:pt>
                <c:pt idx="34">
                  <c:v>0.45144642131185703</c:v>
                </c:pt>
                <c:pt idx="35">
                  <c:v>0.45073339672948598</c:v>
                </c:pt>
                <c:pt idx="36">
                  <c:v>0.45701480376466203</c:v>
                </c:pt>
                <c:pt idx="37">
                  <c:v>0.45911992396023399</c:v>
                </c:pt>
                <c:pt idx="38">
                  <c:v>0.46526551678924399</c:v>
                </c:pt>
                <c:pt idx="39">
                  <c:v>0.46662365885090401</c:v>
                </c:pt>
                <c:pt idx="40">
                  <c:v>0.47158087737596199</c:v>
                </c:pt>
                <c:pt idx="41">
                  <c:v>0.47219204130370901</c:v>
                </c:pt>
                <c:pt idx="42">
                  <c:v>0.47759065599880601</c:v>
                </c:pt>
                <c:pt idx="43">
                  <c:v>0.48027298657058298</c:v>
                </c:pt>
                <c:pt idx="44">
                  <c:v>0.48434741275556198</c:v>
                </c:pt>
                <c:pt idx="45">
                  <c:v>0.489813934553742</c:v>
                </c:pt>
                <c:pt idx="46">
                  <c:v>0.491851147646232</c:v>
                </c:pt>
                <c:pt idx="47">
                  <c:v>0.49348091812022299</c:v>
                </c:pt>
                <c:pt idx="48">
                  <c:v>0.49752139075366097</c:v>
                </c:pt>
                <c:pt idx="49">
                  <c:v>0.49718185523824598</c:v>
                </c:pt>
                <c:pt idx="50">
                  <c:v>0.50275023769105098</c:v>
                </c:pt>
                <c:pt idx="51">
                  <c:v>0.50312372675800698</c:v>
                </c:pt>
                <c:pt idx="52">
                  <c:v>0.50791117752535697</c:v>
                </c:pt>
                <c:pt idx="53">
                  <c:v>0.50713024583990296</c:v>
                </c:pt>
                <c:pt idx="54">
                  <c:v>0.51130653267950599</c:v>
                </c:pt>
                <c:pt idx="55">
                  <c:v>0.514328398766699</c:v>
                </c:pt>
                <c:pt idx="56">
                  <c:v>0.51701072933847703</c:v>
                </c:pt>
                <c:pt idx="57">
                  <c:v>0.51738421840543303</c:v>
                </c:pt>
                <c:pt idx="58">
                  <c:v>0.51982887411642098</c:v>
                </c:pt>
                <c:pt idx="59">
                  <c:v>0.52319027571902799</c:v>
                </c:pt>
                <c:pt idx="60">
                  <c:v>0.52230748337895005</c:v>
                </c:pt>
                <c:pt idx="61">
                  <c:v>0.52468423198685399</c:v>
                </c:pt>
                <c:pt idx="62">
                  <c:v>0.52634795601238704</c:v>
                </c:pt>
                <c:pt idx="63">
                  <c:v>0.53072796416123902</c:v>
                </c:pt>
                <c:pt idx="64">
                  <c:v>0.53235773463523095</c:v>
                </c:pt>
                <c:pt idx="65">
                  <c:v>0.53405541221230601</c:v>
                </c:pt>
                <c:pt idx="66">
                  <c:v>0.53184843136210902</c:v>
                </c:pt>
                <c:pt idx="67">
                  <c:v>0.53324052697530999</c:v>
                </c:pt>
                <c:pt idx="68">
                  <c:v>0.53928425914969502</c:v>
                </c:pt>
                <c:pt idx="69">
                  <c:v>0.53887681653119701</c:v>
                </c:pt>
                <c:pt idx="70">
                  <c:v>0.54162705420605795</c:v>
                </c:pt>
                <c:pt idx="71">
                  <c:v>0.54420752412321105</c:v>
                </c:pt>
                <c:pt idx="72">
                  <c:v>0.54356240664392297</c:v>
                </c:pt>
                <c:pt idx="73">
                  <c:v>0.54441124543246</c:v>
                </c:pt>
                <c:pt idx="74">
                  <c:v>0.54804427544739998</c:v>
                </c:pt>
                <c:pt idx="75">
                  <c:v>0.54546380553024698</c:v>
                </c:pt>
                <c:pt idx="76">
                  <c:v>0.55123590929230004</c:v>
                </c:pt>
                <c:pt idx="77">
                  <c:v>0.55048893115838704</c:v>
                </c:pt>
                <c:pt idx="78">
                  <c:v>0.55201684097775405</c:v>
                </c:pt>
                <c:pt idx="79">
                  <c:v>0.54862148582360504</c:v>
                </c:pt>
                <c:pt idx="80">
                  <c:v>0.55439358958565899</c:v>
                </c:pt>
                <c:pt idx="81">
                  <c:v>0.55435963603411698</c:v>
                </c:pt>
                <c:pt idx="82">
                  <c:v>0.55466521799799096</c:v>
                </c:pt>
                <c:pt idx="83">
                  <c:v>0.554801032204157</c:v>
                </c:pt>
                <c:pt idx="84">
                  <c:v>0.55534428902882105</c:v>
                </c:pt>
                <c:pt idx="85">
                  <c:v>0.55741545566475603</c:v>
                </c:pt>
                <c:pt idx="86">
                  <c:v>0.55921499390454998</c:v>
                </c:pt>
                <c:pt idx="87">
                  <c:v>0.56104848568779098</c:v>
                </c:pt>
                <c:pt idx="88">
                  <c:v>0.56274616326486604</c:v>
                </c:pt>
                <c:pt idx="89">
                  <c:v>0.560369414656961</c:v>
                </c:pt>
                <c:pt idx="90">
                  <c:v>0.56390058400918097</c:v>
                </c:pt>
                <c:pt idx="91">
                  <c:v>0.56756756756756699</c:v>
                </c:pt>
                <c:pt idx="92">
                  <c:v>0.56923129159310004</c:v>
                </c:pt>
                <c:pt idx="93">
                  <c:v>0.568450359915741</c:v>
                </c:pt>
                <c:pt idx="94">
                  <c:v>0.56953687355697402</c:v>
                </c:pt>
                <c:pt idx="95">
                  <c:v>0.57018199104435696</c:v>
                </c:pt>
                <c:pt idx="96">
                  <c:v>0.56746570691294296</c:v>
                </c:pt>
                <c:pt idx="97">
                  <c:v>0.56923129160119501</c:v>
                </c:pt>
                <c:pt idx="98">
                  <c:v>0.57045361944859396</c:v>
                </c:pt>
                <c:pt idx="99">
                  <c:v>0.57035175879396904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4F5-47A5-AE48-98FA6E552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396624"/>
        <c:axId val="457400888"/>
      </c:lineChart>
      <c:catAx>
        <c:axId val="45739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00888"/>
        <c:crosses val="autoZero"/>
        <c:auto val="1"/>
        <c:lblAlgn val="ctr"/>
        <c:lblOffset val="100"/>
        <c:noMultiLvlLbl val="0"/>
      </c:catAx>
      <c:valAx>
        <c:axId val="45740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9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51AEA7-175C-47F6-BA29-5586EE2EB3AA}" type="datetimeFigureOut">
              <a:rPr lang="he-IL" smtClean="0"/>
              <a:t>כ"ה/סיון/תשע"ז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39FF5C6-F797-4C58-8838-4A58078E1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139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F5C6-F797-4C58-8838-4A58078E1D4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002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F5C6-F797-4C58-8838-4A58078E1D4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89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Explain</a:t>
            </a:r>
            <a:r>
              <a:rPr lang="en-US" baseline="0" dirty="0"/>
              <a:t> the passing of information between different </a:t>
            </a:r>
            <a:r>
              <a:rPr lang="en-US" baseline="0" dirty="0" err="1"/>
              <a:t>coloums</a:t>
            </a:r>
            <a:r>
              <a:rPr lang="en-US" baseline="0" dirty="0"/>
              <a:t> of the network.</a:t>
            </a:r>
          </a:p>
          <a:p>
            <a:pPr algn="l" rtl="0"/>
            <a:r>
              <a:rPr lang="en-US" baseline="0" dirty="0"/>
              <a:t>Explain that it is based on relations.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F5C6-F797-4C58-8838-4A58078E1D4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32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F5C6-F797-4C58-8838-4A58078E1D4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12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בבעיה</a:t>
            </a:r>
            <a:r>
              <a:rPr lang="he-IL" baseline="0" dirty="0"/>
              <a:t> שלנו, היחסים הם סימטריים (אם בקבוק 1 נמצא מימין לבקבוק 2, אז בקבוק 2 נמצא משמאל לבקבוק 1), מה שיגרום להשפעות הדדיות על תוצאת החישוב של כל המדף.</a:t>
            </a:r>
          </a:p>
          <a:p>
            <a:r>
              <a:rPr lang="he-IL" baseline="0" dirty="0"/>
              <a:t>בקבוקים שנמצאים על מדף אחר לא יושפעו מהיחסים.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F5C6-F797-4C58-8838-4A58078E1D4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44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Replace</a:t>
            </a:r>
            <a:r>
              <a:rPr lang="en-US" baseline="0" dirty="0"/>
              <a:t> bullets with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F5C6-F797-4C58-8838-4A58078E1D4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169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E338E2-F8D2-4C96-BD65-9A80B87CB2AC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F41-E760-494B-B0B4-115BAAB71484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AAD1-A247-463D-970C-A3F1A1E7ABF2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8259-FCC9-45DC-B4D8-7F6C0D22B948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0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D9E-3146-460F-8FDE-34C9E8CF9FE0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8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04FD-DFAA-43F8-A1F7-7D6651FDAA2D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2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A19-DAA3-4FC5-80D8-7FA17157B266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453-9E34-44A6-9230-ECFD1BAF205C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2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99DA-14BE-4318-8EF2-E8DFD9C66D83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7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751-685C-4516-8AB3-D607CD885AD1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2D4-3F1B-47FA-B07A-009D00C78959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96BE21-D1F8-4E8A-A885-9B743DE196D4}" type="datetime1">
              <a:rPr lang="en-US" smtClean="0"/>
              <a:t>19-Jun-17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31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Deep Learning Image Recognition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err="1"/>
              <a:t>Nir</a:t>
            </a:r>
            <a:r>
              <a:rPr lang="en-US" dirty="0"/>
              <a:t> </a:t>
            </a:r>
            <a:r>
              <a:rPr lang="en-US" dirty="0" err="1"/>
              <a:t>Sela</a:t>
            </a:r>
            <a:r>
              <a:rPr lang="en-US" dirty="0"/>
              <a:t> and Noam Cohen</a:t>
            </a:r>
          </a:p>
          <a:p>
            <a:pPr rtl="0"/>
            <a:r>
              <a:rPr lang="en-US" dirty="0"/>
              <a:t>Advisors: Dr. Oren </a:t>
            </a:r>
            <a:r>
              <a:rPr lang="en-US" dirty="0" err="1"/>
              <a:t>Freifeld</a:t>
            </a:r>
            <a:r>
              <a:rPr lang="en-US" dirty="0"/>
              <a:t>, Mr. Aviv </a:t>
            </a:r>
            <a:r>
              <a:rPr lang="en-US" dirty="0" err="1"/>
              <a:t>Eisenschtat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1" t="-6925" r="-3051" b="-6925"/>
          <a:stretch/>
        </p:blipFill>
        <p:spPr>
          <a:xfrm>
            <a:off x="8302501" y="109940"/>
            <a:ext cx="2987540" cy="1073832"/>
          </a:xfrm>
          <a:prstGeom prst="rect">
            <a:avLst/>
          </a:prstGeom>
          <a:noFill/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36" y="109941"/>
            <a:ext cx="1073832" cy="10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7E23CB-B351-4C2F-9519-42358A459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06094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30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/>
              <a:t>The new design did not accomplish the desired leap in performance, and has proven to be slower.</a:t>
            </a:r>
          </a:p>
          <a:p>
            <a:pPr algn="l" rtl="0"/>
            <a:r>
              <a:rPr lang="en-US" sz="3600" dirty="0"/>
              <a:t>But, it did not overload and caused confusion.</a:t>
            </a:r>
          </a:p>
          <a:p>
            <a:pPr algn="l" rtl="0"/>
            <a:r>
              <a:rPr lang="en-US" sz="3600" dirty="0"/>
              <a:t>This might indicate for other techniques of using context.</a:t>
            </a:r>
            <a:endParaRPr lang="en-US" sz="3400" dirty="0"/>
          </a:p>
          <a:p>
            <a:pPr algn="l" rtl="0"/>
            <a:endParaRPr lang="en-US" sz="3600" dirty="0"/>
          </a:p>
          <a:p>
            <a:pPr algn="l" rt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06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dirty="0"/>
              <a:t>Estimate the effect of a new approach for configuring Convolutional Neural Networks, </a:t>
            </a:r>
            <a:r>
              <a:rPr lang="en-US" sz="3600" dirty="0">
                <a:solidFill>
                  <a:srgbClr val="92D050"/>
                </a:solidFill>
              </a:rPr>
              <a:t>based on context</a:t>
            </a:r>
            <a:r>
              <a:rPr lang="en-US" sz="3600" dirty="0"/>
              <a:t>, on image recognition application. </a:t>
            </a:r>
            <a:endParaRPr lang="he-IL" sz="36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5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Convolutional Neural Network?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847851" y="1971675"/>
            <a:ext cx="8496298" cy="3790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2868170" y="2395536"/>
            <a:ext cx="2555367" cy="2747964"/>
            <a:chOff x="4320731" y="2395536"/>
            <a:chExt cx="2555367" cy="2747964"/>
          </a:xfrm>
        </p:grpSpPr>
        <p:grpSp>
          <p:nvGrpSpPr>
            <p:cNvPr id="6" name="קבוצה 5"/>
            <p:cNvGrpSpPr/>
            <p:nvPr/>
          </p:nvGrpSpPr>
          <p:grpSpPr>
            <a:xfrm>
              <a:off x="4320731" y="2395536"/>
              <a:ext cx="2555367" cy="2747964"/>
              <a:chOff x="2416683" y="2395536"/>
              <a:chExt cx="2555367" cy="2747964"/>
            </a:xfrm>
          </p:grpSpPr>
          <p:sp>
            <p:nvSpPr>
              <p:cNvPr id="74" name="אליפסה 73"/>
              <p:cNvSpPr/>
              <p:nvPr/>
            </p:nvSpPr>
            <p:spPr>
              <a:xfrm>
                <a:off x="2867025" y="4838700"/>
                <a:ext cx="304800" cy="304800"/>
              </a:xfrm>
              <a:prstGeom prst="ellipse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אליפסה 74"/>
              <p:cNvSpPr/>
              <p:nvPr/>
            </p:nvSpPr>
            <p:spPr>
              <a:xfrm>
                <a:off x="3317368" y="4838700"/>
                <a:ext cx="304800" cy="304800"/>
              </a:xfrm>
              <a:prstGeom prst="ellipse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אליפסה 75"/>
              <p:cNvSpPr/>
              <p:nvPr/>
            </p:nvSpPr>
            <p:spPr>
              <a:xfrm>
                <a:off x="3767711" y="4838700"/>
                <a:ext cx="304800" cy="304800"/>
              </a:xfrm>
              <a:prstGeom prst="ellipse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אליפסה 76"/>
              <p:cNvSpPr/>
              <p:nvPr/>
            </p:nvSpPr>
            <p:spPr>
              <a:xfrm>
                <a:off x="4218053" y="4838700"/>
                <a:ext cx="304800" cy="304800"/>
              </a:xfrm>
              <a:prstGeom prst="ellipse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אליפסה 77"/>
              <p:cNvSpPr/>
              <p:nvPr/>
            </p:nvSpPr>
            <p:spPr>
              <a:xfrm>
                <a:off x="2416683" y="4024312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אליפסה 78"/>
              <p:cNvSpPr/>
              <p:nvPr/>
            </p:nvSpPr>
            <p:spPr>
              <a:xfrm>
                <a:off x="2867026" y="4024312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אליפסה 79"/>
              <p:cNvSpPr/>
              <p:nvPr/>
            </p:nvSpPr>
            <p:spPr>
              <a:xfrm>
                <a:off x="3317369" y="4024312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אליפסה 80"/>
              <p:cNvSpPr/>
              <p:nvPr/>
            </p:nvSpPr>
            <p:spPr>
              <a:xfrm>
                <a:off x="3767711" y="4024312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אליפסה 81"/>
              <p:cNvSpPr/>
              <p:nvPr/>
            </p:nvSpPr>
            <p:spPr>
              <a:xfrm>
                <a:off x="4216907" y="4024312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אליפסה 82"/>
              <p:cNvSpPr/>
              <p:nvPr/>
            </p:nvSpPr>
            <p:spPr>
              <a:xfrm>
                <a:off x="4667250" y="4024312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אליפסה 83"/>
              <p:cNvSpPr/>
              <p:nvPr/>
            </p:nvSpPr>
            <p:spPr>
              <a:xfrm>
                <a:off x="2416683" y="3209924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אליפסה 84"/>
              <p:cNvSpPr/>
              <p:nvPr/>
            </p:nvSpPr>
            <p:spPr>
              <a:xfrm>
                <a:off x="2867026" y="3209924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אליפסה 85"/>
              <p:cNvSpPr/>
              <p:nvPr/>
            </p:nvSpPr>
            <p:spPr>
              <a:xfrm>
                <a:off x="3317369" y="3209924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אליפסה 86"/>
              <p:cNvSpPr/>
              <p:nvPr/>
            </p:nvSpPr>
            <p:spPr>
              <a:xfrm>
                <a:off x="3767711" y="3209924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אליפסה 87"/>
              <p:cNvSpPr/>
              <p:nvPr/>
            </p:nvSpPr>
            <p:spPr>
              <a:xfrm>
                <a:off x="4216907" y="3209924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אליפסה 88"/>
              <p:cNvSpPr/>
              <p:nvPr/>
            </p:nvSpPr>
            <p:spPr>
              <a:xfrm>
                <a:off x="4667250" y="3209924"/>
                <a:ext cx="304800" cy="304800"/>
              </a:xfrm>
              <a:prstGeom prst="ellipse">
                <a:avLst/>
              </a:prstGeom>
              <a:solidFill>
                <a:srgbClr val="7E7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אליפסה 89"/>
              <p:cNvSpPr/>
              <p:nvPr/>
            </p:nvSpPr>
            <p:spPr>
              <a:xfrm>
                <a:off x="3528443" y="2395536"/>
                <a:ext cx="304800" cy="304800"/>
              </a:xfrm>
              <a:prstGeom prst="ellipse">
                <a:avLst/>
              </a:prstGeom>
              <a:solidFill>
                <a:srgbClr val="C5D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7" name="קבוצה 6"/>
            <p:cNvGrpSpPr/>
            <p:nvPr/>
          </p:nvGrpSpPr>
          <p:grpSpPr>
            <a:xfrm>
              <a:off x="4473131" y="2700336"/>
              <a:ext cx="2250567" cy="2138364"/>
              <a:chOff x="2569083" y="2700336"/>
              <a:chExt cx="2250567" cy="2138364"/>
            </a:xfrm>
          </p:grpSpPr>
          <p:cxnSp>
            <p:nvCxnSpPr>
              <p:cNvPr id="8" name="מחבר ישר 7"/>
              <p:cNvCxnSpPr>
                <a:stCxn id="77" idx="0"/>
                <a:endCxn id="83" idx="4"/>
              </p:cNvCxnSpPr>
              <p:nvPr/>
            </p:nvCxnSpPr>
            <p:spPr>
              <a:xfrm flipV="1">
                <a:off x="4370453" y="4329112"/>
                <a:ext cx="449197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>
                <a:stCxn id="77" idx="0"/>
                <a:endCxn id="82" idx="4"/>
              </p:cNvCxnSpPr>
              <p:nvPr/>
            </p:nvCxnSpPr>
            <p:spPr>
              <a:xfrm flipH="1" flipV="1">
                <a:off x="4369307" y="4329112"/>
                <a:ext cx="1146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>
                <a:stCxn id="77" idx="0"/>
                <a:endCxn id="81" idx="4"/>
              </p:cNvCxnSpPr>
              <p:nvPr/>
            </p:nvCxnSpPr>
            <p:spPr>
              <a:xfrm flipH="1" flipV="1">
                <a:off x="3920111" y="4329112"/>
                <a:ext cx="450342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>
                <a:stCxn id="77" idx="0"/>
                <a:endCxn id="80" idx="4"/>
              </p:cNvCxnSpPr>
              <p:nvPr/>
            </p:nvCxnSpPr>
            <p:spPr>
              <a:xfrm flipH="1" flipV="1">
                <a:off x="3469769" y="4329112"/>
                <a:ext cx="90068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מחבר ישר 11"/>
              <p:cNvCxnSpPr>
                <a:endCxn id="79" idx="4"/>
              </p:cNvCxnSpPr>
              <p:nvPr/>
            </p:nvCxnSpPr>
            <p:spPr>
              <a:xfrm flipH="1" flipV="1">
                <a:off x="3019426" y="4329112"/>
                <a:ext cx="1349881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ישר 12"/>
              <p:cNvCxnSpPr>
                <a:stCxn id="77" idx="0"/>
                <a:endCxn id="78" idx="4"/>
              </p:cNvCxnSpPr>
              <p:nvPr/>
            </p:nvCxnSpPr>
            <p:spPr>
              <a:xfrm flipH="1" flipV="1">
                <a:off x="2569083" y="4329112"/>
                <a:ext cx="180137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ישר 13"/>
              <p:cNvCxnSpPr>
                <a:stCxn id="76" idx="0"/>
                <a:endCxn id="83" idx="4"/>
              </p:cNvCxnSpPr>
              <p:nvPr/>
            </p:nvCxnSpPr>
            <p:spPr>
              <a:xfrm flipV="1">
                <a:off x="3920111" y="4329112"/>
                <a:ext cx="899539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מחבר ישר 14"/>
              <p:cNvCxnSpPr>
                <a:stCxn id="76" idx="0"/>
                <a:endCxn id="82" idx="4"/>
              </p:cNvCxnSpPr>
              <p:nvPr/>
            </p:nvCxnSpPr>
            <p:spPr>
              <a:xfrm flipV="1">
                <a:off x="3920111" y="4329112"/>
                <a:ext cx="449196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מחבר ישר 15"/>
              <p:cNvCxnSpPr>
                <a:stCxn id="76" idx="0"/>
                <a:endCxn id="81" idx="4"/>
              </p:cNvCxnSpPr>
              <p:nvPr/>
            </p:nvCxnSpPr>
            <p:spPr>
              <a:xfrm flipV="1">
                <a:off x="3920111" y="4329112"/>
                <a:ext cx="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מחבר ישר 16"/>
              <p:cNvCxnSpPr>
                <a:endCxn id="80" idx="4"/>
              </p:cNvCxnSpPr>
              <p:nvPr/>
            </p:nvCxnSpPr>
            <p:spPr>
              <a:xfrm flipH="1" flipV="1">
                <a:off x="3469769" y="4329112"/>
                <a:ext cx="450342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/>
              <p:cNvCxnSpPr>
                <a:stCxn id="76" idx="0"/>
                <a:endCxn id="79" idx="4"/>
              </p:cNvCxnSpPr>
              <p:nvPr/>
            </p:nvCxnSpPr>
            <p:spPr>
              <a:xfrm flipH="1" flipV="1">
                <a:off x="3019426" y="4329112"/>
                <a:ext cx="900685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מחבר ישר 18"/>
              <p:cNvCxnSpPr>
                <a:stCxn id="76" idx="0"/>
                <a:endCxn id="78" idx="4"/>
              </p:cNvCxnSpPr>
              <p:nvPr/>
            </p:nvCxnSpPr>
            <p:spPr>
              <a:xfrm flipH="1" flipV="1">
                <a:off x="2569083" y="4329112"/>
                <a:ext cx="1351028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ישר 19"/>
              <p:cNvCxnSpPr>
                <a:stCxn id="75" idx="0"/>
                <a:endCxn id="83" idx="4"/>
              </p:cNvCxnSpPr>
              <p:nvPr/>
            </p:nvCxnSpPr>
            <p:spPr>
              <a:xfrm flipV="1">
                <a:off x="3469768" y="4329112"/>
                <a:ext cx="1349882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ישר 20"/>
              <p:cNvCxnSpPr>
                <a:endCxn id="82" idx="4"/>
              </p:cNvCxnSpPr>
              <p:nvPr/>
            </p:nvCxnSpPr>
            <p:spPr>
              <a:xfrm flipV="1">
                <a:off x="3469767" y="4329112"/>
                <a:ext cx="89954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מחבר ישר 21"/>
              <p:cNvCxnSpPr>
                <a:stCxn id="75" idx="0"/>
                <a:endCxn id="81" idx="4"/>
              </p:cNvCxnSpPr>
              <p:nvPr/>
            </p:nvCxnSpPr>
            <p:spPr>
              <a:xfrm flipV="1">
                <a:off x="3469768" y="4329112"/>
                <a:ext cx="450343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מחבר ישר 22"/>
              <p:cNvCxnSpPr>
                <a:stCxn id="75" idx="0"/>
                <a:endCxn id="80" idx="4"/>
              </p:cNvCxnSpPr>
              <p:nvPr/>
            </p:nvCxnSpPr>
            <p:spPr>
              <a:xfrm flipV="1">
                <a:off x="3469768" y="4329112"/>
                <a:ext cx="1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ישר 23"/>
              <p:cNvCxnSpPr>
                <a:stCxn id="75" idx="0"/>
                <a:endCxn id="79" idx="4"/>
              </p:cNvCxnSpPr>
              <p:nvPr/>
            </p:nvCxnSpPr>
            <p:spPr>
              <a:xfrm flipH="1" flipV="1">
                <a:off x="3019426" y="4329112"/>
                <a:ext cx="450342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מחבר ישר 24"/>
              <p:cNvCxnSpPr>
                <a:stCxn id="75" idx="0"/>
                <a:endCxn id="78" idx="4"/>
              </p:cNvCxnSpPr>
              <p:nvPr/>
            </p:nvCxnSpPr>
            <p:spPr>
              <a:xfrm flipH="1" flipV="1">
                <a:off x="2569083" y="4329112"/>
                <a:ext cx="900685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מחבר ישר 25"/>
              <p:cNvCxnSpPr>
                <a:stCxn id="74" idx="0"/>
                <a:endCxn id="83" idx="4"/>
              </p:cNvCxnSpPr>
              <p:nvPr/>
            </p:nvCxnSpPr>
            <p:spPr>
              <a:xfrm flipV="1">
                <a:off x="3019425" y="4329112"/>
                <a:ext cx="1800225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>
                <a:stCxn id="74" idx="0"/>
                <a:endCxn id="82" idx="4"/>
              </p:cNvCxnSpPr>
              <p:nvPr/>
            </p:nvCxnSpPr>
            <p:spPr>
              <a:xfrm flipV="1">
                <a:off x="3019425" y="4329112"/>
                <a:ext cx="1349882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>
                <a:stCxn id="74" idx="0"/>
                <a:endCxn id="81" idx="4"/>
              </p:cNvCxnSpPr>
              <p:nvPr/>
            </p:nvCxnSpPr>
            <p:spPr>
              <a:xfrm flipV="1">
                <a:off x="3019425" y="4329112"/>
                <a:ext cx="900686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/>
              <p:cNvCxnSpPr>
                <a:stCxn id="74" idx="0"/>
                <a:endCxn id="80" idx="4"/>
              </p:cNvCxnSpPr>
              <p:nvPr/>
            </p:nvCxnSpPr>
            <p:spPr>
              <a:xfrm flipV="1">
                <a:off x="3019425" y="4329112"/>
                <a:ext cx="45034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>
                <a:stCxn id="74" idx="0"/>
                <a:endCxn id="79" idx="4"/>
              </p:cNvCxnSpPr>
              <p:nvPr/>
            </p:nvCxnSpPr>
            <p:spPr>
              <a:xfrm flipV="1">
                <a:off x="3019425" y="4329112"/>
                <a:ext cx="1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>
                <a:stCxn id="74" idx="0"/>
                <a:endCxn id="78" idx="4"/>
              </p:cNvCxnSpPr>
              <p:nvPr/>
            </p:nvCxnSpPr>
            <p:spPr>
              <a:xfrm flipH="1" flipV="1">
                <a:off x="2569083" y="4329112"/>
                <a:ext cx="450342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>
                <a:stCxn id="83" idx="0"/>
                <a:endCxn id="89" idx="4"/>
              </p:cNvCxnSpPr>
              <p:nvPr/>
            </p:nvCxnSpPr>
            <p:spPr>
              <a:xfrm flipV="1">
                <a:off x="4819650" y="3514724"/>
                <a:ext cx="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>
                <a:endCxn id="88" idx="4"/>
              </p:cNvCxnSpPr>
              <p:nvPr/>
            </p:nvCxnSpPr>
            <p:spPr>
              <a:xfrm flipH="1" flipV="1">
                <a:off x="4369307" y="3514724"/>
                <a:ext cx="450343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>
                <a:stCxn id="83" idx="0"/>
                <a:endCxn id="87" idx="4"/>
              </p:cNvCxnSpPr>
              <p:nvPr/>
            </p:nvCxnSpPr>
            <p:spPr>
              <a:xfrm flipH="1" flipV="1">
                <a:off x="3920111" y="3514724"/>
                <a:ext cx="899539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>
                <a:stCxn id="83" idx="0"/>
                <a:endCxn id="86" idx="4"/>
              </p:cNvCxnSpPr>
              <p:nvPr/>
            </p:nvCxnSpPr>
            <p:spPr>
              <a:xfrm flipH="1" flipV="1">
                <a:off x="3469769" y="3514724"/>
                <a:ext cx="1349881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>
                <a:endCxn id="85" idx="4"/>
              </p:cNvCxnSpPr>
              <p:nvPr/>
            </p:nvCxnSpPr>
            <p:spPr>
              <a:xfrm flipH="1" flipV="1">
                <a:off x="3019426" y="3514724"/>
                <a:ext cx="180022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>
                <a:stCxn id="83" idx="0"/>
                <a:endCxn id="84" idx="4"/>
              </p:cNvCxnSpPr>
              <p:nvPr/>
            </p:nvCxnSpPr>
            <p:spPr>
              <a:xfrm flipH="1" flipV="1">
                <a:off x="2569083" y="3514724"/>
                <a:ext cx="2250567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ישר 37"/>
              <p:cNvCxnSpPr>
                <a:stCxn id="82" idx="0"/>
                <a:endCxn id="89" idx="4"/>
              </p:cNvCxnSpPr>
              <p:nvPr/>
            </p:nvCxnSpPr>
            <p:spPr>
              <a:xfrm flipV="1">
                <a:off x="4369307" y="3514724"/>
                <a:ext cx="450343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>
                <a:stCxn id="82" idx="0"/>
                <a:endCxn id="88" idx="4"/>
              </p:cNvCxnSpPr>
              <p:nvPr/>
            </p:nvCxnSpPr>
            <p:spPr>
              <a:xfrm flipV="1">
                <a:off x="4369307" y="3514724"/>
                <a:ext cx="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מחבר ישר 39"/>
              <p:cNvCxnSpPr>
                <a:stCxn id="82" idx="0"/>
              </p:cNvCxnSpPr>
              <p:nvPr/>
            </p:nvCxnSpPr>
            <p:spPr>
              <a:xfrm flipH="1" flipV="1">
                <a:off x="3919537" y="3514724"/>
                <a:ext cx="44977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מחבר ישר 40"/>
              <p:cNvCxnSpPr>
                <a:stCxn id="82" idx="0"/>
                <a:endCxn id="86" idx="4"/>
              </p:cNvCxnSpPr>
              <p:nvPr/>
            </p:nvCxnSpPr>
            <p:spPr>
              <a:xfrm flipH="1" flipV="1">
                <a:off x="3469769" y="3514724"/>
                <a:ext cx="899538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>
                <a:stCxn id="81" idx="0"/>
                <a:endCxn id="85" idx="4"/>
              </p:cNvCxnSpPr>
              <p:nvPr/>
            </p:nvCxnSpPr>
            <p:spPr>
              <a:xfrm flipH="1" flipV="1">
                <a:off x="3019426" y="3514724"/>
                <a:ext cx="900685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>
                <a:stCxn id="82" idx="0"/>
                <a:endCxn id="85" idx="4"/>
              </p:cNvCxnSpPr>
              <p:nvPr/>
            </p:nvCxnSpPr>
            <p:spPr>
              <a:xfrm flipH="1" flipV="1">
                <a:off x="3019426" y="3514724"/>
                <a:ext cx="1349881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/>
              <p:cNvCxnSpPr>
                <a:stCxn id="82" idx="0"/>
                <a:endCxn id="84" idx="4"/>
              </p:cNvCxnSpPr>
              <p:nvPr/>
            </p:nvCxnSpPr>
            <p:spPr>
              <a:xfrm flipH="1" flipV="1">
                <a:off x="2569083" y="3514724"/>
                <a:ext cx="180022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/>
              <p:cNvCxnSpPr>
                <a:stCxn id="81" idx="0"/>
                <a:endCxn id="89" idx="4"/>
              </p:cNvCxnSpPr>
              <p:nvPr/>
            </p:nvCxnSpPr>
            <p:spPr>
              <a:xfrm flipV="1">
                <a:off x="3920111" y="3514724"/>
                <a:ext cx="899539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מחבר ישר 45"/>
              <p:cNvCxnSpPr>
                <a:stCxn id="81" idx="0"/>
                <a:endCxn id="88" idx="4"/>
              </p:cNvCxnSpPr>
              <p:nvPr/>
            </p:nvCxnSpPr>
            <p:spPr>
              <a:xfrm flipV="1">
                <a:off x="3920111" y="3514724"/>
                <a:ext cx="449196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מחבר ישר 46"/>
              <p:cNvCxnSpPr>
                <a:stCxn id="81" idx="0"/>
                <a:endCxn id="87" idx="4"/>
              </p:cNvCxnSpPr>
              <p:nvPr/>
            </p:nvCxnSpPr>
            <p:spPr>
              <a:xfrm flipV="1">
                <a:off x="3920111" y="3514724"/>
                <a:ext cx="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>
                <a:endCxn id="86" idx="4"/>
              </p:cNvCxnSpPr>
              <p:nvPr/>
            </p:nvCxnSpPr>
            <p:spPr>
              <a:xfrm flipH="1" flipV="1">
                <a:off x="3469769" y="3514724"/>
                <a:ext cx="449768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מחבר ישר 48"/>
              <p:cNvCxnSpPr>
                <a:stCxn id="81" idx="0"/>
                <a:endCxn id="84" idx="4"/>
              </p:cNvCxnSpPr>
              <p:nvPr/>
            </p:nvCxnSpPr>
            <p:spPr>
              <a:xfrm flipH="1" flipV="1">
                <a:off x="2569083" y="3514724"/>
                <a:ext cx="1351028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>
                <a:stCxn id="80" idx="0"/>
                <a:endCxn id="89" idx="4"/>
              </p:cNvCxnSpPr>
              <p:nvPr/>
            </p:nvCxnSpPr>
            <p:spPr>
              <a:xfrm flipV="1">
                <a:off x="3469769" y="3514724"/>
                <a:ext cx="1349881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מחבר ישר 50"/>
              <p:cNvCxnSpPr>
                <a:stCxn id="80" idx="0"/>
                <a:endCxn id="88" idx="4"/>
              </p:cNvCxnSpPr>
              <p:nvPr/>
            </p:nvCxnSpPr>
            <p:spPr>
              <a:xfrm flipV="1">
                <a:off x="3469769" y="3514724"/>
                <a:ext cx="899538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מחבר ישר 51"/>
              <p:cNvCxnSpPr>
                <a:stCxn id="80" idx="0"/>
                <a:endCxn id="87" idx="4"/>
              </p:cNvCxnSpPr>
              <p:nvPr/>
            </p:nvCxnSpPr>
            <p:spPr>
              <a:xfrm flipV="1">
                <a:off x="3469769" y="3514724"/>
                <a:ext cx="450342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מחבר ישר 52"/>
              <p:cNvCxnSpPr>
                <a:stCxn id="80" idx="0"/>
                <a:endCxn id="86" idx="4"/>
              </p:cNvCxnSpPr>
              <p:nvPr/>
            </p:nvCxnSpPr>
            <p:spPr>
              <a:xfrm flipV="1">
                <a:off x="3469769" y="3514724"/>
                <a:ext cx="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>
                <a:stCxn id="80" idx="0"/>
                <a:endCxn id="85" idx="4"/>
              </p:cNvCxnSpPr>
              <p:nvPr/>
            </p:nvCxnSpPr>
            <p:spPr>
              <a:xfrm flipH="1" flipV="1">
                <a:off x="3019426" y="3514724"/>
                <a:ext cx="450343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מחבר ישר 54"/>
              <p:cNvCxnSpPr>
                <a:stCxn id="80" idx="0"/>
                <a:endCxn id="84" idx="4"/>
              </p:cNvCxnSpPr>
              <p:nvPr/>
            </p:nvCxnSpPr>
            <p:spPr>
              <a:xfrm flipH="1" flipV="1">
                <a:off x="2569083" y="3514724"/>
                <a:ext cx="900686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מחבר ישר 55"/>
              <p:cNvCxnSpPr>
                <a:stCxn id="79" idx="0"/>
                <a:endCxn id="89" idx="4"/>
              </p:cNvCxnSpPr>
              <p:nvPr/>
            </p:nvCxnSpPr>
            <p:spPr>
              <a:xfrm flipV="1">
                <a:off x="3019426" y="3514724"/>
                <a:ext cx="180022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>
                <a:stCxn id="79" idx="0"/>
                <a:endCxn id="88" idx="4"/>
              </p:cNvCxnSpPr>
              <p:nvPr/>
            </p:nvCxnSpPr>
            <p:spPr>
              <a:xfrm flipV="1">
                <a:off x="3019426" y="3514724"/>
                <a:ext cx="1349881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מחבר ישר 57"/>
              <p:cNvCxnSpPr>
                <a:stCxn id="79" idx="0"/>
                <a:endCxn id="87" idx="4"/>
              </p:cNvCxnSpPr>
              <p:nvPr/>
            </p:nvCxnSpPr>
            <p:spPr>
              <a:xfrm flipV="1">
                <a:off x="3019426" y="3514724"/>
                <a:ext cx="900685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מחבר ישר 58"/>
              <p:cNvCxnSpPr>
                <a:stCxn id="79" idx="0"/>
                <a:endCxn id="86" idx="4"/>
              </p:cNvCxnSpPr>
              <p:nvPr/>
            </p:nvCxnSpPr>
            <p:spPr>
              <a:xfrm flipV="1">
                <a:off x="3019426" y="3514724"/>
                <a:ext cx="450343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מחבר ישר 59"/>
              <p:cNvCxnSpPr>
                <a:stCxn id="79" idx="0"/>
                <a:endCxn id="85" idx="4"/>
              </p:cNvCxnSpPr>
              <p:nvPr/>
            </p:nvCxnSpPr>
            <p:spPr>
              <a:xfrm flipV="1">
                <a:off x="3019426" y="3514724"/>
                <a:ext cx="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>
                <a:stCxn id="79" idx="0"/>
                <a:endCxn id="84" idx="4"/>
              </p:cNvCxnSpPr>
              <p:nvPr/>
            </p:nvCxnSpPr>
            <p:spPr>
              <a:xfrm flipH="1" flipV="1">
                <a:off x="2569083" y="3514724"/>
                <a:ext cx="450343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>
                <a:stCxn id="78" idx="0"/>
                <a:endCxn id="89" idx="4"/>
              </p:cNvCxnSpPr>
              <p:nvPr/>
            </p:nvCxnSpPr>
            <p:spPr>
              <a:xfrm flipV="1">
                <a:off x="2569083" y="3514724"/>
                <a:ext cx="2250567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מחבר ישר 62"/>
              <p:cNvCxnSpPr>
                <a:stCxn id="78" idx="0"/>
                <a:endCxn id="88" idx="4"/>
              </p:cNvCxnSpPr>
              <p:nvPr/>
            </p:nvCxnSpPr>
            <p:spPr>
              <a:xfrm flipV="1">
                <a:off x="2569083" y="3514724"/>
                <a:ext cx="180022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>
                <a:stCxn id="78" idx="0"/>
                <a:endCxn id="87" idx="4"/>
              </p:cNvCxnSpPr>
              <p:nvPr/>
            </p:nvCxnSpPr>
            <p:spPr>
              <a:xfrm flipV="1">
                <a:off x="2569083" y="3514724"/>
                <a:ext cx="1351028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מחבר ישר 64"/>
              <p:cNvCxnSpPr>
                <a:stCxn id="78" idx="0"/>
                <a:endCxn id="86" idx="4"/>
              </p:cNvCxnSpPr>
              <p:nvPr/>
            </p:nvCxnSpPr>
            <p:spPr>
              <a:xfrm flipV="1">
                <a:off x="2569083" y="3514724"/>
                <a:ext cx="900686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מחבר ישר 65"/>
              <p:cNvCxnSpPr>
                <a:stCxn id="78" idx="0"/>
                <a:endCxn id="85" idx="4"/>
              </p:cNvCxnSpPr>
              <p:nvPr/>
            </p:nvCxnSpPr>
            <p:spPr>
              <a:xfrm flipV="1">
                <a:off x="2569083" y="3514724"/>
                <a:ext cx="450343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>
                <a:stCxn id="78" idx="0"/>
                <a:endCxn id="84" idx="4"/>
              </p:cNvCxnSpPr>
              <p:nvPr/>
            </p:nvCxnSpPr>
            <p:spPr>
              <a:xfrm flipV="1">
                <a:off x="2569083" y="3514724"/>
                <a:ext cx="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>
                <a:stCxn id="84" idx="0"/>
                <a:endCxn id="90" idx="4"/>
              </p:cNvCxnSpPr>
              <p:nvPr/>
            </p:nvCxnSpPr>
            <p:spPr>
              <a:xfrm flipV="1">
                <a:off x="2569083" y="2700336"/>
                <a:ext cx="1111760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מחבר ישר 68"/>
              <p:cNvCxnSpPr>
                <a:stCxn id="85" idx="0"/>
                <a:endCxn id="90" idx="4"/>
              </p:cNvCxnSpPr>
              <p:nvPr/>
            </p:nvCxnSpPr>
            <p:spPr>
              <a:xfrm flipV="1">
                <a:off x="3019426" y="2700336"/>
                <a:ext cx="661417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מחבר ישר 69"/>
              <p:cNvCxnSpPr>
                <a:stCxn id="86" idx="0"/>
                <a:endCxn id="90" idx="4"/>
              </p:cNvCxnSpPr>
              <p:nvPr/>
            </p:nvCxnSpPr>
            <p:spPr>
              <a:xfrm flipV="1">
                <a:off x="3469769" y="2700336"/>
                <a:ext cx="21107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מחבר ישר 70"/>
              <p:cNvCxnSpPr>
                <a:stCxn id="87" idx="0"/>
                <a:endCxn id="90" idx="4"/>
              </p:cNvCxnSpPr>
              <p:nvPr/>
            </p:nvCxnSpPr>
            <p:spPr>
              <a:xfrm flipH="1" flipV="1">
                <a:off x="3680843" y="2700336"/>
                <a:ext cx="239268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מחבר ישר 71"/>
              <p:cNvCxnSpPr>
                <a:stCxn id="88" idx="0"/>
                <a:endCxn id="90" idx="4"/>
              </p:cNvCxnSpPr>
              <p:nvPr/>
            </p:nvCxnSpPr>
            <p:spPr>
              <a:xfrm flipH="1" flipV="1">
                <a:off x="3680843" y="2700336"/>
                <a:ext cx="688464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מחבר ישר 72"/>
              <p:cNvCxnSpPr>
                <a:stCxn id="89" idx="0"/>
                <a:endCxn id="90" idx="4"/>
              </p:cNvCxnSpPr>
              <p:nvPr/>
            </p:nvCxnSpPr>
            <p:spPr>
              <a:xfrm flipH="1" flipV="1">
                <a:off x="3680843" y="2700336"/>
                <a:ext cx="1138807" cy="509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אליפסה 90"/>
          <p:cNvSpPr/>
          <p:nvPr/>
        </p:nvSpPr>
        <p:spPr>
          <a:xfrm>
            <a:off x="7951279" y="4838700"/>
            <a:ext cx="304800" cy="3048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אליפסה 91"/>
          <p:cNvSpPr/>
          <p:nvPr/>
        </p:nvSpPr>
        <p:spPr>
          <a:xfrm>
            <a:off x="7951279" y="2395536"/>
            <a:ext cx="304800" cy="304800"/>
          </a:xfrm>
          <a:prstGeom prst="ellipse">
            <a:avLst/>
          </a:prstGeom>
          <a:solidFill>
            <a:srgbClr val="C5D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מלבן 92"/>
          <p:cNvSpPr/>
          <p:nvPr/>
        </p:nvSpPr>
        <p:spPr>
          <a:xfrm>
            <a:off x="7622096" y="4024312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מלבן 93"/>
          <p:cNvSpPr/>
          <p:nvPr/>
        </p:nvSpPr>
        <p:spPr>
          <a:xfrm>
            <a:off x="7622096" y="3209924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5" name="מחבר חץ ישר 94"/>
          <p:cNvCxnSpPr>
            <a:stCxn id="91" idx="0"/>
            <a:endCxn id="93" idx="2"/>
          </p:cNvCxnSpPr>
          <p:nvPr/>
        </p:nvCxnSpPr>
        <p:spPr>
          <a:xfrm flipH="1" flipV="1">
            <a:off x="8102156" y="4329112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>
            <a:endCxn id="94" idx="2"/>
          </p:cNvCxnSpPr>
          <p:nvPr/>
        </p:nvCxnSpPr>
        <p:spPr>
          <a:xfrm flipV="1">
            <a:off x="8102156" y="3514724"/>
            <a:ext cx="0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חץ ישר 96"/>
          <p:cNvCxnSpPr>
            <a:stCxn id="94" idx="0"/>
            <a:endCxn id="92" idx="4"/>
          </p:cNvCxnSpPr>
          <p:nvPr/>
        </p:nvCxnSpPr>
        <p:spPr>
          <a:xfrm flipV="1">
            <a:off x="8102156" y="2700336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391694" y="2016244"/>
                <a:ext cx="14878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Output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94" y="2016244"/>
                <a:ext cx="1487804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667" r="-82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3391694" y="5220125"/>
            <a:ext cx="14878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-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endParaRPr lang="he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358254" y="2016244"/>
                <a:ext cx="14878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Output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254" y="2016244"/>
                <a:ext cx="14878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667" r="-82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7358254" y="5220125"/>
            <a:ext cx="14878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- 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3" name="מציין מיקום של מספר שקופית 10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Column Neural Network?</a:t>
            </a:r>
            <a:endParaRPr lang="he-IL" dirty="0"/>
          </a:p>
        </p:txBody>
      </p:sp>
      <p:pic>
        <p:nvPicPr>
          <p:cNvPr id="101" name="תמונה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957387"/>
            <a:ext cx="5295900" cy="3819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1850" y="5776912"/>
            <a:ext cx="430911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https://arxiv.org/pdf/1609.04508v2.pdf</a:t>
            </a:r>
            <a:endParaRPr lang="he-I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image from </a:t>
            </a:r>
            <a:r>
              <a:rPr lang="en-US" dirty="0" err="1"/>
              <a:t>Trax</a:t>
            </a:r>
            <a:r>
              <a:rPr lang="en-US" dirty="0"/>
              <a:t>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3600" dirty="0"/>
              <a:t>כאן נראה תמונה של </a:t>
            </a:r>
            <a:r>
              <a:rPr lang="en-US" sz="3600" dirty="0"/>
              <a:t>probe</a:t>
            </a:r>
            <a:r>
              <a:rPr lang="he-IL" sz="3600" dirty="0"/>
              <a:t> עם מסגרת מסביב לכל אחד מהבקבוקים בו.</a:t>
            </a:r>
          </a:p>
          <a:p>
            <a:pPr marL="0" indent="0" algn="r">
              <a:buNone/>
            </a:pPr>
            <a:r>
              <a:rPr lang="he-IL" sz="3600" dirty="0"/>
              <a:t>נסביר את הבעיה הספציפית של </a:t>
            </a:r>
            <a:r>
              <a:rPr lang="en-US" sz="3600" dirty="0" err="1"/>
              <a:t>Trax</a:t>
            </a:r>
            <a:r>
              <a:rPr lang="he-IL" sz="3600" dirty="0"/>
              <a:t>, ולמה אנחנו חושבים ש-</a:t>
            </a:r>
            <a:r>
              <a:rPr lang="en-US" sz="3600" dirty="0"/>
              <a:t>context</a:t>
            </a:r>
            <a:r>
              <a:rPr lang="he-IL" sz="3600" dirty="0"/>
              <a:t> יכול לעזור.</a:t>
            </a:r>
            <a:r>
              <a:rPr lang="en-US" sz="3600" dirty="0"/>
              <a:t> Fine Tuning</a:t>
            </a:r>
            <a:r>
              <a:rPr lang="he-IL" sz="3600" dirty="0"/>
              <a:t>.</a:t>
            </a:r>
          </a:p>
          <a:p>
            <a:pPr marL="0" indent="0" algn="r">
              <a:buNone/>
            </a:pPr>
            <a:r>
              <a:rPr lang="he-IL" sz="3600" dirty="0"/>
              <a:t>אולי נסביר על החלוקה ליחסים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context?</a:t>
            </a:r>
            <a:endParaRPr lang="he-IL" dirty="0"/>
          </a:p>
        </p:txBody>
      </p:sp>
      <p:sp>
        <p:nvSpPr>
          <p:cNvPr id="196" name="מלבן 195"/>
          <p:cNvSpPr/>
          <p:nvPr/>
        </p:nvSpPr>
        <p:spPr>
          <a:xfrm>
            <a:off x="1847851" y="1971675"/>
            <a:ext cx="8496298" cy="3790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3" name="אליפסה 282"/>
          <p:cNvSpPr/>
          <p:nvPr/>
        </p:nvSpPr>
        <p:spPr>
          <a:xfrm>
            <a:off x="4511707" y="4838700"/>
            <a:ext cx="304800" cy="3048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4" name="אליפסה 283"/>
          <p:cNvSpPr/>
          <p:nvPr/>
        </p:nvSpPr>
        <p:spPr>
          <a:xfrm>
            <a:off x="4511707" y="2395536"/>
            <a:ext cx="304800" cy="304800"/>
          </a:xfrm>
          <a:prstGeom prst="ellipse">
            <a:avLst/>
          </a:prstGeom>
          <a:solidFill>
            <a:srgbClr val="C5D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5" name="מלבן 284"/>
          <p:cNvSpPr/>
          <p:nvPr/>
        </p:nvSpPr>
        <p:spPr>
          <a:xfrm>
            <a:off x="4182524" y="4024312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מלבן 285"/>
          <p:cNvSpPr/>
          <p:nvPr/>
        </p:nvSpPr>
        <p:spPr>
          <a:xfrm>
            <a:off x="4182524" y="3209924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7" name="מחבר חץ ישר 286"/>
          <p:cNvCxnSpPr>
            <a:stCxn id="283" idx="0"/>
            <a:endCxn id="285" idx="2"/>
          </p:cNvCxnSpPr>
          <p:nvPr/>
        </p:nvCxnSpPr>
        <p:spPr>
          <a:xfrm flipH="1" flipV="1">
            <a:off x="4662584" y="4329112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מחבר חץ ישר 287"/>
          <p:cNvCxnSpPr>
            <a:endCxn id="286" idx="2"/>
          </p:cNvCxnSpPr>
          <p:nvPr/>
        </p:nvCxnSpPr>
        <p:spPr>
          <a:xfrm flipV="1">
            <a:off x="4662584" y="3514724"/>
            <a:ext cx="0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מחבר חץ ישר 288"/>
          <p:cNvCxnSpPr>
            <a:stCxn id="286" idx="0"/>
            <a:endCxn id="284" idx="4"/>
          </p:cNvCxnSpPr>
          <p:nvPr/>
        </p:nvCxnSpPr>
        <p:spPr>
          <a:xfrm flipV="1">
            <a:off x="4662584" y="2700336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אליפסה 293"/>
          <p:cNvSpPr/>
          <p:nvPr/>
        </p:nvSpPr>
        <p:spPr>
          <a:xfrm>
            <a:off x="3071527" y="4838700"/>
            <a:ext cx="304800" cy="3048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5" name="אליפסה 294"/>
          <p:cNvSpPr/>
          <p:nvPr/>
        </p:nvSpPr>
        <p:spPr>
          <a:xfrm>
            <a:off x="3071527" y="2395536"/>
            <a:ext cx="304800" cy="304800"/>
          </a:xfrm>
          <a:prstGeom prst="ellipse">
            <a:avLst/>
          </a:prstGeom>
          <a:solidFill>
            <a:srgbClr val="C5D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6" name="מלבן 295"/>
          <p:cNvSpPr/>
          <p:nvPr/>
        </p:nvSpPr>
        <p:spPr>
          <a:xfrm>
            <a:off x="2742344" y="4024312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7" name="מלבן 296"/>
          <p:cNvSpPr/>
          <p:nvPr/>
        </p:nvSpPr>
        <p:spPr>
          <a:xfrm>
            <a:off x="2742344" y="3209924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8" name="מחבר חץ ישר 297"/>
          <p:cNvCxnSpPr>
            <a:stCxn id="294" idx="0"/>
            <a:endCxn id="296" idx="2"/>
          </p:cNvCxnSpPr>
          <p:nvPr/>
        </p:nvCxnSpPr>
        <p:spPr>
          <a:xfrm flipH="1" flipV="1">
            <a:off x="3222404" y="4329112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חץ ישר 298"/>
          <p:cNvCxnSpPr>
            <a:endCxn id="297" idx="2"/>
          </p:cNvCxnSpPr>
          <p:nvPr/>
        </p:nvCxnSpPr>
        <p:spPr>
          <a:xfrm flipV="1">
            <a:off x="3222404" y="3514724"/>
            <a:ext cx="0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חץ ישר 299"/>
          <p:cNvCxnSpPr>
            <a:stCxn id="297" idx="0"/>
            <a:endCxn id="295" idx="4"/>
          </p:cNvCxnSpPr>
          <p:nvPr/>
        </p:nvCxnSpPr>
        <p:spPr>
          <a:xfrm flipV="1">
            <a:off x="3222404" y="2700336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אליפסה 300"/>
          <p:cNvSpPr/>
          <p:nvPr/>
        </p:nvSpPr>
        <p:spPr>
          <a:xfrm>
            <a:off x="5950364" y="4838700"/>
            <a:ext cx="304800" cy="3048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2" name="אליפסה 301"/>
          <p:cNvSpPr/>
          <p:nvPr/>
        </p:nvSpPr>
        <p:spPr>
          <a:xfrm>
            <a:off x="5950364" y="2395536"/>
            <a:ext cx="304800" cy="304800"/>
          </a:xfrm>
          <a:prstGeom prst="ellipse">
            <a:avLst/>
          </a:prstGeom>
          <a:solidFill>
            <a:srgbClr val="C5D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3" name="מלבן 302"/>
          <p:cNvSpPr/>
          <p:nvPr/>
        </p:nvSpPr>
        <p:spPr>
          <a:xfrm>
            <a:off x="5621181" y="4024312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4" name="מלבן 303"/>
          <p:cNvSpPr/>
          <p:nvPr/>
        </p:nvSpPr>
        <p:spPr>
          <a:xfrm>
            <a:off x="5621181" y="3209924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5" name="מחבר חץ ישר 304"/>
          <p:cNvCxnSpPr>
            <a:stCxn id="301" idx="0"/>
            <a:endCxn id="303" idx="2"/>
          </p:cNvCxnSpPr>
          <p:nvPr/>
        </p:nvCxnSpPr>
        <p:spPr>
          <a:xfrm flipH="1" flipV="1">
            <a:off x="6101241" y="4329112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חץ ישר 305"/>
          <p:cNvCxnSpPr>
            <a:endCxn id="304" idx="2"/>
          </p:cNvCxnSpPr>
          <p:nvPr/>
        </p:nvCxnSpPr>
        <p:spPr>
          <a:xfrm flipV="1">
            <a:off x="6101241" y="3514724"/>
            <a:ext cx="0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חץ ישר 306"/>
          <p:cNvCxnSpPr>
            <a:stCxn id="304" idx="0"/>
            <a:endCxn id="302" idx="4"/>
          </p:cNvCxnSpPr>
          <p:nvPr/>
        </p:nvCxnSpPr>
        <p:spPr>
          <a:xfrm flipV="1">
            <a:off x="6101241" y="2700336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אליפסה 307"/>
          <p:cNvSpPr/>
          <p:nvPr/>
        </p:nvSpPr>
        <p:spPr>
          <a:xfrm>
            <a:off x="7389021" y="4838700"/>
            <a:ext cx="304800" cy="3048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9" name="אליפסה 308"/>
          <p:cNvSpPr/>
          <p:nvPr/>
        </p:nvSpPr>
        <p:spPr>
          <a:xfrm>
            <a:off x="7389021" y="2395536"/>
            <a:ext cx="304800" cy="304800"/>
          </a:xfrm>
          <a:prstGeom prst="ellipse">
            <a:avLst/>
          </a:prstGeom>
          <a:solidFill>
            <a:srgbClr val="C5D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0" name="מלבן 309"/>
          <p:cNvSpPr/>
          <p:nvPr/>
        </p:nvSpPr>
        <p:spPr>
          <a:xfrm>
            <a:off x="7059838" y="4024312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1" name="מלבן 310"/>
          <p:cNvSpPr/>
          <p:nvPr/>
        </p:nvSpPr>
        <p:spPr>
          <a:xfrm>
            <a:off x="7059838" y="3209924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2" name="מחבר חץ ישר 311"/>
          <p:cNvCxnSpPr>
            <a:stCxn id="308" idx="0"/>
            <a:endCxn id="310" idx="2"/>
          </p:cNvCxnSpPr>
          <p:nvPr/>
        </p:nvCxnSpPr>
        <p:spPr>
          <a:xfrm flipH="1" flipV="1">
            <a:off x="7539898" y="4329112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חץ ישר 312"/>
          <p:cNvCxnSpPr>
            <a:endCxn id="311" idx="2"/>
          </p:cNvCxnSpPr>
          <p:nvPr/>
        </p:nvCxnSpPr>
        <p:spPr>
          <a:xfrm flipV="1">
            <a:off x="7539898" y="3514724"/>
            <a:ext cx="0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חץ ישר 313"/>
          <p:cNvCxnSpPr>
            <a:stCxn id="311" idx="0"/>
            <a:endCxn id="309" idx="4"/>
          </p:cNvCxnSpPr>
          <p:nvPr/>
        </p:nvCxnSpPr>
        <p:spPr>
          <a:xfrm flipV="1">
            <a:off x="7539898" y="2700336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/>
              <p:cNvSpPr txBox="1"/>
              <p:nvPr/>
            </p:nvSpPr>
            <p:spPr>
              <a:xfrm>
                <a:off x="2987143" y="5220125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5" name="TextBox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43" y="5220125"/>
                <a:ext cx="4705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9091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/>
              <p:cNvSpPr txBox="1"/>
              <p:nvPr/>
            </p:nvSpPr>
            <p:spPr>
              <a:xfrm>
                <a:off x="4427323" y="5220125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323" y="5220125"/>
                <a:ext cx="47052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1688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5867503" y="5220125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03" y="5220125"/>
                <a:ext cx="47052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10390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7304637" y="5220125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37" y="5220125"/>
                <a:ext cx="47052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1688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2987143" y="1993938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43" y="1993938"/>
                <a:ext cx="47052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10390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4427323" y="1993938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323" y="1993938"/>
                <a:ext cx="47052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11688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5867503" y="1993938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03" y="1993938"/>
                <a:ext cx="47052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10390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7304637" y="1993938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37" y="1993938"/>
                <a:ext cx="4705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1688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מחבר חץ ישר 322"/>
          <p:cNvCxnSpPr>
            <a:stCxn id="294" idx="0"/>
            <a:endCxn id="285" idx="2"/>
          </p:cNvCxnSpPr>
          <p:nvPr/>
        </p:nvCxnSpPr>
        <p:spPr>
          <a:xfrm flipV="1">
            <a:off x="3223927" y="4329112"/>
            <a:ext cx="1438657" cy="509588"/>
          </a:xfrm>
          <a:prstGeom prst="straightConnector1">
            <a:avLst/>
          </a:prstGeom>
          <a:ln w="19050">
            <a:solidFill>
              <a:srgbClr val="00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חץ ישר 328"/>
          <p:cNvCxnSpPr>
            <a:stCxn id="301" idx="0"/>
            <a:endCxn id="285" idx="2"/>
          </p:cNvCxnSpPr>
          <p:nvPr/>
        </p:nvCxnSpPr>
        <p:spPr>
          <a:xfrm flipH="1" flipV="1">
            <a:off x="4662584" y="4329112"/>
            <a:ext cx="1440180" cy="509588"/>
          </a:xfrm>
          <a:prstGeom prst="straightConnector1">
            <a:avLst/>
          </a:prstGeom>
          <a:ln w="19050">
            <a:solidFill>
              <a:srgbClr val="00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חץ ישר 336"/>
          <p:cNvCxnSpPr>
            <a:stCxn id="283" idx="0"/>
            <a:endCxn id="296" idx="2"/>
          </p:cNvCxnSpPr>
          <p:nvPr/>
        </p:nvCxnSpPr>
        <p:spPr>
          <a:xfrm flipH="1" flipV="1">
            <a:off x="3222404" y="4329112"/>
            <a:ext cx="1441703" cy="509588"/>
          </a:xfrm>
          <a:prstGeom prst="straightConnector1">
            <a:avLst/>
          </a:prstGeom>
          <a:ln w="19050">
            <a:solidFill>
              <a:srgbClr val="00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חץ ישר 340"/>
          <p:cNvCxnSpPr>
            <a:stCxn id="283" idx="0"/>
            <a:endCxn id="303" idx="2"/>
          </p:cNvCxnSpPr>
          <p:nvPr/>
        </p:nvCxnSpPr>
        <p:spPr>
          <a:xfrm flipV="1">
            <a:off x="4664107" y="4329112"/>
            <a:ext cx="1437134" cy="509588"/>
          </a:xfrm>
          <a:prstGeom prst="straightConnector1">
            <a:avLst/>
          </a:prstGeom>
          <a:ln w="19050">
            <a:solidFill>
              <a:srgbClr val="00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חץ ישר 342"/>
          <p:cNvCxnSpPr>
            <a:stCxn id="363" idx="0"/>
            <a:endCxn id="310" idx="2"/>
          </p:cNvCxnSpPr>
          <p:nvPr/>
        </p:nvCxnSpPr>
        <p:spPr>
          <a:xfrm flipH="1" flipV="1">
            <a:off x="7539898" y="4329112"/>
            <a:ext cx="1438657" cy="509588"/>
          </a:xfrm>
          <a:prstGeom prst="straightConnector1">
            <a:avLst/>
          </a:prstGeom>
          <a:ln w="19050">
            <a:solidFill>
              <a:srgbClr val="00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חץ ישר 344"/>
          <p:cNvCxnSpPr>
            <a:stCxn id="308" idx="0"/>
            <a:endCxn id="365" idx="2"/>
          </p:cNvCxnSpPr>
          <p:nvPr/>
        </p:nvCxnSpPr>
        <p:spPr>
          <a:xfrm flipV="1">
            <a:off x="7541421" y="4329112"/>
            <a:ext cx="1435611" cy="509588"/>
          </a:xfrm>
          <a:prstGeom prst="straightConnector1">
            <a:avLst/>
          </a:prstGeom>
          <a:ln w="19050">
            <a:solidFill>
              <a:srgbClr val="00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חץ ישר 346"/>
          <p:cNvCxnSpPr>
            <a:stCxn id="296" idx="0"/>
            <a:endCxn id="286" idx="2"/>
          </p:cNvCxnSpPr>
          <p:nvPr/>
        </p:nvCxnSpPr>
        <p:spPr>
          <a:xfrm flipV="1">
            <a:off x="3222404" y="3514724"/>
            <a:ext cx="1440180" cy="509588"/>
          </a:xfrm>
          <a:prstGeom prst="straightConnector1">
            <a:avLst/>
          </a:prstGeom>
          <a:ln w="190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חץ ישר 348"/>
          <p:cNvCxnSpPr>
            <a:stCxn id="285" idx="0"/>
            <a:endCxn id="304" idx="2"/>
          </p:cNvCxnSpPr>
          <p:nvPr/>
        </p:nvCxnSpPr>
        <p:spPr>
          <a:xfrm flipV="1">
            <a:off x="4662584" y="3514724"/>
            <a:ext cx="1438657" cy="509588"/>
          </a:xfrm>
          <a:prstGeom prst="straightConnector1">
            <a:avLst/>
          </a:prstGeom>
          <a:ln w="190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חץ ישר 350"/>
          <p:cNvCxnSpPr>
            <a:stCxn id="365" idx="0"/>
            <a:endCxn id="311" idx="2"/>
          </p:cNvCxnSpPr>
          <p:nvPr/>
        </p:nvCxnSpPr>
        <p:spPr>
          <a:xfrm flipH="1" flipV="1">
            <a:off x="7539898" y="3514724"/>
            <a:ext cx="1437134" cy="509588"/>
          </a:xfrm>
          <a:prstGeom prst="straightConnector1">
            <a:avLst/>
          </a:prstGeom>
          <a:ln w="190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חץ ישר 352"/>
          <p:cNvCxnSpPr>
            <a:stCxn id="285" idx="0"/>
            <a:endCxn id="297" idx="2"/>
          </p:cNvCxnSpPr>
          <p:nvPr/>
        </p:nvCxnSpPr>
        <p:spPr>
          <a:xfrm flipH="1" flipV="1">
            <a:off x="3222404" y="3514724"/>
            <a:ext cx="1440180" cy="509588"/>
          </a:xfrm>
          <a:prstGeom prst="straightConnector1">
            <a:avLst/>
          </a:prstGeom>
          <a:ln w="190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חץ ישר 354"/>
          <p:cNvCxnSpPr>
            <a:stCxn id="303" idx="0"/>
            <a:endCxn id="286" idx="2"/>
          </p:cNvCxnSpPr>
          <p:nvPr/>
        </p:nvCxnSpPr>
        <p:spPr>
          <a:xfrm flipH="1" flipV="1">
            <a:off x="4662584" y="3514724"/>
            <a:ext cx="1438657" cy="509588"/>
          </a:xfrm>
          <a:prstGeom prst="straightConnector1">
            <a:avLst/>
          </a:prstGeom>
          <a:ln w="190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חץ ישר 356"/>
          <p:cNvCxnSpPr>
            <a:stCxn id="310" idx="0"/>
            <a:endCxn id="366" idx="2"/>
          </p:cNvCxnSpPr>
          <p:nvPr/>
        </p:nvCxnSpPr>
        <p:spPr>
          <a:xfrm flipV="1">
            <a:off x="7539898" y="3514724"/>
            <a:ext cx="1437134" cy="509588"/>
          </a:xfrm>
          <a:prstGeom prst="straightConnector1">
            <a:avLst/>
          </a:prstGeom>
          <a:ln w="1905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אליפסה 362"/>
          <p:cNvSpPr/>
          <p:nvPr/>
        </p:nvSpPr>
        <p:spPr>
          <a:xfrm>
            <a:off x="8826155" y="4838700"/>
            <a:ext cx="304800" cy="3048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4" name="אליפסה 363"/>
          <p:cNvSpPr/>
          <p:nvPr/>
        </p:nvSpPr>
        <p:spPr>
          <a:xfrm>
            <a:off x="8826155" y="2395536"/>
            <a:ext cx="304800" cy="304800"/>
          </a:xfrm>
          <a:prstGeom prst="ellipse">
            <a:avLst/>
          </a:prstGeom>
          <a:solidFill>
            <a:srgbClr val="C5D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5" name="מלבן 364"/>
          <p:cNvSpPr/>
          <p:nvPr/>
        </p:nvSpPr>
        <p:spPr>
          <a:xfrm>
            <a:off x="8496972" y="4024312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6" name="מלבן 365"/>
          <p:cNvSpPr/>
          <p:nvPr/>
        </p:nvSpPr>
        <p:spPr>
          <a:xfrm>
            <a:off x="8496972" y="3209924"/>
            <a:ext cx="960120" cy="30480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7" name="מחבר חץ ישר 366"/>
          <p:cNvCxnSpPr>
            <a:stCxn id="363" idx="0"/>
            <a:endCxn id="365" idx="2"/>
          </p:cNvCxnSpPr>
          <p:nvPr/>
        </p:nvCxnSpPr>
        <p:spPr>
          <a:xfrm flipH="1" flipV="1">
            <a:off x="8977032" y="4329112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חץ ישר 367"/>
          <p:cNvCxnSpPr>
            <a:endCxn id="366" idx="2"/>
          </p:cNvCxnSpPr>
          <p:nvPr/>
        </p:nvCxnSpPr>
        <p:spPr>
          <a:xfrm flipV="1">
            <a:off x="8977032" y="3514724"/>
            <a:ext cx="0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חץ ישר 368"/>
          <p:cNvCxnSpPr>
            <a:stCxn id="366" idx="0"/>
            <a:endCxn id="364" idx="4"/>
          </p:cNvCxnSpPr>
          <p:nvPr/>
        </p:nvCxnSpPr>
        <p:spPr>
          <a:xfrm flipV="1">
            <a:off x="8977032" y="2700336"/>
            <a:ext cx="1523" cy="50958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8741771" y="5220125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771" y="5220125"/>
                <a:ext cx="47052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10390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8741771" y="1993938"/>
                <a:ext cx="47052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771" y="1993938"/>
                <a:ext cx="470522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r="-10390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מציין מיקום של מספר שקופית 38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Full:</a:t>
            </a:r>
          </a:p>
          <a:p>
            <a:pPr lvl="1" algn="l" rtl="0"/>
            <a:r>
              <a:rPr lang="en-US" sz="3400" dirty="0"/>
              <a:t>~16K images of ~300K products.</a:t>
            </a:r>
          </a:p>
          <a:p>
            <a:pPr lvl="1" algn="l" rtl="0"/>
            <a:r>
              <a:rPr lang="en-US" sz="3400" dirty="0"/>
              <a:t>823 labels.</a:t>
            </a:r>
          </a:p>
          <a:p>
            <a:pPr algn="l" rtl="0"/>
            <a:r>
              <a:rPr lang="en-US" sz="3600" dirty="0"/>
              <a:t>Filtered:</a:t>
            </a:r>
          </a:p>
          <a:p>
            <a:pPr lvl="1" algn="l" rtl="0"/>
            <a:r>
              <a:rPr lang="en-US" sz="3400" dirty="0"/>
              <a:t>~100K products</a:t>
            </a:r>
          </a:p>
          <a:p>
            <a:pPr lvl="1" algn="l" rtl="0"/>
            <a:r>
              <a:rPr lang="en-US" sz="3400" dirty="0"/>
              <a:t>64 labels.</a:t>
            </a:r>
          </a:p>
          <a:p>
            <a:pPr algn="l" rtl="0"/>
            <a:endParaRPr lang="en-US" sz="36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Python</a:t>
            </a:r>
          </a:p>
          <a:p>
            <a:pPr algn="l" rtl="0"/>
            <a:r>
              <a:rPr lang="en-US" sz="3600" dirty="0" err="1"/>
              <a:t>Keras</a:t>
            </a:r>
            <a:endParaRPr lang="en-US" sz="3600" dirty="0"/>
          </a:p>
          <a:p>
            <a:pPr algn="l" rtl="0"/>
            <a:r>
              <a:rPr lang="en-US" sz="3600" dirty="0"/>
              <a:t>GPU’s</a:t>
            </a:r>
            <a:endParaRPr lang="en-US" sz="3400" dirty="0"/>
          </a:p>
          <a:p>
            <a:pPr algn="l" rtl="0"/>
            <a:endParaRPr lang="en-US" sz="36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/>
              <a:t>Compared CLN\CNN to identify any benefits\delays the new model offers</a:t>
            </a:r>
          </a:p>
          <a:p>
            <a:pPr lvl="1" algn="l" rtl="0"/>
            <a:r>
              <a:rPr lang="en-US" sz="3400" dirty="0"/>
              <a:t>CLN accuracy on test set:  79%.</a:t>
            </a:r>
          </a:p>
          <a:p>
            <a:pPr lvl="1" algn="l" rtl="0"/>
            <a:r>
              <a:rPr lang="en-US" sz="3400" dirty="0"/>
              <a:t>CNN accuracy on test set:  78%.</a:t>
            </a:r>
          </a:p>
          <a:p>
            <a:pPr lvl="1" algn="l" rtl="0"/>
            <a:r>
              <a:rPr lang="en-US" sz="3400" dirty="0"/>
              <a:t>CNN is ~45% faster.</a:t>
            </a:r>
          </a:p>
          <a:p>
            <a:pPr algn="l" rtl="0"/>
            <a:endParaRPr lang="en-US" sz="3600" dirty="0"/>
          </a:p>
          <a:p>
            <a:pPr algn="l" rt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49037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תצוגה</Template>
  <TotalTime>2083</TotalTime>
  <Words>359</Words>
  <Application>Microsoft Office PowerPoint</Application>
  <PresentationFormat>Widescreen</PresentationFormat>
  <Paragraphs>72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Gisha</vt:lpstr>
      <vt:lpstr>Wingdings 2</vt:lpstr>
      <vt:lpstr>View</vt:lpstr>
      <vt:lpstr>Deep Learning Image Recognition</vt:lpstr>
      <vt:lpstr>Goal</vt:lpstr>
      <vt:lpstr>What is a Convolutional Neural Network?</vt:lpstr>
      <vt:lpstr>What is a Column Neural Network?</vt:lpstr>
      <vt:lpstr>// image from Trax data</vt:lpstr>
      <vt:lpstr>How do we use context?</vt:lpstr>
      <vt:lpstr>The Dataset</vt:lpstr>
      <vt:lpstr>The Technologies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Trax Deep Learning Project</dc:title>
  <dc:creator>Noam Cohen</dc:creator>
  <cp:lastModifiedBy>Nir Sela</cp:lastModifiedBy>
  <cp:revision>27</cp:revision>
  <dcterms:created xsi:type="dcterms:W3CDTF">2017-06-17T05:57:33Z</dcterms:created>
  <dcterms:modified xsi:type="dcterms:W3CDTF">2017-06-19T10:51:29Z</dcterms:modified>
</cp:coreProperties>
</file>