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691"/>
    <a:srgbClr val="EF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6"/>
    <p:restoredTop sz="96197"/>
  </p:normalViewPr>
  <p:slideViewPr>
    <p:cSldViewPr snapToGrid="0" snapToObjects="1">
      <p:cViewPr varScale="1">
        <p:scale>
          <a:sx n="106" d="100"/>
          <a:sy n="106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56EF-6B54-9340-B7ED-778B6F2B7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64D6C-0A4A-FC49-BC7E-F127FCAD5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AAF09-3505-8C40-AACE-30CB36AD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847A-287F-E54B-A9B2-89CD85E8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FA12-E56C-FB40-BB60-7D29BC54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4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9A5A-69A7-C94D-B2D0-F9A4EB02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CDE82-E7F9-6349-8D69-CE859859C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CE134-7FDC-FD4B-BB53-CE5A00AD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CFB8-8A13-1744-B9AD-9296C43F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EBBD-B328-EF40-BE4F-21BB637D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8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3C898-1390-434C-8336-91644DBFE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FE8EC-A4FA-CD40-BAF2-6CC0A7A0B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D98F9-90E3-234D-97D1-F2332EAE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44DB-5B6A-7047-AE96-0914733D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63261-24C0-FD4A-A7F3-26FFEDFB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069F-5E35-0E49-BD95-D3B32774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E530-25A6-474E-BF53-CBB98A63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2309-4EB9-294A-A24A-1DA198A7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827A-5FB5-F046-B361-6D82EA78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F223-29D3-414E-88C6-6BA905EB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4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8CFF-00E6-6047-B8A2-05D1F04C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7224-E788-D548-BF6C-42B28B4A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7AE3-3EDC-0E46-B9E0-83F6E27C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03C4-FCE0-3C4C-9B53-8C9640F0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D855-CB56-D042-BBD2-DEB3413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8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042F-A819-B043-AC09-7126E7A6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8892-36F5-C442-9661-FF7D79644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77D7E-8F8B-6349-85A5-29743FA6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C7504-D4C5-0949-83A7-1F48A5D2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A5A72-A3E2-774E-8300-512A5E42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8201-F257-9C44-8C73-F69E1D94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F948-CFA2-324A-8C83-04E33084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99A9-9696-7F44-B816-E7DDC4B1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7EAF4-941D-3B46-9551-1366B50A2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C48CC-66F1-FB4B-B3A9-20809A25D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649DA-9858-964A-BAE9-889ABFDE7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A3-23A6-FD41-BFE2-93F65478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55E91-B69F-1843-B9E6-31ED4852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FAF19-30B7-F645-BEDB-78F95546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4529-94FD-8B4D-BEAC-6727BF6E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04098-70A4-5947-AE02-29AFDF89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9FF22-3930-FB40-9445-160FF9FD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6C612-D396-4C41-90DD-CBA95AC2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FF806-3F19-814D-88FA-120BBA19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5C565-D761-3440-834C-0E2DABEA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29491-5802-1A42-9BD9-8914867B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73F4-518B-B945-96E7-895B81A9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AC35-E644-884E-BD07-5085BBCE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EBB3F-BD31-2F4D-8973-BAF2C2E6B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45F03-42A8-3245-B89C-357AC378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85A02-30AE-FA46-A31A-65BD6158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C08B-84C7-734A-BFDC-30E05879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3A7D-7655-AB4D-9B43-9F4138AC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427EC-BDB9-5B40-A4B2-38228CEE4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1E573-3AFD-2E46-A8D6-794A91B0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6C7C7-8D38-B34F-8EB1-2D60F613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4F687-A8FD-C749-A3C5-BD056DAF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6A99-7994-2B49-969E-E3ECE931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74034-F810-FB45-819B-6B2EBB43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AE24-0CA3-5646-893B-B8DB9681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38D5-D16E-EA40-BA5A-8FDA71ABA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4D5D-97F5-B44B-9B07-D48656AE700C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BF4AA-918A-BA4A-9481-1FE54A16C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EE250-D86D-E349-890D-B0D03DACC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0FEDA-49BD-0E47-B811-CBFAC9E35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6BC1A68-0DA6-124F-AF7F-D03BAB25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178103"/>
            <a:ext cx="6696972" cy="88290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ED469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SQL Project - </a:t>
            </a:r>
            <a:r>
              <a:rPr lang="en-GB" dirty="0">
                <a:solidFill>
                  <a:srgbClr val="ED469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ck22ukds4</a:t>
            </a:r>
            <a:endParaRPr lang="en-US" dirty="0">
              <a:solidFill>
                <a:srgbClr val="ED469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04D0C6-7E91-1648-B97A-42AF761B9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254133"/>
            <a:ext cx="6696972" cy="2722164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Winter Holiday Lodges</a:t>
            </a:r>
          </a:p>
        </p:txBody>
      </p:sp>
      <p:pic>
        <p:nvPicPr>
          <p:cNvPr id="6" name="Picture 4" descr="Brand Logos &amp; Guidelines &gt; Code First Girls">
            <a:extLst>
              <a:ext uri="{FF2B5EF4-FFF2-40B4-BE49-F238E27FC236}">
                <a16:creationId xmlns:a16="http://schemas.microsoft.com/office/drawing/2014/main" id="{D68972ED-55E2-6144-B6FA-680C3CBB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4450"/>
            <a:ext cx="1119188" cy="11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024CA17-32E0-BE47-A6A9-BD486D573656}"/>
              </a:ext>
            </a:extLst>
          </p:cNvPr>
          <p:cNvSpPr txBox="1">
            <a:spLocks/>
          </p:cNvSpPr>
          <p:nvPr/>
        </p:nvSpPr>
        <p:spPr>
          <a:xfrm>
            <a:off x="797105" y="4729977"/>
            <a:ext cx="1913438" cy="408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ED469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Nikita Dudhaiya</a:t>
            </a:r>
          </a:p>
        </p:txBody>
      </p:sp>
    </p:spTree>
    <p:extLst>
      <p:ext uri="{BB962C8B-B14F-4D97-AF65-F5344CB8AC3E}">
        <p14:creationId xmlns:p14="http://schemas.microsoft.com/office/powerpoint/2010/main" val="70271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09DE522-661D-DF41-A64F-D08EBE5B2E91}"/>
              </a:ext>
            </a:extLst>
          </p:cNvPr>
          <p:cNvSpPr/>
          <p:nvPr/>
        </p:nvSpPr>
        <p:spPr>
          <a:xfrm>
            <a:off x="6565273" y="2089932"/>
            <a:ext cx="2954093" cy="93560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B1B85E-2FD3-1241-8FEB-2B49D05F08BC}"/>
              </a:ext>
            </a:extLst>
          </p:cNvPr>
          <p:cNvSpPr/>
          <p:nvPr/>
        </p:nvSpPr>
        <p:spPr>
          <a:xfrm>
            <a:off x="2641242" y="3825032"/>
            <a:ext cx="2954093" cy="93560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B4A09B5-8B25-514D-9990-ABDB136E15F8}"/>
              </a:ext>
            </a:extLst>
          </p:cNvPr>
          <p:cNvSpPr/>
          <p:nvPr/>
        </p:nvSpPr>
        <p:spPr>
          <a:xfrm>
            <a:off x="2641242" y="2089932"/>
            <a:ext cx="2954093" cy="93560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742D2-072B-EB49-9445-948275D4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469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Background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B815133-4EDB-C540-8CEF-F17D61DC2271}"/>
              </a:ext>
            </a:extLst>
          </p:cNvPr>
          <p:cNvSpPr txBox="1">
            <a:spLocks/>
          </p:cNvSpPr>
          <p:nvPr/>
        </p:nvSpPr>
        <p:spPr>
          <a:xfrm>
            <a:off x="2815643" y="2192964"/>
            <a:ext cx="2954093" cy="820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 luxury lodges and treehouses in England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441E69E-144B-0348-98A0-41CF45E790DA}"/>
              </a:ext>
            </a:extLst>
          </p:cNvPr>
          <p:cNvSpPr txBox="1">
            <a:spLocks/>
          </p:cNvSpPr>
          <p:nvPr/>
        </p:nvSpPr>
        <p:spPr>
          <a:xfrm>
            <a:off x="6791997" y="2353950"/>
            <a:ext cx="2603678" cy="543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Mix of 1 – 8 bedrooms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4B3009F-2996-394E-B1B8-8B91D7983221}"/>
              </a:ext>
            </a:extLst>
          </p:cNvPr>
          <p:cNvSpPr txBox="1">
            <a:spLocks/>
          </p:cNvSpPr>
          <p:nvPr/>
        </p:nvSpPr>
        <p:spPr>
          <a:xfrm>
            <a:off x="2815643" y="3880761"/>
            <a:ext cx="2536066" cy="879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Equipped with log burners, hot tubs, pools and saunas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A8BAB98-0F5B-CC4C-A439-15E9A7827FB7}"/>
              </a:ext>
            </a:extLst>
          </p:cNvPr>
          <p:cNvSpPr/>
          <p:nvPr/>
        </p:nvSpPr>
        <p:spPr>
          <a:xfrm>
            <a:off x="6565272" y="3880761"/>
            <a:ext cx="2954093" cy="93560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E1BD3F6-39B0-074E-9569-65E8E9346C88}"/>
              </a:ext>
            </a:extLst>
          </p:cNvPr>
          <p:cNvSpPr txBox="1">
            <a:spLocks/>
          </p:cNvSpPr>
          <p:nvPr/>
        </p:nvSpPr>
        <p:spPr>
          <a:xfrm>
            <a:off x="6698087" y="3969913"/>
            <a:ext cx="2821278" cy="782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Plenty of festive activities including ‘Wreath Making’ and ‘Meet &amp; Greet with Santa’</a:t>
            </a:r>
          </a:p>
        </p:txBody>
      </p:sp>
    </p:spTree>
    <p:extLst>
      <p:ext uri="{BB962C8B-B14F-4D97-AF65-F5344CB8AC3E}">
        <p14:creationId xmlns:p14="http://schemas.microsoft.com/office/powerpoint/2010/main" val="248945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66BA9F-748D-D149-B0F9-4B1D0B33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70" y="1189668"/>
            <a:ext cx="7445868" cy="5563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4742D2-072B-EB49-9445-948275D4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469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74476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A6A193-90A8-244C-ADFB-359BC6F14A9F}"/>
              </a:ext>
            </a:extLst>
          </p:cNvPr>
          <p:cNvCxnSpPr>
            <a:endCxn id="26" idx="1"/>
          </p:cNvCxnSpPr>
          <p:nvPr/>
        </p:nvCxnSpPr>
        <p:spPr>
          <a:xfrm>
            <a:off x="3463952" y="2306623"/>
            <a:ext cx="377638" cy="0"/>
          </a:xfrm>
          <a:prstGeom prst="line">
            <a:avLst/>
          </a:prstGeom>
          <a:ln>
            <a:solidFill>
              <a:srgbClr val="ED46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FFA8C6C-1387-B248-B7B0-E47F1DEF4CBB}"/>
              </a:ext>
            </a:extLst>
          </p:cNvPr>
          <p:cNvSpPr/>
          <p:nvPr/>
        </p:nvSpPr>
        <p:spPr>
          <a:xfrm>
            <a:off x="3841590" y="1779476"/>
            <a:ext cx="6332919" cy="105429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CEB8306C-C335-1240-B258-A9DAD6253B6A}"/>
              </a:ext>
            </a:extLst>
          </p:cNvPr>
          <p:cNvSpPr/>
          <p:nvPr/>
        </p:nvSpPr>
        <p:spPr>
          <a:xfrm flipH="1">
            <a:off x="3331544" y="1017431"/>
            <a:ext cx="525849" cy="2511380"/>
          </a:xfrm>
          <a:prstGeom prst="rightBracket">
            <a:avLst>
              <a:gd name="adj" fmla="val 10272"/>
            </a:avLst>
          </a:prstGeom>
          <a:ln>
            <a:solidFill>
              <a:srgbClr val="ED46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609702-A73B-E147-9DB4-E75090EB0D31}"/>
              </a:ext>
            </a:extLst>
          </p:cNvPr>
          <p:cNvSpPr/>
          <p:nvPr/>
        </p:nvSpPr>
        <p:spPr>
          <a:xfrm>
            <a:off x="6503433" y="5057760"/>
            <a:ext cx="2289826" cy="970509"/>
          </a:xfrm>
          <a:prstGeom prst="roundRect">
            <a:avLst/>
          </a:prstGeom>
          <a:solidFill>
            <a:srgbClr val="EFEDE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CC048EC-49E2-8A4E-87EA-7FDF0C37285F}"/>
              </a:ext>
            </a:extLst>
          </p:cNvPr>
          <p:cNvSpPr/>
          <p:nvPr/>
        </p:nvSpPr>
        <p:spPr>
          <a:xfrm>
            <a:off x="3841590" y="2967023"/>
            <a:ext cx="6332919" cy="105429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09DE522-661D-DF41-A64F-D08EBE5B2E91}"/>
              </a:ext>
            </a:extLst>
          </p:cNvPr>
          <p:cNvSpPr/>
          <p:nvPr/>
        </p:nvSpPr>
        <p:spPr>
          <a:xfrm>
            <a:off x="3841590" y="623091"/>
            <a:ext cx="6332919" cy="1054294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B4A09B5-8B25-514D-9990-ABDB136E15F8}"/>
              </a:ext>
            </a:extLst>
          </p:cNvPr>
          <p:cNvSpPr/>
          <p:nvPr/>
        </p:nvSpPr>
        <p:spPr>
          <a:xfrm>
            <a:off x="957796" y="1724192"/>
            <a:ext cx="2709394" cy="1325563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742D2-072B-EB49-9445-948275D4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ED469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5A079-72DB-5049-912D-96F019827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073" y="792033"/>
            <a:ext cx="5910485" cy="558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09249-7FEB-1444-B2CE-6EFCBEC4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24" y="3135438"/>
            <a:ext cx="5562090" cy="714574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C23911F-6E61-E245-9A4A-327FF71B3F25}"/>
              </a:ext>
            </a:extLst>
          </p:cNvPr>
          <p:cNvSpPr/>
          <p:nvPr/>
        </p:nvSpPr>
        <p:spPr>
          <a:xfrm>
            <a:off x="1090324" y="4991652"/>
            <a:ext cx="2709394" cy="1325563"/>
          </a:xfrm>
          <a:prstGeom prst="roundRect">
            <a:avLst/>
          </a:prstGeom>
          <a:solidFill>
            <a:srgbClr val="EFEDE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481B1D-032E-734E-A50D-9C81D8B0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4" y="5103985"/>
            <a:ext cx="2117748" cy="107002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CB1A2B1-D6FF-354C-A2FE-1C0F6313C760}"/>
              </a:ext>
            </a:extLst>
          </p:cNvPr>
          <p:cNvSpPr txBox="1">
            <a:spLocks/>
          </p:cNvSpPr>
          <p:nvPr/>
        </p:nvSpPr>
        <p:spPr>
          <a:xfrm>
            <a:off x="6503433" y="4245066"/>
            <a:ext cx="2050873" cy="725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ED469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Stored Functions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71CFE11-6597-CE4C-B9F9-157235A5687C}"/>
              </a:ext>
            </a:extLst>
          </p:cNvPr>
          <p:cNvSpPr txBox="1">
            <a:spLocks/>
          </p:cNvSpPr>
          <p:nvPr/>
        </p:nvSpPr>
        <p:spPr>
          <a:xfrm>
            <a:off x="1135844" y="3953775"/>
            <a:ext cx="2050873" cy="102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ED469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Stored Procedures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47687F-7141-984F-936F-84C15499C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766" y="1887903"/>
            <a:ext cx="2079454" cy="998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D6BBD0-4C5B-254A-B2F8-8AD76B851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909" y="1948654"/>
            <a:ext cx="5806567" cy="641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95130-8F74-9C43-AF0E-E7FBC5C5CD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910" y="5145748"/>
            <a:ext cx="2071256" cy="7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0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BB74C3-97B9-D94E-95B7-B149A5D0DC2F}"/>
              </a:ext>
            </a:extLst>
          </p:cNvPr>
          <p:cNvSpPr/>
          <p:nvPr/>
        </p:nvSpPr>
        <p:spPr>
          <a:xfrm>
            <a:off x="673386" y="1832355"/>
            <a:ext cx="4735740" cy="38601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742D2-072B-EB49-9445-948275D4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D469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59EDF-2124-7A4C-8C1A-A76F757A56FD}"/>
              </a:ext>
            </a:extLst>
          </p:cNvPr>
          <p:cNvSpPr txBox="1"/>
          <p:nvPr/>
        </p:nvSpPr>
        <p:spPr>
          <a:xfrm>
            <a:off x="1888597" y="1974023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Core 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08B9A-D11E-4743-8619-ADC57D06CB7E}"/>
              </a:ext>
            </a:extLst>
          </p:cNvPr>
          <p:cNvSpPr/>
          <p:nvPr/>
        </p:nvSpPr>
        <p:spPr>
          <a:xfrm>
            <a:off x="1287888" y="2653049"/>
            <a:ext cx="296214" cy="270456"/>
          </a:xfrm>
          <a:prstGeom prst="rect">
            <a:avLst/>
          </a:prstGeom>
          <a:noFill/>
          <a:ln w="28575">
            <a:solidFill>
              <a:srgbClr val="ED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4691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0B34D-58E8-3B41-B09B-BB9BF50A053C}"/>
              </a:ext>
            </a:extLst>
          </p:cNvPr>
          <p:cNvSpPr txBox="1"/>
          <p:nvPr/>
        </p:nvSpPr>
        <p:spPr>
          <a:xfrm>
            <a:off x="1596981" y="2629369"/>
            <a:ext cx="354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Relational DB with min. 5 tables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08C6DD-55EB-C44E-84E3-60C30F878017}"/>
              </a:ext>
            </a:extLst>
          </p:cNvPr>
          <p:cNvSpPr txBox="1"/>
          <p:nvPr/>
        </p:nvSpPr>
        <p:spPr>
          <a:xfrm>
            <a:off x="1596981" y="3132159"/>
            <a:ext cx="354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Primary &amp; Foreign Keys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D3D2CF-9085-4F42-AD58-515D17734E51}"/>
              </a:ext>
            </a:extLst>
          </p:cNvPr>
          <p:cNvSpPr/>
          <p:nvPr/>
        </p:nvSpPr>
        <p:spPr>
          <a:xfrm>
            <a:off x="1300767" y="3145038"/>
            <a:ext cx="296214" cy="270456"/>
          </a:xfrm>
          <a:prstGeom prst="rect">
            <a:avLst/>
          </a:prstGeom>
          <a:noFill/>
          <a:ln w="28575">
            <a:solidFill>
              <a:srgbClr val="ED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4691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B3355-E202-BA48-A103-A5C13C1EB78B}"/>
              </a:ext>
            </a:extLst>
          </p:cNvPr>
          <p:cNvSpPr txBox="1"/>
          <p:nvPr/>
        </p:nvSpPr>
        <p:spPr>
          <a:xfrm>
            <a:off x="1596981" y="3597511"/>
            <a:ext cx="354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joins to create 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3E0AAA-21D9-C440-9299-59DB4553A95B}"/>
              </a:ext>
            </a:extLst>
          </p:cNvPr>
          <p:cNvSpPr/>
          <p:nvPr/>
        </p:nvSpPr>
        <p:spPr>
          <a:xfrm>
            <a:off x="1300767" y="3623269"/>
            <a:ext cx="296214" cy="270456"/>
          </a:xfrm>
          <a:prstGeom prst="rect">
            <a:avLst/>
          </a:prstGeom>
          <a:noFill/>
          <a:ln w="28575">
            <a:solidFill>
              <a:srgbClr val="ED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4691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D594E-9540-F34A-8F3E-57F0E82F451A}"/>
              </a:ext>
            </a:extLst>
          </p:cNvPr>
          <p:cNvSpPr txBox="1"/>
          <p:nvPr/>
        </p:nvSpPr>
        <p:spPr>
          <a:xfrm>
            <a:off x="1596981" y="4065178"/>
            <a:ext cx="354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stored function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8E04E-1441-FA4A-9F08-1DC05FD45A24}"/>
              </a:ext>
            </a:extLst>
          </p:cNvPr>
          <p:cNvSpPr/>
          <p:nvPr/>
        </p:nvSpPr>
        <p:spPr>
          <a:xfrm>
            <a:off x="1316401" y="4075470"/>
            <a:ext cx="296214" cy="270456"/>
          </a:xfrm>
          <a:prstGeom prst="rect">
            <a:avLst/>
          </a:prstGeom>
          <a:noFill/>
          <a:ln w="28575">
            <a:solidFill>
              <a:srgbClr val="ED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4691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EBB2-7843-7145-98BC-50E903C6E512}"/>
              </a:ext>
            </a:extLst>
          </p:cNvPr>
          <p:cNvSpPr txBox="1"/>
          <p:nvPr/>
        </p:nvSpPr>
        <p:spPr>
          <a:xfrm>
            <a:off x="1625494" y="4540032"/>
            <a:ext cx="354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 with a subquery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80C880-F7DD-5F44-BB36-78F9B4A77792}"/>
              </a:ext>
            </a:extLst>
          </p:cNvPr>
          <p:cNvSpPr/>
          <p:nvPr/>
        </p:nvSpPr>
        <p:spPr>
          <a:xfrm>
            <a:off x="1316401" y="4549071"/>
            <a:ext cx="296214" cy="270456"/>
          </a:xfrm>
          <a:prstGeom prst="rect">
            <a:avLst/>
          </a:prstGeom>
          <a:noFill/>
          <a:ln w="28575">
            <a:solidFill>
              <a:srgbClr val="ED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4691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F96B67-9A83-5D4B-9A2E-5C207EE7BBD7}"/>
              </a:ext>
            </a:extLst>
          </p:cNvPr>
          <p:cNvSpPr/>
          <p:nvPr/>
        </p:nvSpPr>
        <p:spPr>
          <a:xfrm>
            <a:off x="1329280" y="4982977"/>
            <a:ext cx="296214" cy="270456"/>
          </a:xfrm>
          <a:prstGeom prst="rect">
            <a:avLst/>
          </a:prstGeom>
          <a:noFill/>
          <a:ln w="28575">
            <a:solidFill>
              <a:srgbClr val="ED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4691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1F7139-E456-0C45-AC3C-7A7E734A1C4D}"/>
              </a:ext>
            </a:extLst>
          </p:cNvPr>
          <p:cNvSpPr txBox="1"/>
          <p:nvPr/>
        </p:nvSpPr>
        <p:spPr>
          <a:xfrm>
            <a:off x="1625494" y="4923918"/>
            <a:ext cx="354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DB diagram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FE1B58-1D9A-F148-82F6-AD835E2695EC}"/>
              </a:ext>
            </a:extLst>
          </p:cNvPr>
          <p:cNvSpPr/>
          <p:nvPr/>
        </p:nvSpPr>
        <p:spPr>
          <a:xfrm>
            <a:off x="6332721" y="1832355"/>
            <a:ext cx="4735740" cy="28169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777D24-0765-314E-8E2F-B9625367FE99}"/>
              </a:ext>
            </a:extLst>
          </p:cNvPr>
          <p:cNvSpPr txBox="1"/>
          <p:nvPr/>
        </p:nvSpPr>
        <p:spPr>
          <a:xfrm>
            <a:off x="7547932" y="1974023"/>
            <a:ext cx="23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Advanced Options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627971-8186-9048-B06E-A2F91469CF0B}"/>
              </a:ext>
            </a:extLst>
          </p:cNvPr>
          <p:cNvSpPr/>
          <p:nvPr/>
        </p:nvSpPr>
        <p:spPr>
          <a:xfrm>
            <a:off x="6947223" y="2653049"/>
            <a:ext cx="296214" cy="270456"/>
          </a:xfrm>
          <a:prstGeom prst="rect">
            <a:avLst/>
          </a:prstGeom>
          <a:noFill/>
          <a:ln w="28575">
            <a:solidFill>
              <a:srgbClr val="ED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4691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81C14F-A1BB-4246-9ABA-B67F5EEE25A4}"/>
              </a:ext>
            </a:extLst>
          </p:cNvPr>
          <p:cNvSpPr txBox="1"/>
          <p:nvPr/>
        </p:nvSpPr>
        <p:spPr>
          <a:xfrm>
            <a:off x="7256316" y="2629369"/>
            <a:ext cx="354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stored procedure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BE71D6-3C62-B64C-9DD8-5794FADDF2B2}"/>
              </a:ext>
            </a:extLst>
          </p:cNvPr>
          <p:cNvSpPr txBox="1"/>
          <p:nvPr/>
        </p:nvSpPr>
        <p:spPr>
          <a:xfrm>
            <a:off x="7256316" y="3132159"/>
            <a:ext cx="354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trigger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7A4B61-B18B-304A-B9C1-6D8D73A3470B}"/>
              </a:ext>
            </a:extLst>
          </p:cNvPr>
          <p:cNvSpPr/>
          <p:nvPr/>
        </p:nvSpPr>
        <p:spPr>
          <a:xfrm>
            <a:off x="6960102" y="3145038"/>
            <a:ext cx="296214" cy="270456"/>
          </a:xfrm>
          <a:prstGeom prst="rect">
            <a:avLst/>
          </a:prstGeom>
          <a:noFill/>
          <a:ln w="28575">
            <a:solidFill>
              <a:srgbClr val="ED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A1D14-1A9E-F348-9D54-30D12CB9E2CF}"/>
              </a:ext>
            </a:extLst>
          </p:cNvPr>
          <p:cNvSpPr txBox="1"/>
          <p:nvPr/>
        </p:nvSpPr>
        <p:spPr>
          <a:xfrm>
            <a:off x="7256316" y="3597511"/>
            <a:ext cx="354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 that uses 3-4 tables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7FB4A6-232C-0046-A88C-3C43479D6498}"/>
              </a:ext>
            </a:extLst>
          </p:cNvPr>
          <p:cNvSpPr/>
          <p:nvPr/>
        </p:nvSpPr>
        <p:spPr>
          <a:xfrm>
            <a:off x="6960102" y="3623269"/>
            <a:ext cx="296214" cy="270456"/>
          </a:xfrm>
          <a:prstGeom prst="rect">
            <a:avLst/>
          </a:prstGeom>
          <a:noFill/>
          <a:ln w="28575">
            <a:solidFill>
              <a:srgbClr val="ED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4691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E3C154-E62B-674D-B066-250547C5BA1D}"/>
              </a:ext>
            </a:extLst>
          </p:cNvPr>
          <p:cNvSpPr txBox="1"/>
          <p:nvPr/>
        </p:nvSpPr>
        <p:spPr>
          <a:xfrm>
            <a:off x="7256316" y="4065178"/>
            <a:ext cx="354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group by query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6950EE-4FA5-1743-A772-73087203CD70}"/>
              </a:ext>
            </a:extLst>
          </p:cNvPr>
          <p:cNvSpPr/>
          <p:nvPr/>
        </p:nvSpPr>
        <p:spPr>
          <a:xfrm>
            <a:off x="6975736" y="4075470"/>
            <a:ext cx="296214" cy="270456"/>
          </a:xfrm>
          <a:prstGeom prst="rect">
            <a:avLst/>
          </a:prstGeom>
          <a:noFill/>
          <a:ln w="28575">
            <a:solidFill>
              <a:srgbClr val="ED46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D4691"/>
                </a:solidFill>
                <a:latin typeface="Wingdings 2" pitchFamily="2" charset="2"/>
              </a:rPr>
              <a:t>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40C223E-9763-9C43-AF74-75E91119E812}"/>
              </a:ext>
            </a:extLst>
          </p:cNvPr>
          <p:cNvSpPr txBox="1">
            <a:spLocks/>
          </p:cNvSpPr>
          <p:nvPr/>
        </p:nvSpPr>
        <p:spPr>
          <a:xfrm>
            <a:off x="8189883" y="5733112"/>
            <a:ext cx="4002117" cy="768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ED469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take a look….</a:t>
            </a:r>
          </a:p>
        </p:txBody>
      </p:sp>
    </p:spTree>
    <p:extLst>
      <p:ext uri="{BB962C8B-B14F-4D97-AF65-F5344CB8AC3E}">
        <p14:creationId xmlns:p14="http://schemas.microsoft.com/office/powerpoint/2010/main" val="19271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121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System Font Regular</vt:lpstr>
      <vt:lpstr>Wingdings 2</vt:lpstr>
      <vt:lpstr>Office Theme</vt:lpstr>
      <vt:lpstr>Winter Holiday Lodges</vt:lpstr>
      <vt:lpstr>Background</vt:lpstr>
      <vt:lpstr>ER Diagram</vt:lpstr>
      <vt:lpstr>Views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Lodges</dc:title>
  <dc:creator>nikita dudhaiya</dc:creator>
  <cp:lastModifiedBy>nikita dudhaiya</cp:lastModifiedBy>
  <cp:revision>12</cp:revision>
  <dcterms:created xsi:type="dcterms:W3CDTF">2022-12-13T17:31:29Z</dcterms:created>
  <dcterms:modified xsi:type="dcterms:W3CDTF">2022-12-14T15:39:12Z</dcterms:modified>
</cp:coreProperties>
</file>