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9" r:id="rId4"/>
    <p:sldId id="273" r:id="rId5"/>
    <p:sldId id="260" r:id="rId6"/>
    <p:sldId id="274" r:id="rId7"/>
    <p:sldId id="278" r:id="rId8"/>
    <p:sldId id="279" r:id="rId9"/>
    <p:sldId id="276" r:id="rId10"/>
    <p:sldId id="295" r:id="rId11"/>
    <p:sldId id="277" r:id="rId12"/>
    <p:sldId id="296" r:id="rId13"/>
    <p:sldId id="261" r:id="rId14"/>
    <p:sldId id="262" r:id="rId15"/>
    <p:sldId id="280" r:id="rId16"/>
    <p:sldId id="297" r:id="rId17"/>
    <p:sldId id="282" r:id="rId18"/>
    <p:sldId id="263" r:id="rId19"/>
    <p:sldId id="287" r:id="rId20"/>
    <p:sldId id="289" r:id="rId21"/>
    <p:sldId id="288" r:id="rId22"/>
    <p:sldId id="265" r:id="rId23"/>
    <p:sldId id="292" r:id="rId24"/>
    <p:sldId id="293" r:id="rId25"/>
    <p:sldId id="294" r:id="rId26"/>
    <p:sldId id="266" r:id="rId27"/>
    <p:sldId id="291" r:id="rId28"/>
    <p:sldId id="269" r:id="rId29"/>
    <p:sldId id="270" r:id="rId30"/>
    <p:sldId id="283" r:id="rId31"/>
    <p:sldId id="284" r:id="rId32"/>
    <p:sldId id="290" r:id="rId33"/>
    <p:sldId id="271" r:id="rId34"/>
    <p:sldId id="272" r:id="rId35"/>
    <p:sldId id="285" r:id="rId36"/>
    <p:sldId id="27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0" d="100"/>
          <a:sy n="70" d="100"/>
        </p:scale>
        <p:origin x="1166"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2.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72B6DA-3C55-408B-B91B-00DF9F8D97C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D3D1D1B-315A-480F-814B-278F49D331A2}">
      <dgm:prSet/>
      <dgm:spPr/>
      <dgm:t>
        <a:bodyPr/>
        <a:lstStyle/>
        <a:p>
          <a:pPr>
            <a:lnSpc>
              <a:spcPct val="100000"/>
            </a:lnSpc>
          </a:pPr>
          <a:r>
            <a:rPr lang="en-US"/>
            <a:t>Our Application serves as a “One Stop Shop” for the most common needs for students. Students will have the ability to:</a:t>
          </a:r>
        </a:p>
      </dgm:t>
    </dgm:pt>
    <dgm:pt modelId="{DD86475F-B1E9-4BDF-946F-9F1C6B9D0081}" type="parTrans" cxnId="{32AC4C05-90D8-4079-AFB3-0725E96DE8B7}">
      <dgm:prSet/>
      <dgm:spPr/>
      <dgm:t>
        <a:bodyPr/>
        <a:lstStyle/>
        <a:p>
          <a:endParaRPr lang="en-US"/>
        </a:p>
      </dgm:t>
    </dgm:pt>
    <dgm:pt modelId="{29E1DD6E-E47B-48EB-915B-A1E31115C56A}" type="sibTrans" cxnId="{32AC4C05-90D8-4079-AFB3-0725E96DE8B7}">
      <dgm:prSet/>
      <dgm:spPr/>
      <dgm:t>
        <a:bodyPr/>
        <a:lstStyle/>
        <a:p>
          <a:pPr>
            <a:lnSpc>
              <a:spcPct val="100000"/>
            </a:lnSpc>
          </a:pPr>
          <a:endParaRPr lang="en-US"/>
        </a:p>
      </dgm:t>
    </dgm:pt>
    <dgm:pt modelId="{BA7224D1-DA48-4BD9-B87B-7ABE053B0693}">
      <dgm:prSet/>
      <dgm:spPr/>
      <dgm:t>
        <a:bodyPr/>
        <a:lstStyle/>
        <a:p>
          <a:pPr>
            <a:lnSpc>
              <a:spcPct val="100000"/>
            </a:lnSpc>
          </a:pPr>
          <a:r>
            <a:rPr lang="en-US"/>
            <a:t>Check and add tasks on a weekly and monthly basis</a:t>
          </a:r>
        </a:p>
      </dgm:t>
    </dgm:pt>
    <dgm:pt modelId="{D6012A8F-E61B-4232-BF6F-5FF12F393D88}" type="parTrans" cxnId="{9140E795-9201-4942-A9BA-CE9CDC326367}">
      <dgm:prSet/>
      <dgm:spPr/>
      <dgm:t>
        <a:bodyPr/>
        <a:lstStyle/>
        <a:p>
          <a:endParaRPr lang="en-US"/>
        </a:p>
      </dgm:t>
    </dgm:pt>
    <dgm:pt modelId="{E5262E31-A54C-4450-82E2-DE07CFB9C324}" type="sibTrans" cxnId="{9140E795-9201-4942-A9BA-CE9CDC326367}">
      <dgm:prSet/>
      <dgm:spPr/>
      <dgm:t>
        <a:bodyPr/>
        <a:lstStyle/>
        <a:p>
          <a:pPr>
            <a:lnSpc>
              <a:spcPct val="100000"/>
            </a:lnSpc>
          </a:pPr>
          <a:endParaRPr lang="en-US"/>
        </a:p>
      </dgm:t>
    </dgm:pt>
    <dgm:pt modelId="{AE8919B8-E4DC-4A7C-B48D-D66BE177E633}">
      <dgm:prSet/>
      <dgm:spPr/>
      <dgm:t>
        <a:bodyPr/>
        <a:lstStyle/>
        <a:p>
          <a:pPr>
            <a:lnSpc>
              <a:spcPct val="100000"/>
            </a:lnSpc>
          </a:pPr>
          <a:r>
            <a:rPr lang="en-US"/>
            <a:t>Access the University’s bookstore</a:t>
          </a:r>
        </a:p>
      </dgm:t>
    </dgm:pt>
    <dgm:pt modelId="{E116EE58-848F-4A30-BF2D-0B87813749BB}" type="parTrans" cxnId="{7D8A3092-2343-4269-A7FB-3C98CD6D3532}">
      <dgm:prSet/>
      <dgm:spPr/>
      <dgm:t>
        <a:bodyPr/>
        <a:lstStyle/>
        <a:p>
          <a:endParaRPr lang="en-US"/>
        </a:p>
      </dgm:t>
    </dgm:pt>
    <dgm:pt modelId="{28F0B03B-39F6-493C-8BD4-4CE9385F276E}" type="sibTrans" cxnId="{7D8A3092-2343-4269-A7FB-3C98CD6D3532}">
      <dgm:prSet/>
      <dgm:spPr/>
      <dgm:t>
        <a:bodyPr/>
        <a:lstStyle/>
        <a:p>
          <a:pPr>
            <a:lnSpc>
              <a:spcPct val="100000"/>
            </a:lnSpc>
          </a:pPr>
          <a:endParaRPr lang="en-US"/>
        </a:p>
      </dgm:t>
    </dgm:pt>
    <dgm:pt modelId="{748EB8A5-8657-4023-B26E-9091740B9CAD}">
      <dgm:prSet/>
      <dgm:spPr/>
      <dgm:t>
        <a:bodyPr/>
        <a:lstStyle/>
        <a:p>
          <a:pPr>
            <a:lnSpc>
              <a:spcPct val="100000"/>
            </a:lnSpc>
          </a:pPr>
          <a:r>
            <a:rPr lang="en-US"/>
            <a:t>Access the University’s email</a:t>
          </a:r>
        </a:p>
      </dgm:t>
    </dgm:pt>
    <dgm:pt modelId="{E761A1C0-6220-4D5E-BA3A-9A549D63046B}" type="parTrans" cxnId="{E60D282C-72DB-48BB-8C0F-921A56FAC5EC}">
      <dgm:prSet/>
      <dgm:spPr/>
      <dgm:t>
        <a:bodyPr/>
        <a:lstStyle/>
        <a:p>
          <a:endParaRPr lang="en-US"/>
        </a:p>
      </dgm:t>
    </dgm:pt>
    <dgm:pt modelId="{5E1FC693-4161-462F-88BC-6C8EFA2C0482}" type="sibTrans" cxnId="{E60D282C-72DB-48BB-8C0F-921A56FAC5EC}">
      <dgm:prSet/>
      <dgm:spPr/>
      <dgm:t>
        <a:bodyPr/>
        <a:lstStyle/>
        <a:p>
          <a:pPr>
            <a:lnSpc>
              <a:spcPct val="100000"/>
            </a:lnSpc>
          </a:pPr>
          <a:endParaRPr lang="en-US"/>
        </a:p>
      </dgm:t>
    </dgm:pt>
    <dgm:pt modelId="{9EE68D91-0950-4C18-93BA-43221A949895}">
      <dgm:prSet/>
      <dgm:spPr/>
      <dgm:t>
        <a:bodyPr/>
        <a:lstStyle/>
        <a:p>
          <a:pPr>
            <a:lnSpc>
              <a:spcPct val="100000"/>
            </a:lnSpc>
          </a:pPr>
          <a:r>
            <a:rPr lang="en-US"/>
            <a:t>Access a centralized location for study resources</a:t>
          </a:r>
        </a:p>
      </dgm:t>
    </dgm:pt>
    <dgm:pt modelId="{6C4DAE1E-526B-402D-8366-E469E5E1864A}" type="parTrans" cxnId="{847157E1-BE8A-4195-A8AD-443D0D33E3BD}">
      <dgm:prSet/>
      <dgm:spPr/>
      <dgm:t>
        <a:bodyPr/>
        <a:lstStyle/>
        <a:p>
          <a:endParaRPr lang="en-US"/>
        </a:p>
      </dgm:t>
    </dgm:pt>
    <dgm:pt modelId="{7ED7ACFB-EE0E-4D7C-9CF4-61B83370EC38}" type="sibTrans" cxnId="{847157E1-BE8A-4195-A8AD-443D0D33E3BD}">
      <dgm:prSet/>
      <dgm:spPr/>
      <dgm:t>
        <a:bodyPr/>
        <a:lstStyle/>
        <a:p>
          <a:pPr>
            <a:lnSpc>
              <a:spcPct val="100000"/>
            </a:lnSpc>
          </a:pPr>
          <a:endParaRPr lang="en-US"/>
        </a:p>
      </dgm:t>
    </dgm:pt>
    <dgm:pt modelId="{5C0E6886-866D-4C37-AA8C-D8B6F6499E66}">
      <dgm:prSet/>
      <dgm:spPr/>
      <dgm:t>
        <a:bodyPr/>
        <a:lstStyle/>
        <a:p>
          <a:pPr>
            <a:lnSpc>
              <a:spcPct val="100000"/>
            </a:lnSpc>
          </a:pPr>
          <a:r>
            <a:rPr lang="en-US" dirty="0"/>
            <a:t>Use various destressing techniques</a:t>
          </a:r>
        </a:p>
      </dgm:t>
    </dgm:pt>
    <dgm:pt modelId="{9EF07EB5-CB25-4B13-BBFD-1A8AAA2057D5}" type="parTrans" cxnId="{45BE4754-0D87-4051-B567-7F10D3EE6CC4}">
      <dgm:prSet/>
      <dgm:spPr/>
      <dgm:t>
        <a:bodyPr/>
        <a:lstStyle/>
        <a:p>
          <a:endParaRPr lang="en-US"/>
        </a:p>
      </dgm:t>
    </dgm:pt>
    <dgm:pt modelId="{70A551DA-B553-4434-BC04-D0724E9C1521}" type="sibTrans" cxnId="{45BE4754-0D87-4051-B567-7F10D3EE6CC4}">
      <dgm:prSet/>
      <dgm:spPr/>
      <dgm:t>
        <a:bodyPr/>
        <a:lstStyle/>
        <a:p>
          <a:endParaRPr lang="en-US"/>
        </a:p>
      </dgm:t>
    </dgm:pt>
    <dgm:pt modelId="{1597581C-BCF1-4855-A92A-DF6A978EFA78}" type="pres">
      <dgm:prSet presAssocID="{0872B6DA-3C55-408B-B91B-00DF9F8D97CC}" presName="root" presStyleCnt="0">
        <dgm:presLayoutVars>
          <dgm:dir/>
          <dgm:resizeHandles val="exact"/>
        </dgm:presLayoutVars>
      </dgm:prSet>
      <dgm:spPr/>
    </dgm:pt>
    <dgm:pt modelId="{D13EFDC1-1F5E-4752-A092-2448D05659C7}" type="pres">
      <dgm:prSet presAssocID="{7D3D1D1B-315A-480F-814B-278F49D331A2}" presName="compNode" presStyleCnt="0"/>
      <dgm:spPr/>
    </dgm:pt>
    <dgm:pt modelId="{5A75407C-0A11-416F-AF40-AA5B674DC5D5}" type="pres">
      <dgm:prSet presAssocID="{7D3D1D1B-315A-480F-814B-278F49D331A2}" presName="bgRect" presStyleLbl="bgShp" presStyleIdx="0" presStyleCnt="6"/>
      <dgm:spPr/>
    </dgm:pt>
    <dgm:pt modelId="{AE2943F2-98A6-48C0-B29C-A79160642FDD}" type="pres">
      <dgm:prSet presAssocID="{7D3D1D1B-315A-480F-814B-278F49D331A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AE44EF2E-CBD6-4F29-A442-BB55CCBF91A5}" type="pres">
      <dgm:prSet presAssocID="{7D3D1D1B-315A-480F-814B-278F49D331A2}" presName="spaceRect" presStyleCnt="0"/>
      <dgm:spPr/>
    </dgm:pt>
    <dgm:pt modelId="{F8565711-CC75-465F-8832-C1434CF29D2E}" type="pres">
      <dgm:prSet presAssocID="{7D3D1D1B-315A-480F-814B-278F49D331A2}" presName="parTx" presStyleLbl="revTx" presStyleIdx="0" presStyleCnt="6">
        <dgm:presLayoutVars>
          <dgm:chMax val="0"/>
          <dgm:chPref val="0"/>
        </dgm:presLayoutVars>
      </dgm:prSet>
      <dgm:spPr/>
    </dgm:pt>
    <dgm:pt modelId="{36E5D271-D5A4-4023-8D81-D35D895B3B51}" type="pres">
      <dgm:prSet presAssocID="{29E1DD6E-E47B-48EB-915B-A1E31115C56A}" presName="sibTrans" presStyleCnt="0"/>
      <dgm:spPr/>
    </dgm:pt>
    <dgm:pt modelId="{F1423C0E-0563-42FE-A385-3E75CC3457F7}" type="pres">
      <dgm:prSet presAssocID="{BA7224D1-DA48-4BD9-B87B-7ABE053B0693}" presName="compNode" presStyleCnt="0"/>
      <dgm:spPr/>
    </dgm:pt>
    <dgm:pt modelId="{8F42E298-2C02-4747-A0C7-3C2EDF8608AA}" type="pres">
      <dgm:prSet presAssocID="{BA7224D1-DA48-4BD9-B87B-7ABE053B0693}" presName="bgRect" presStyleLbl="bgShp" presStyleIdx="1" presStyleCnt="6"/>
      <dgm:spPr/>
    </dgm:pt>
    <dgm:pt modelId="{FC6B6237-8CC5-4868-A75F-733DD0F8A2C8}" type="pres">
      <dgm:prSet presAssocID="{BA7224D1-DA48-4BD9-B87B-7ABE053B069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F2EC30D-77D9-40A8-AC2A-B625541C865F}" type="pres">
      <dgm:prSet presAssocID="{BA7224D1-DA48-4BD9-B87B-7ABE053B0693}" presName="spaceRect" presStyleCnt="0"/>
      <dgm:spPr/>
    </dgm:pt>
    <dgm:pt modelId="{13C8220D-6EE6-4200-BA03-DBA984E1481F}" type="pres">
      <dgm:prSet presAssocID="{BA7224D1-DA48-4BD9-B87B-7ABE053B0693}" presName="parTx" presStyleLbl="revTx" presStyleIdx="1" presStyleCnt="6">
        <dgm:presLayoutVars>
          <dgm:chMax val="0"/>
          <dgm:chPref val="0"/>
        </dgm:presLayoutVars>
      </dgm:prSet>
      <dgm:spPr/>
    </dgm:pt>
    <dgm:pt modelId="{59CD314D-4A11-4F4A-956E-783B155F087A}" type="pres">
      <dgm:prSet presAssocID="{E5262E31-A54C-4450-82E2-DE07CFB9C324}" presName="sibTrans" presStyleCnt="0"/>
      <dgm:spPr/>
    </dgm:pt>
    <dgm:pt modelId="{D534EAA0-8D64-4FC8-B089-5D104C9FEFB1}" type="pres">
      <dgm:prSet presAssocID="{AE8919B8-E4DC-4A7C-B48D-D66BE177E633}" presName="compNode" presStyleCnt="0"/>
      <dgm:spPr/>
    </dgm:pt>
    <dgm:pt modelId="{CC9A0EF3-C376-47CD-B23B-3E113F33080B}" type="pres">
      <dgm:prSet presAssocID="{AE8919B8-E4DC-4A7C-B48D-D66BE177E633}" presName="bgRect" presStyleLbl="bgShp" presStyleIdx="2" presStyleCnt="6"/>
      <dgm:spPr/>
    </dgm:pt>
    <dgm:pt modelId="{1870C05B-2E08-47CE-B284-7467543BD384}" type="pres">
      <dgm:prSet presAssocID="{AE8919B8-E4DC-4A7C-B48D-D66BE177E63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62F64C49-9063-4384-840D-114F85C02293}" type="pres">
      <dgm:prSet presAssocID="{AE8919B8-E4DC-4A7C-B48D-D66BE177E633}" presName="spaceRect" presStyleCnt="0"/>
      <dgm:spPr/>
    </dgm:pt>
    <dgm:pt modelId="{DA679FD4-72DB-4ACA-8AAB-0DFB7EDD5490}" type="pres">
      <dgm:prSet presAssocID="{AE8919B8-E4DC-4A7C-B48D-D66BE177E633}" presName="parTx" presStyleLbl="revTx" presStyleIdx="2" presStyleCnt="6">
        <dgm:presLayoutVars>
          <dgm:chMax val="0"/>
          <dgm:chPref val="0"/>
        </dgm:presLayoutVars>
      </dgm:prSet>
      <dgm:spPr/>
    </dgm:pt>
    <dgm:pt modelId="{C81719CB-3A53-466A-B76C-0FEAD6B68881}" type="pres">
      <dgm:prSet presAssocID="{28F0B03B-39F6-493C-8BD4-4CE9385F276E}" presName="sibTrans" presStyleCnt="0"/>
      <dgm:spPr/>
    </dgm:pt>
    <dgm:pt modelId="{3FA1F13B-8141-4318-ABFE-8D5760947F25}" type="pres">
      <dgm:prSet presAssocID="{748EB8A5-8657-4023-B26E-9091740B9CAD}" presName="compNode" presStyleCnt="0"/>
      <dgm:spPr/>
    </dgm:pt>
    <dgm:pt modelId="{783EC923-8DC9-49CE-B0CB-19AA6AE16BE4}" type="pres">
      <dgm:prSet presAssocID="{748EB8A5-8657-4023-B26E-9091740B9CAD}" presName="bgRect" presStyleLbl="bgShp" presStyleIdx="3" presStyleCnt="6"/>
      <dgm:spPr/>
    </dgm:pt>
    <dgm:pt modelId="{CF836C3C-F7E6-4885-B4C4-9C0BF4435454}" type="pres">
      <dgm:prSet presAssocID="{748EB8A5-8657-4023-B26E-9091740B9CA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mail"/>
        </a:ext>
      </dgm:extLst>
    </dgm:pt>
    <dgm:pt modelId="{EDED86D6-9502-4FD2-A159-03A00DDFAC7A}" type="pres">
      <dgm:prSet presAssocID="{748EB8A5-8657-4023-B26E-9091740B9CAD}" presName="spaceRect" presStyleCnt="0"/>
      <dgm:spPr/>
    </dgm:pt>
    <dgm:pt modelId="{233D12EA-0E59-4E90-92D8-3C3B388030D4}" type="pres">
      <dgm:prSet presAssocID="{748EB8A5-8657-4023-B26E-9091740B9CAD}" presName="parTx" presStyleLbl="revTx" presStyleIdx="3" presStyleCnt="6">
        <dgm:presLayoutVars>
          <dgm:chMax val="0"/>
          <dgm:chPref val="0"/>
        </dgm:presLayoutVars>
      </dgm:prSet>
      <dgm:spPr/>
    </dgm:pt>
    <dgm:pt modelId="{B869697D-C344-4B79-B40C-2C33FC0CD080}" type="pres">
      <dgm:prSet presAssocID="{5E1FC693-4161-462F-88BC-6C8EFA2C0482}" presName="sibTrans" presStyleCnt="0"/>
      <dgm:spPr/>
    </dgm:pt>
    <dgm:pt modelId="{F53F70F7-8A87-4164-9F60-9951C16BC473}" type="pres">
      <dgm:prSet presAssocID="{9EE68D91-0950-4C18-93BA-43221A949895}" presName="compNode" presStyleCnt="0"/>
      <dgm:spPr/>
    </dgm:pt>
    <dgm:pt modelId="{C902A9BA-6AF8-454C-A79C-B4B6A3896990}" type="pres">
      <dgm:prSet presAssocID="{9EE68D91-0950-4C18-93BA-43221A949895}" presName="bgRect" presStyleLbl="bgShp" presStyleIdx="4" presStyleCnt="6"/>
      <dgm:spPr/>
    </dgm:pt>
    <dgm:pt modelId="{6B8B2977-B016-407B-91CA-C778C0E8F7D4}" type="pres">
      <dgm:prSet presAssocID="{9EE68D91-0950-4C18-93BA-43221A94989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rker"/>
        </a:ext>
      </dgm:extLst>
    </dgm:pt>
    <dgm:pt modelId="{D4EC2EDA-A40A-4B9A-9AB5-CE65C05C0766}" type="pres">
      <dgm:prSet presAssocID="{9EE68D91-0950-4C18-93BA-43221A949895}" presName="spaceRect" presStyleCnt="0"/>
      <dgm:spPr/>
    </dgm:pt>
    <dgm:pt modelId="{5AC555BB-68EF-4D5E-826A-2753B88A60BA}" type="pres">
      <dgm:prSet presAssocID="{9EE68D91-0950-4C18-93BA-43221A949895}" presName="parTx" presStyleLbl="revTx" presStyleIdx="4" presStyleCnt="6">
        <dgm:presLayoutVars>
          <dgm:chMax val="0"/>
          <dgm:chPref val="0"/>
        </dgm:presLayoutVars>
      </dgm:prSet>
      <dgm:spPr/>
    </dgm:pt>
    <dgm:pt modelId="{28DADDB0-FC4E-40C6-A9CC-36A8020BD7E6}" type="pres">
      <dgm:prSet presAssocID="{7ED7ACFB-EE0E-4D7C-9CF4-61B83370EC38}" presName="sibTrans" presStyleCnt="0"/>
      <dgm:spPr/>
    </dgm:pt>
    <dgm:pt modelId="{ED5E32FC-6A52-4070-9ECC-07246C88C5C2}" type="pres">
      <dgm:prSet presAssocID="{5C0E6886-866D-4C37-AA8C-D8B6F6499E66}" presName="compNode" presStyleCnt="0"/>
      <dgm:spPr/>
    </dgm:pt>
    <dgm:pt modelId="{8267E8B0-3BFC-4764-BD79-966E0BFD488A}" type="pres">
      <dgm:prSet presAssocID="{5C0E6886-866D-4C37-AA8C-D8B6F6499E66}" presName="bgRect" presStyleLbl="bgShp" presStyleIdx="5" presStyleCnt="6"/>
      <dgm:spPr/>
    </dgm:pt>
    <dgm:pt modelId="{D3BE1515-51F7-49A5-AC7A-26543ADA15C8}" type="pres">
      <dgm:prSet presAssocID="{5C0E6886-866D-4C37-AA8C-D8B6F6499E6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1C5634B8-5FED-48DE-BE39-246880658E20}" type="pres">
      <dgm:prSet presAssocID="{5C0E6886-866D-4C37-AA8C-D8B6F6499E66}" presName="spaceRect" presStyleCnt="0"/>
      <dgm:spPr/>
    </dgm:pt>
    <dgm:pt modelId="{98F774B0-28C5-461A-BEF5-3C6CE285E093}" type="pres">
      <dgm:prSet presAssocID="{5C0E6886-866D-4C37-AA8C-D8B6F6499E66}" presName="parTx" presStyleLbl="revTx" presStyleIdx="5" presStyleCnt="6">
        <dgm:presLayoutVars>
          <dgm:chMax val="0"/>
          <dgm:chPref val="0"/>
        </dgm:presLayoutVars>
      </dgm:prSet>
      <dgm:spPr/>
    </dgm:pt>
  </dgm:ptLst>
  <dgm:cxnLst>
    <dgm:cxn modelId="{32AC4C05-90D8-4079-AFB3-0725E96DE8B7}" srcId="{0872B6DA-3C55-408B-B91B-00DF9F8D97CC}" destId="{7D3D1D1B-315A-480F-814B-278F49D331A2}" srcOrd="0" destOrd="0" parTransId="{DD86475F-B1E9-4BDF-946F-9F1C6B9D0081}" sibTransId="{29E1DD6E-E47B-48EB-915B-A1E31115C56A}"/>
    <dgm:cxn modelId="{E60D282C-72DB-48BB-8C0F-921A56FAC5EC}" srcId="{0872B6DA-3C55-408B-B91B-00DF9F8D97CC}" destId="{748EB8A5-8657-4023-B26E-9091740B9CAD}" srcOrd="3" destOrd="0" parTransId="{E761A1C0-6220-4D5E-BA3A-9A549D63046B}" sibTransId="{5E1FC693-4161-462F-88BC-6C8EFA2C0482}"/>
    <dgm:cxn modelId="{45BE4754-0D87-4051-B567-7F10D3EE6CC4}" srcId="{0872B6DA-3C55-408B-B91B-00DF9F8D97CC}" destId="{5C0E6886-866D-4C37-AA8C-D8B6F6499E66}" srcOrd="5" destOrd="0" parTransId="{9EF07EB5-CB25-4B13-BBFD-1A8AAA2057D5}" sibTransId="{70A551DA-B553-4434-BC04-D0724E9C1521}"/>
    <dgm:cxn modelId="{FB1CE857-347F-4680-8FF6-62E445B11CB3}" type="presOf" srcId="{7D3D1D1B-315A-480F-814B-278F49D331A2}" destId="{F8565711-CC75-465F-8832-C1434CF29D2E}" srcOrd="0" destOrd="0" presId="urn:microsoft.com/office/officeart/2018/2/layout/IconVerticalSolidList"/>
    <dgm:cxn modelId="{7D8A3092-2343-4269-A7FB-3C98CD6D3532}" srcId="{0872B6DA-3C55-408B-B91B-00DF9F8D97CC}" destId="{AE8919B8-E4DC-4A7C-B48D-D66BE177E633}" srcOrd="2" destOrd="0" parTransId="{E116EE58-848F-4A30-BF2D-0B87813749BB}" sibTransId="{28F0B03B-39F6-493C-8BD4-4CE9385F276E}"/>
    <dgm:cxn modelId="{9140E795-9201-4942-A9BA-CE9CDC326367}" srcId="{0872B6DA-3C55-408B-B91B-00DF9F8D97CC}" destId="{BA7224D1-DA48-4BD9-B87B-7ABE053B0693}" srcOrd="1" destOrd="0" parTransId="{D6012A8F-E61B-4232-BF6F-5FF12F393D88}" sibTransId="{E5262E31-A54C-4450-82E2-DE07CFB9C324}"/>
    <dgm:cxn modelId="{638F1DA3-A885-406B-85B7-2672CB5C5883}" type="presOf" srcId="{5C0E6886-866D-4C37-AA8C-D8B6F6499E66}" destId="{98F774B0-28C5-461A-BEF5-3C6CE285E093}" srcOrd="0" destOrd="0" presId="urn:microsoft.com/office/officeart/2018/2/layout/IconVerticalSolidList"/>
    <dgm:cxn modelId="{655E4BA6-65D3-494C-9A89-FA158C3A0FAD}" type="presOf" srcId="{748EB8A5-8657-4023-B26E-9091740B9CAD}" destId="{233D12EA-0E59-4E90-92D8-3C3B388030D4}" srcOrd="0" destOrd="0" presId="urn:microsoft.com/office/officeart/2018/2/layout/IconVerticalSolidList"/>
    <dgm:cxn modelId="{FA8003AC-7BFF-4488-8872-64290511D4EB}" type="presOf" srcId="{BA7224D1-DA48-4BD9-B87B-7ABE053B0693}" destId="{13C8220D-6EE6-4200-BA03-DBA984E1481F}" srcOrd="0" destOrd="0" presId="urn:microsoft.com/office/officeart/2018/2/layout/IconVerticalSolidList"/>
    <dgm:cxn modelId="{10B47CB0-6128-4DFD-968E-B0DC37F38C90}" type="presOf" srcId="{9EE68D91-0950-4C18-93BA-43221A949895}" destId="{5AC555BB-68EF-4D5E-826A-2753B88A60BA}" srcOrd="0" destOrd="0" presId="urn:microsoft.com/office/officeart/2018/2/layout/IconVerticalSolidList"/>
    <dgm:cxn modelId="{67D8F6CE-A0CA-4578-8CE6-586876CFB50F}" type="presOf" srcId="{0872B6DA-3C55-408B-B91B-00DF9F8D97CC}" destId="{1597581C-BCF1-4855-A92A-DF6A978EFA78}" srcOrd="0" destOrd="0" presId="urn:microsoft.com/office/officeart/2018/2/layout/IconVerticalSolidList"/>
    <dgm:cxn modelId="{FFDC2BDD-73C0-4693-9947-0E876F18809D}" type="presOf" srcId="{AE8919B8-E4DC-4A7C-B48D-D66BE177E633}" destId="{DA679FD4-72DB-4ACA-8AAB-0DFB7EDD5490}" srcOrd="0" destOrd="0" presId="urn:microsoft.com/office/officeart/2018/2/layout/IconVerticalSolidList"/>
    <dgm:cxn modelId="{847157E1-BE8A-4195-A8AD-443D0D33E3BD}" srcId="{0872B6DA-3C55-408B-B91B-00DF9F8D97CC}" destId="{9EE68D91-0950-4C18-93BA-43221A949895}" srcOrd="4" destOrd="0" parTransId="{6C4DAE1E-526B-402D-8366-E469E5E1864A}" sibTransId="{7ED7ACFB-EE0E-4D7C-9CF4-61B83370EC38}"/>
    <dgm:cxn modelId="{AAFA1AE9-EF92-4BE4-95CF-BE9DE10DCE2C}" type="presParOf" srcId="{1597581C-BCF1-4855-A92A-DF6A978EFA78}" destId="{D13EFDC1-1F5E-4752-A092-2448D05659C7}" srcOrd="0" destOrd="0" presId="urn:microsoft.com/office/officeart/2018/2/layout/IconVerticalSolidList"/>
    <dgm:cxn modelId="{C0021644-FC88-43C9-9975-0AE9BE4DA10B}" type="presParOf" srcId="{D13EFDC1-1F5E-4752-A092-2448D05659C7}" destId="{5A75407C-0A11-416F-AF40-AA5B674DC5D5}" srcOrd="0" destOrd="0" presId="urn:microsoft.com/office/officeart/2018/2/layout/IconVerticalSolidList"/>
    <dgm:cxn modelId="{01798674-6467-4AEE-9C11-A8786C4EF22E}" type="presParOf" srcId="{D13EFDC1-1F5E-4752-A092-2448D05659C7}" destId="{AE2943F2-98A6-48C0-B29C-A79160642FDD}" srcOrd="1" destOrd="0" presId="urn:microsoft.com/office/officeart/2018/2/layout/IconVerticalSolidList"/>
    <dgm:cxn modelId="{D7D6B5BA-3284-4966-9E32-4AE9FBAA756C}" type="presParOf" srcId="{D13EFDC1-1F5E-4752-A092-2448D05659C7}" destId="{AE44EF2E-CBD6-4F29-A442-BB55CCBF91A5}" srcOrd="2" destOrd="0" presId="urn:microsoft.com/office/officeart/2018/2/layout/IconVerticalSolidList"/>
    <dgm:cxn modelId="{DCFF7936-F256-4194-B33A-55D0F008890B}" type="presParOf" srcId="{D13EFDC1-1F5E-4752-A092-2448D05659C7}" destId="{F8565711-CC75-465F-8832-C1434CF29D2E}" srcOrd="3" destOrd="0" presId="urn:microsoft.com/office/officeart/2018/2/layout/IconVerticalSolidList"/>
    <dgm:cxn modelId="{E7C2268E-B5A9-46C9-B84C-6F9130DA4C1A}" type="presParOf" srcId="{1597581C-BCF1-4855-A92A-DF6A978EFA78}" destId="{36E5D271-D5A4-4023-8D81-D35D895B3B51}" srcOrd="1" destOrd="0" presId="urn:microsoft.com/office/officeart/2018/2/layout/IconVerticalSolidList"/>
    <dgm:cxn modelId="{C91FE7A5-A17F-4992-809E-DB7420E17CF3}" type="presParOf" srcId="{1597581C-BCF1-4855-A92A-DF6A978EFA78}" destId="{F1423C0E-0563-42FE-A385-3E75CC3457F7}" srcOrd="2" destOrd="0" presId="urn:microsoft.com/office/officeart/2018/2/layout/IconVerticalSolidList"/>
    <dgm:cxn modelId="{02BCDC5C-B742-4AA9-8A95-AE69BB91BC28}" type="presParOf" srcId="{F1423C0E-0563-42FE-A385-3E75CC3457F7}" destId="{8F42E298-2C02-4747-A0C7-3C2EDF8608AA}" srcOrd="0" destOrd="0" presId="urn:microsoft.com/office/officeart/2018/2/layout/IconVerticalSolidList"/>
    <dgm:cxn modelId="{390F9118-5D14-4B2E-B5EF-5FA9C783063A}" type="presParOf" srcId="{F1423C0E-0563-42FE-A385-3E75CC3457F7}" destId="{FC6B6237-8CC5-4868-A75F-733DD0F8A2C8}" srcOrd="1" destOrd="0" presId="urn:microsoft.com/office/officeart/2018/2/layout/IconVerticalSolidList"/>
    <dgm:cxn modelId="{12320824-6A72-4614-85BD-6D92393E5F66}" type="presParOf" srcId="{F1423C0E-0563-42FE-A385-3E75CC3457F7}" destId="{5F2EC30D-77D9-40A8-AC2A-B625541C865F}" srcOrd="2" destOrd="0" presId="urn:microsoft.com/office/officeart/2018/2/layout/IconVerticalSolidList"/>
    <dgm:cxn modelId="{9C50DFFE-ACC3-4A1D-9640-89C0B0D6D399}" type="presParOf" srcId="{F1423C0E-0563-42FE-A385-3E75CC3457F7}" destId="{13C8220D-6EE6-4200-BA03-DBA984E1481F}" srcOrd="3" destOrd="0" presId="urn:microsoft.com/office/officeart/2018/2/layout/IconVerticalSolidList"/>
    <dgm:cxn modelId="{342AAC5C-DEA9-41DD-989F-43D8DB182E83}" type="presParOf" srcId="{1597581C-BCF1-4855-A92A-DF6A978EFA78}" destId="{59CD314D-4A11-4F4A-956E-783B155F087A}" srcOrd="3" destOrd="0" presId="urn:microsoft.com/office/officeart/2018/2/layout/IconVerticalSolidList"/>
    <dgm:cxn modelId="{A6DC560E-D6AA-4777-BB9D-5DE08F0055BD}" type="presParOf" srcId="{1597581C-BCF1-4855-A92A-DF6A978EFA78}" destId="{D534EAA0-8D64-4FC8-B089-5D104C9FEFB1}" srcOrd="4" destOrd="0" presId="urn:microsoft.com/office/officeart/2018/2/layout/IconVerticalSolidList"/>
    <dgm:cxn modelId="{E0DD0115-8C26-4B8B-A654-A310301E3F4D}" type="presParOf" srcId="{D534EAA0-8D64-4FC8-B089-5D104C9FEFB1}" destId="{CC9A0EF3-C376-47CD-B23B-3E113F33080B}" srcOrd="0" destOrd="0" presId="urn:microsoft.com/office/officeart/2018/2/layout/IconVerticalSolidList"/>
    <dgm:cxn modelId="{FF2C4B36-BBB5-4E86-A689-E0F5D2332CB2}" type="presParOf" srcId="{D534EAA0-8D64-4FC8-B089-5D104C9FEFB1}" destId="{1870C05B-2E08-47CE-B284-7467543BD384}" srcOrd="1" destOrd="0" presId="urn:microsoft.com/office/officeart/2018/2/layout/IconVerticalSolidList"/>
    <dgm:cxn modelId="{9C641CC2-8B8A-48D1-9DE6-1223BAAEFC85}" type="presParOf" srcId="{D534EAA0-8D64-4FC8-B089-5D104C9FEFB1}" destId="{62F64C49-9063-4384-840D-114F85C02293}" srcOrd="2" destOrd="0" presId="urn:microsoft.com/office/officeart/2018/2/layout/IconVerticalSolidList"/>
    <dgm:cxn modelId="{A3C0349A-C08B-45CB-9B6E-3BAEDDF18156}" type="presParOf" srcId="{D534EAA0-8D64-4FC8-B089-5D104C9FEFB1}" destId="{DA679FD4-72DB-4ACA-8AAB-0DFB7EDD5490}" srcOrd="3" destOrd="0" presId="urn:microsoft.com/office/officeart/2018/2/layout/IconVerticalSolidList"/>
    <dgm:cxn modelId="{0FC03A50-5C43-4234-82F7-EFDBF350712A}" type="presParOf" srcId="{1597581C-BCF1-4855-A92A-DF6A978EFA78}" destId="{C81719CB-3A53-466A-B76C-0FEAD6B68881}" srcOrd="5" destOrd="0" presId="urn:microsoft.com/office/officeart/2018/2/layout/IconVerticalSolidList"/>
    <dgm:cxn modelId="{67658B73-944E-4783-BF94-52AE0C6E6A73}" type="presParOf" srcId="{1597581C-BCF1-4855-A92A-DF6A978EFA78}" destId="{3FA1F13B-8141-4318-ABFE-8D5760947F25}" srcOrd="6" destOrd="0" presId="urn:microsoft.com/office/officeart/2018/2/layout/IconVerticalSolidList"/>
    <dgm:cxn modelId="{70FAA68D-B5F1-4DBD-9C5C-2BFE301E98DE}" type="presParOf" srcId="{3FA1F13B-8141-4318-ABFE-8D5760947F25}" destId="{783EC923-8DC9-49CE-B0CB-19AA6AE16BE4}" srcOrd="0" destOrd="0" presId="urn:microsoft.com/office/officeart/2018/2/layout/IconVerticalSolidList"/>
    <dgm:cxn modelId="{768487EC-F259-4492-BA7E-8F978B11DA09}" type="presParOf" srcId="{3FA1F13B-8141-4318-ABFE-8D5760947F25}" destId="{CF836C3C-F7E6-4885-B4C4-9C0BF4435454}" srcOrd="1" destOrd="0" presId="urn:microsoft.com/office/officeart/2018/2/layout/IconVerticalSolidList"/>
    <dgm:cxn modelId="{E50572F8-4EA0-46FB-876D-73E8F4F62E43}" type="presParOf" srcId="{3FA1F13B-8141-4318-ABFE-8D5760947F25}" destId="{EDED86D6-9502-4FD2-A159-03A00DDFAC7A}" srcOrd="2" destOrd="0" presId="urn:microsoft.com/office/officeart/2018/2/layout/IconVerticalSolidList"/>
    <dgm:cxn modelId="{14EC888A-5D7C-4852-A80B-91042443A96E}" type="presParOf" srcId="{3FA1F13B-8141-4318-ABFE-8D5760947F25}" destId="{233D12EA-0E59-4E90-92D8-3C3B388030D4}" srcOrd="3" destOrd="0" presId="urn:microsoft.com/office/officeart/2018/2/layout/IconVerticalSolidList"/>
    <dgm:cxn modelId="{B5F9E005-61CA-4D66-B81A-A8EF9F9D840F}" type="presParOf" srcId="{1597581C-BCF1-4855-A92A-DF6A978EFA78}" destId="{B869697D-C344-4B79-B40C-2C33FC0CD080}" srcOrd="7" destOrd="0" presId="urn:microsoft.com/office/officeart/2018/2/layout/IconVerticalSolidList"/>
    <dgm:cxn modelId="{0808CF1A-7B31-4FE4-B930-2429203780BC}" type="presParOf" srcId="{1597581C-BCF1-4855-A92A-DF6A978EFA78}" destId="{F53F70F7-8A87-4164-9F60-9951C16BC473}" srcOrd="8" destOrd="0" presId="urn:microsoft.com/office/officeart/2018/2/layout/IconVerticalSolidList"/>
    <dgm:cxn modelId="{BE0DAFFF-E683-42FE-971B-89CEDFFB77F4}" type="presParOf" srcId="{F53F70F7-8A87-4164-9F60-9951C16BC473}" destId="{C902A9BA-6AF8-454C-A79C-B4B6A3896990}" srcOrd="0" destOrd="0" presId="urn:microsoft.com/office/officeart/2018/2/layout/IconVerticalSolidList"/>
    <dgm:cxn modelId="{E730C59D-854D-4D72-91F6-76EC03117719}" type="presParOf" srcId="{F53F70F7-8A87-4164-9F60-9951C16BC473}" destId="{6B8B2977-B016-407B-91CA-C778C0E8F7D4}" srcOrd="1" destOrd="0" presId="urn:microsoft.com/office/officeart/2018/2/layout/IconVerticalSolidList"/>
    <dgm:cxn modelId="{18209F8B-376B-4B86-89B9-A14E72241B85}" type="presParOf" srcId="{F53F70F7-8A87-4164-9F60-9951C16BC473}" destId="{D4EC2EDA-A40A-4B9A-9AB5-CE65C05C0766}" srcOrd="2" destOrd="0" presId="urn:microsoft.com/office/officeart/2018/2/layout/IconVerticalSolidList"/>
    <dgm:cxn modelId="{91F63CE9-496B-4D8C-B650-96AFDFCB89BE}" type="presParOf" srcId="{F53F70F7-8A87-4164-9F60-9951C16BC473}" destId="{5AC555BB-68EF-4D5E-826A-2753B88A60BA}" srcOrd="3" destOrd="0" presId="urn:microsoft.com/office/officeart/2018/2/layout/IconVerticalSolidList"/>
    <dgm:cxn modelId="{59ED3E65-09E9-4D5F-9BF2-5B114C22FD7C}" type="presParOf" srcId="{1597581C-BCF1-4855-A92A-DF6A978EFA78}" destId="{28DADDB0-FC4E-40C6-A9CC-36A8020BD7E6}" srcOrd="9" destOrd="0" presId="urn:microsoft.com/office/officeart/2018/2/layout/IconVerticalSolidList"/>
    <dgm:cxn modelId="{B46368F3-8640-4581-9614-DE15AC75B962}" type="presParOf" srcId="{1597581C-BCF1-4855-A92A-DF6A978EFA78}" destId="{ED5E32FC-6A52-4070-9ECC-07246C88C5C2}" srcOrd="10" destOrd="0" presId="urn:microsoft.com/office/officeart/2018/2/layout/IconVerticalSolidList"/>
    <dgm:cxn modelId="{4D63CD07-7E7F-437F-89F3-617F62978967}" type="presParOf" srcId="{ED5E32FC-6A52-4070-9ECC-07246C88C5C2}" destId="{8267E8B0-3BFC-4764-BD79-966E0BFD488A}" srcOrd="0" destOrd="0" presId="urn:microsoft.com/office/officeart/2018/2/layout/IconVerticalSolidList"/>
    <dgm:cxn modelId="{999360BC-7EF2-495A-8B7F-96BE5D8DC9FA}" type="presParOf" srcId="{ED5E32FC-6A52-4070-9ECC-07246C88C5C2}" destId="{D3BE1515-51F7-49A5-AC7A-26543ADA15C8}" srcOrd="1" destOrd="0" presId="urn:microsoft.com/office/officeart/2018/2/layout/IconVerticalSolidList"/>
    <dgm:cxn modelId="{DA768911-8D33-46FD-BCE2-C0230F27B5B0}" type="presParOf" srcId="{ED5E32FC-6A52-4070-9ECC-07246C88C5C2}" destId="{1C5634B8-5FED-48DE-BE39-246880658E20}" srcOrd="2" destOrd="0" presId="urn:microsoft.com/office/officeart/2018/2/layout/IconVerticalSolidList"/>
    <dgm:cxn modelId="{D8689304-D97E-45A0-AB71-446D7BE9985E}" type="presParOf" srcId="{ED5E32FC-6A52-4070-9ECC-07246C88C5C2}" destId="{98F774B0-28C5-461A-BEF5-3C6CE285E093}"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72B6DA-3C55-408B-B91B-00DF9F8D97C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D3D1D1B-315A-480F-814B-278F49D331A2}">
      <dgm:prSet/>
      <dgm:spPr/>
      <dgm:t>
        <a:bodyPr/>
        <a:lstStyle/>
        <a:p>
          <a:pPr>
            <a:lnSpc>
              <a:spcPct val="100000"/>
            </a:lnSpc>
          </a:pPr>
          <a:r>
            <a:rPr lang="en-US" dirty="0"/>
            <a:t>University Specific Info- This app uses UMKC information as standard. To make this application more useful nationwide, it would be beneficial to be able to purchase books specific from that school or use school specific emails. </a:t>
          </a:r>
        </a:p>
      </dgm:t>
    </dgm:pt>
    <dgm:pt modelId="{DD86475F-B1E9-4BDF-946F-9F1C6B9D0081}" type="parTrans" cxnId="{32AC4C05-90D8-4079-AFB3-0725E96DE8B7}">
      <dgm:prSet/>
      <dgm:spPr/>
      <dgm:t>
        <a:bodyPr/>
        <a:lstStyle/>
        <a:p>
          <a:endParaRPr lang="en-US"/>
        </a:p>
      </dgm:t>
    </dgm:pt>
    <dgm:pt modelId="{29E1DD6E-E47B-48EB-915B-A1E31115C56A}" type="sibTrans" cxnId="{32AC4C05-90D8-4079-AFB3-0725E96DE8B7}">
      <dgm:prSet/>
      <dgm:spPr/>
      <dgm:t>
        <a:bodyPr/>
        <a:lstStyle/>
        <a:p>
          <a:pPr>
            <a:lnSpc>
              <a:spcPct val="100000"/>
            </a:lnSpc>
          </a:pPr>
          <a:endParaRPr lang="en-US"/>
        </a:p>
      </dgm:t>
    </dgm:pt>
    <dgm:pt modelId="{BA7224D1-DA48-4BD9-B87B-7ABE053B0693}">
      <dgm:prSet/>
      <dgm:spPr/>
      <dgm:t>
        <a:bodyPr/>
        <a:lstStyle/>
        <a:p>
          <a:pPr>
            <a:lnSpc>
              <a:spcPct val="100000"/>
            </a:lnSpc>
          </a:pPr>
          <a:r>
            <a:rPr lang="en-US" dirty="0"/>
            <a:t>Better Games- This app currently only has a simple card game. It would be a much more used service if a few more game selections were implemented</a:t>
          </a:r>
        </a:p>
      </dgm:t>
    </dgm:pt>
    <dgm:pt modelId="{D6012A8F-E61B-4232-BF6F-5FF12F393D88}" type="parTrans" cxnId="{9140E795-9201-4942-A9BA-CE9CDC326367}">
      <dgm:prSet/>
      <dgm:spPr/>
      <dgm:t>
        <a:bodyPr/>
        <a:lstStyle/>
        <a:p>
          <a:endParaRPr lang="en-US"/>
        </a:p>
      </dgm:t>
    </dgm:pt>
    <dgm:pt modelId="{E5262E31-A54C-4450-82E2-DE07CFB9C324}" type="sibTrans" cxnId="{9140E795-9201-4942-A9BA-CE9CDC326367}">
      <dgm:prSet/>
      <dgm:spPr/>
      <dgm:t>
        <a:bodyPr/>
        <a:lstStyle/>
        <a:p>
          <a:pPr>
            <a:lnSpc>
              <a:spcPct val="100000"/>
            </a:lnSpc>
          </a:pPr>
          <a:endParaRPr lang="en-US"/>
        </a:p>
      </dgm:t>
    </dgm:pt>
    <dgm:pt modelId="{AE8919B8-E4DC-4A7C-B48D-D66BE177E633}">
      <dgm:prSet/>
      <dgm:spPr/>
      <dgm:t>
        <a:bodyPr/>
        <a:lstStyle/>
        <a:p>
          <a:pPr>
            <a:lnSpc>
              <a:spcPct val="100000"/>
            </a:lnSpc>
            <a:buNone/>
          </a:pPr>
          <a:r>
            <a:rPr lang="en-US" dirty="0"/>
            <a:t>Streamlined YouTube service- The app displays a single video at a time while scrolling. Being able to display multiple videos at once would give the application a neater appearance. </a:t>
          </a:r>
        </a:p>
      </dgm:t>
    </dgm:pt>
    <dgm:pt modelId="{E116EE58-848F-4A30-BF2D-0B87813749BB}" type="parTrans" cxnId="{7D8A3092-2343-4269-A7FB-3C98CD6D3532}">
      <dgm:prSet/>
      <dgm:spPr/>
      <dgm:t>
        <a:bodyPr/>
        <a:lstStyle/>
        <a:p>
          <a:endParaRPr lang="en-US"/>
        </a:p>
      </dgm:t>
    </dgm:pt>
    <dgm:pt modelId="{28F0B03B-39F6-493C-8BD4-4CE9385F276E}" type="sibTrans" cxnId="{7D8A3092-2343-4269-A7FB-3C98CD6D3532}">
      <dgm:prSet/>
      <dgm:spPr/>
      <dgm:t>
        <a:bodyPr/>
        <a:lstStyle/>
        <a:p>
          <a:pPr>
            <a:lnSpc>
              <a:spcPct val="100000"/>
            </a:lnSpc>
          </a:pPr>
          <a:endParaRPr lang="en-US"/>
        </a:p>
      </dgm:t>
    </dgm:pt>
    <dgm:pt modelId="{9EE68D91-0950-4C18-93BA-43221A949895}">
      <dgm:prSet/>
      <dgm:spPr/>
      <dgm:t>
        <a:bodyPr/>
        <a:lstStyle/>
        <a:p>
          <a:pPr>
            <a:lnSpc>
              <a:spcPct val="100000"/>
            </a:lnSpc>
          </a:pPr>
          <a:r>
            <a:rPr lang="en-US" dirty="0"/>
            <a:t>Notifications- Currently, this app does not provide any noise or sounds for notifications. This is something that could be added at a later date for a better reminder service</a:t>
          </a:r>
        </a:p>
      </dgm:t>
    </dgm:pt>
    <dgm:pt modelId="{6C4DAE1E-526B-402D-8366-E469E5E1864A}" type="parTrans" cxnId="{847157E1-BE8A-4195-A8AD-443D0D33E3BD}">
      <dgm:prSet/>
      <dgm:spPr/>
      <dgm:t>
        <a:bodyPr/>
        <a:lstStyle/>
        <a:p>
          <a:endParaRPr lang="en-US"/>
        </a:p>
      </dgm:t>
    </dgm:pt>
    <dgm:pt modelId="{7ED7ACFB-EE0E-4D7C-9CF4-61B83370EC38}" type="sibTrans" cxnId="{847157E1-BE8A-4195-A8AD-443D0D33E3BD}">
      <dgm:prSet/>
      <dgm:spPr/>
      <dgm:t>
        <a:bodyPr/>
        <a:lstStyle/>
        <a:p>
          <a:pPr>
            <a:lnSpc>
              <a:spcPct val="100000"/>
            </a:lnSpc>
          </a:pPr>
          <a:endParaRPr lang="en-US"/>
        </a:p>
      </dgm:t>
    </dgm:pt>
    <dgm:pt modelId="{5C0E6886-866D-4C37-AA8C-D8B6F6499E66}">
      <dgm:prSet/>
      <dgm:spPr/>
      <dgm:t>
        <a:bodyPr/>
        <a:lstStyle/>
        <a:p>
          <a:pPr>
            <a:lnSpc>
              <a:spcPct val="100000"/>
            </a:lnSpc>
            <a:buNone/>
          </a:pPr>
          <a:r>
            <a:rPr lang="en-US" dirty="0"/>
            <a:t>Translations- This application displays all text in English. Considering many languages are spoken in the US, it may be beneficial for the app to offer a language selection choice.</a:t>
          </a:r>
        </a:p>
      </dgm:t>
    </dgm:pt>
    <dgm:pt modelId="{9EF07EB5-CB25-4B13-BBFD-1A8AAA2057D5}" type="parTrans" cxnId="{45BE4754-0D87-4051-B567-7F10D3EE6CC4}">
      <dgm:prSet/>
      <dgm:spPr/>
      <dgm:t>
        <a:bodyPr/>
        <a:lstStyle/>
        <a:p>
          <a:endParaRPr lang="en-US"/>
        </a:p>
      </dgm:t>
    </dgm:pt>
    <dgm:pt modelId="{70A551DA-B553-4434-BC04-D0724E9C1521}" type="sibTrans" cxnId="{45BE4754-0D87-4051-B567-7F10D3EE6CC4}">
      <dgm:prSet/>
      <dgm:spPr/>
      <dgm:t>
        <a:bodyPr/>
        <a:lstStyle/>
        <a:p>
          <a:endParaRPr lang="en-US"/>
        </a:p>
      </dgm:t>
    </dgm:pt>
    <dgm:pt modelId="{748EB8A5-8657-4023-B26E-9091740B9CAD}">
      <dgm:prSet/>
      <dgm:spPr/>
      <dgm:t>
        <a:bodyPr/>
        <a:lstStyle/>
        <a:p>
          <a:pPr>
            <a:lnSpc>
              <a:spcPct val="100000"/>
            </a:lnSpc>
            <a:buNone/>
          </a:pPr>
          <a:r>
            <a:rPr lang="en-US" dirty="0"/>
            <a:t>More Study Material- Though the app uses a service that will allow you to find study material based off your major, it would be beneficial to implement more services related to studying including notecards, video and audio recorders.  </a:t>
          </a:r>
        </a:p>
      </dgm:t>
    </dgm:pt>
    <dgm:pt modelId="{5E1FC693-4161-462F-88BC-6C8EFA2C0482}" type="sibTrans" cxnId="{E60D282C-72DB-48BB-8C0F-921A56FAC5EC}">
      <dgm:prSet/>
      <dgm:spPr/>
      <dgm:t>
        <a:bodyPr/>
        <a:lstStyle/>
        <a:p>
          <a:pPr>
            <a:lnSpc>
              <a:spcPct val="100000"/>
            </a:lnSpc>
          </a:pPr>
          <a:endParaRPr lang="en-US"/>
        </a:p>
      </dgm:t>
    </dgm:pt>
    <dgm:pt modelId="{E761A1C0-6220-4D5E-BA3A-9A549D63046B}" type="parTrans" cxnId="{E60D282C-72DB-48BB-8C0F-921A56FAC5EC}">
      <dgm:prSet/>
      <dgm:spPr/>
      <dgm:t>
        <a:bodyPr/>
        <a:lstStyle/>
        <a:p>
          <a:endParaRPr lang="en-US"/>
        </a:p>
      </dgm:t>
    </dgm:pt>
    <dgm:pt modelId="{8E079715-E6CD-47A6-AB02-71FACF5C0FFC}" type="pres">
      <dgm:prSet presAssocID="{0872B6DA-3C55-408B-B91B-00DF9F8D97CC}" presName="root" presStyleCnt="0">
        <dgm:presLayoutVars>
          <dgm:dir/>
          <dgm:resizeHandles val="exact"/>
        </dgm:presLayoutVars>
      </dgm:prSet>
      <dgm:spPr/>
    </dgm:pt>
    <dgm:pt modelId="{E19C69DE-9AAC-41D7-B511-12BBB97DE548}" type="pres">
      <dgm:prSet presAssocID="{0872B6DA-3C55-408B-B91B-00DF9F8D97CC}" presName="container" presStyleCnt="0">
        <dgm:presLayoutVars>
          <dgm:dir/>
          <dgm:resizeHandles val="exact"/>
        </dgm:presLayoutVars>
      </dgm:prSet>
      <dgm:spPr/>
    </dgm:pt>
    <dgm:pt modelId="{5C9ACE5A-575B-47E6-AEE1-CCF7764A1AD1}" type="pres">
      <dgm:prSet presAssocID="{7D3D1D1B-315A-480F-814B-278F49D331A2}" presName="compNode" presStyleCnt="0"/>
      <dgm:spPr/>
    </dgm:pt>
    <dgm:pt modelId="{4E9F938D-53F5-46A6-9D4F-CA140242A96E}" type="pres">
      <dgm:prSet presAssocID="{7D3D1D1B-315A-480F-814B-278F49D331A2}" presName="iconBgRect" presStyleLbl="bgShp" presStyleIdx="0" presStyleCnt="6"/>
      <dgm:spPr/>
    </dgm:pt>
    <dgm:pt modelId="{4FB39D4F-D57C-4BB8-94CD-B1D43A98873C}" type="pres">
      <dgm:prSet presAssocID="{7D3D1D1B-315A-480F-814B-278F49D331A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E32F01B5-EE59-4D29-BED2-269D73CEED1F}" type="pres">
      <dgm:prSet presAssocID="{7D3D1D1B-315A-480F-814B-278F49D331A2}" presName="spaceRect" presStyleCnt="0"/>
      <dgm:spPr/>
    </dgm:pt>
    <dgm:pt modelId="{E4E98F5C-F1EF-4A66-A2FB-D0D0301B1DE6}" type="pres">
      <dgm:prSet presAssocID="{7D3D1D1B-315A-480F-814B-278F49D331A2}" presName="textRect" presStyleLbl="revTx" presStyleIdx="0" presStyleCnt="6">
        <dgm:presLayoutVars>
          <dgm:chMax val="1"/>
          <dgm:chPref val="1"/>
        </dgm:presLayoutVars>
      </dgm:prSet>
      <dgm:spPr/>
    </dgm:pt>
    <dgm:pt modelId="{C7954B7C-15E9-4425-914B-AEB4503DD56B}" type="pres">
      <dgm:prSet presAssocID="{29E1DD6E-E47B-48EB-915B-A1E31115C56A}" presName="sibTrans" presStyleLbl="sibTrans2D1" presStyleIdx="0" presStyleCnt="0"/>
      <dgm:spPr/>
    </dgm:pt>
    <dgm:pt modelId="{985A0048-2F67-4AAA-8FBC-5DBC46CAFA2A}" type="pres">
      <dgm:prSet presAssocID="{BA7224D1-DA48-4BD9-B87B-7ABE053B0693}" presName="compNode" presStyleCnt="0"/>
      <dgm:spPr/>
    </dgm:pt>
    <dgm:pt modelId="{32335255-DBA0-422C-A971-B5CBFE1FD9E1}" type="pres">
      <dgm:prSet presAssocID="{BA7224D1-DA48-4BD9-B87B-7ABE053B0693}" presName="iconBgRect" presStyleLbl="bgShp" presStyleIdx="1" presStyleCnt="6"/>
      <dgm:spPr/>
    </dgm:pt>
    <dgm:pt modelId="{CE92B031-EAC7-4861-A311-D733E790827D}" type="pres">
      <dgm:prSet presAssocID="{BA7224D1-DA48-4BD9-B87B-7ABE053B069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ame controller with solid fill"/>
        </a:ext>
      </dgm:extLst>
    </dgm:pt>
    <dgm:pt modelId="{7166B1C3-6D80-4A32-94E3-CB3F8A8DCDE9}" type="pres">
      <dgm:prSet presAssocID="{BA7224D1-DA48-4BD9-B87B-7ABE053B0693}" presName="spaceRect" presStyleCnt="0"/>
      <dgm:spPr/>
    </dgm:pt>
    <dgm:pt modelId="{DC11697B-02F2-408B-90E0-26DBE14A4A9A}" type="pres">
      <dgm:prSet presAssocID="{BA7224D1-DA48-4BD9-B87B-7ABE053B0693}" presName="textRect" presStyleLbl="revTx" presStyleIdx="1" presStyleCnt="6">
        <dgm:presLayoutVars>
          <dgm:chMax val="1"/>
          <dgm:chPref val="1"/>
        </dgm:presLayoutVars>
      </dgm:prSet>
      <dgm:spPr/>
    </dgm:pt>
    <dgm:pt modelId="{A6BDEECA-073B-4B25-8C07-F525DAB662FD}" type="pres">
      <dgm:prSet presAssocID="{E5262E31-A54C-4450-82E2-DE07CFB9C324}" presName="sibTrans" presStyleLbl="sibTrans2D1" presStyleIdx="0" presStyleCnt="0"/>
      <dgm:spPr/>
    </dgm:pt>
    <dgm:pt modelId="{9B081FFF-489D-443B-88FB-1512D6E765CB}" type="pres">
      <dgm:prSet presAssocID="{AE8919B8-E4DC-4A7C-B48D-D66BE177E633}" presName="compNode" presStyleCnt="0"/>
      <dgm:spPr/>
    </dgm:pt>
    <dgm:pt modelId="{D630A390-C98C-443F-8BE7-42E0A99D8EA1}" type="pres">
      <dgm:prSet presAssocID="{AE8919B8-E4DC-4A7C-B48D-D66BE177E633}" presName="iconBgRect" presStyleLbl="bgShp" presStyleIdx="2" presStyleCnt="6"/>
      <dgm:spPr/>
    </dgm:pt>
    <dgm:pt modelId="{B75C9403-CBBB-49CA-82F9-677F2F61CF2B}" type="pres">
      <dgm:prSet presAssocID="{AE8919B8-E4DC-4A7C-B48D-D66BE177E63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esentation with media with solid fill"/>
        </a:ext>
      </dgm:extLst>
    </dgm:pt>
    <dgm:pt modelId="{58C68A8F-68A5-4638-8602-75B469F4D16D}" type="pres">
      <dgm:prSet presAssocID="{AE8919B8-E4DC-4A7C-B48D-D66BE177E633}" presName="spaceRect" presStyleCnt="0"/>
      <dgm:spPr/>
    </dgm:pt>
    <dgm:pt modelId="{DC3D98E6-5009-43F1-9700-9736795C2F4D}" type="pres">
      <dgm:prSet presAssocID="{AE8919B8-E4DC-4A7C-B48D-D66BE177E633}" presName="textRect" presStyleLbl="revTx" presStyleIdx="2" presStyleCnt="6">
        <dgm:presLayoutVars>
          <dgm:chMax val="1"/>
          <dgm:chPref val="1"/>
        </dgm:presLayoutVars>
      </dgm:prSet>
      <dgm:spPr/>
    </dgm:pt>
    <dgm:pt modelId="{51A8F3A9-AFB4-4BC6-AEB1-033463724707}" type="pres">
      <dgm:prSet presAssocID="{28F0B03B-39F6-493C-8BD4-4CE9385F276E}" presName="sibTrans" presStyleLbl="sibTrans2D1" presStyleIdx="0" presStyleCnt="0"/>
      <dgm:spPr/>
    </dgm:pt>
    <dgm:pt modelId="{C98BA430-DA2F-4ED0-8095-9B7068DF12AA}" type="pres">
      <dgm:prSet presAssocID="{748EB8A5-8657-4023-B26E-9091740B9CAD}" presName="compNode" presStyleCnt="0"/>
      <dgm:spPr/>
    </dgm:pt>
    <dgm:pt modelId="{17CDE45E-3B95-4FD3-8C37-20BB58B6FD66}" type="pres">
      <dgm:prSet presAssocID="{748EB8A5-8657-4023-B26E-9091740B9CAD}" presName="iconBgRect" presStyleLbl="bgShp" presStyleIdx="3" presStyleCnt="6"/>
      <dgm:spPr/>
    </dgm:pt>
    <dgm:pt modelId="{01AF7E49-60C0-40E9-BC67-0390ED5C561A}" type="pres">
      <dgm:prSet presAssocID="{748EB8A5-8657-4023-B26E-9091740B9CAD}" presName="iconRect" presStyleLbl="node1" presStyleIdx="3"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ame controller with solid fill"/>
        </a:ext>
      </dgm:extLst>
    </dgm:pt>
    <dgm:pt modelId="{2E4C3BDE-ED15-431E-8375-AF3FC4E2CD06}" type="pres">
      <dgm:prSet presAssocID="{748EB8A5-8657-4023-B26E-9091740B9CAD}" presName="spaceRect" presStyleCnt="0"/>
      <dgm:spPr/>
    </dgm:pt>
    <dgm:pt modelId="{861F4A3D-DF2E-4C3F-9461-35FBDD9753D7}" type="pres">
      <dgm:prSet presAssocID="{748EB8A5-8657-4023-B26E-9091740B9CAD}" presName="textRect" presStyleLbl="revTx" presStyleIdx="3" presStyleCnt="6">
        <dgm:presLayoutVars>
          <dgm:chMax val="1"/>
          <dgm:chPref val="1"/>
        </dgm:presLayoutVars>
      </dgm:prSet>
      <dgm:spPr/>
    </dgm:pt>
    <dgm:pt modelId="{F592707F-6C1A-420C-A608-EC261DB3C1B2}" type="pres">
      <dgm:prSet presAssocID="{5E1FC693-4161-462F-88BC-6C8EFA2C0482}" presName="sibTrans" presStyleLbl="sibTrans2D1" presStyleIdx="0" presStyleCnt="0"/>
      <dgm:spPr/>
    </dgm:pt>
    <dgm:pt modelId="{DC4989DA-F49A-4DDD-9CD8-B95CA986D6AA}" type="pres">
      <dgm:prSet presAssocID="{9EE68D91-0950-4C18-93BA-43221A949895}" presName="compNode" presStyleCnt="0"/>
      <dgm:spPr/>
    </dgm:pt>
    <dgm:pt modelId="{D20BD0A9-10C4-471D-ADAC-11561BDDC696}" type="pres">
      <dgm:prSet presAssocID="{9EE68D91-0950-4C18-93BA-43221A949895}" presName="iconBgRect" presStyleLbl="bgShp" presStyleIdx="4" presStyleCnt="6"/>
      <dgm:spPr/>
    </dgm:pt>
    <dgm:pt modelId="{2397DD86-9E94-431A-B3F8-2F8EC390C7AC}" type="pres">
      <dgm:prSet presAssocID="{9EE68D91-0950-4C18-93BA-43221A949895}" presName="iconRect" presStyleLbl="node1" presStyleIdx="4"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Phone Vibration with solid fill"/>
        </a:ext>
      </dgm:extLst>
    </dgm:pt>
    <dgm:pt modelId="{CCD1C891-9963-44BD-A1DC-925AD73E122F}" type="pres">
      <dgm:prSet presAssocID="{9EE68D91-0950-4C18-93BA-43221A949895}" presName="spaceRect" presStyleCnt="0"/>
      <dgm:spPr/>
    </dgm:pt>
    <dgm:pt modelId="{1A4D2B23-05FE-4920-89B6-E5FFD304574C}" type="pres">
      <dgm:prSet presAssocID="{9EE68D91-0950-4C18-93BA-43221A949895}" presName="textRect" presStyleLbl="revTx" presStyleIdx="4" presStyleCnt="6">
        <dgm:presLayoutVars>
          <dgm:chMax val="1"/>
          <dgm:chPref val="1"/>
        </dgm:presLayoutVars>
      </dgm:prSet>
      <dgm:spPr/>
    </dgm:pt>
    <dgm:pt modelId="{2A9EE3CA-6A6A-42E6-A56D-0BBF7F107EC9}" type="pres">
      <dgm:prSet presAssocID="{7ED7ACFB-EE0E-4D7C-9CF4-61B83370EC38}" presName="sibTrans" presStyleLbl="sibTrans2D1" presStyleIdx="0" presStyleCnt="0"/>
      <dgm:spPr/>
    </dgm:pt>
    <dgm:pt modelId="{65774C4B-0F65-45EE-8916-C556F88A1131}" type="pres">
      <dgm:prSet presAssocID="{5C0E6886-866D-4C37-AA8C-D8B6F6499E66}" presName="compNode" presStyleCnt="0"/>
      <dgm:spPr/>
    </dgm:pt>
    <dgm:pt modelId="{4D3BCE52-665D-4AC9-B3BE-E5DB0762B5D6}" type="pres">
      <dgm:prSet presAssocID="{5C0E6886-866D-4C37-AA8C-D8B6F6499E66}" presName="iconBgRect" presStyleLbl="bgShp" presStyleIdx="5" presStyleCnt="6"/>
      <dgm:spPr/>
    </dgm:pt>
    <dgm:pt modelId="{5002C635-B7C7-4D04-9BD5-E2691383C4DF}" type="pres">
      <dgm:prSet presAssocID="{5C0E6886-866D-4C37-AA8C-D8B6F6499E66}" presName="iconRect" presStyleLbl="node1" presStyleIdx="5"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Tongue with solid fill"/>
        </a:ext>
      </dgm:extLst>
    </dgm:pt>
    <dgm:pt modelId="{79A65CF8-D5B2-4E75-8B92-F30E84D10F0C}" type="pres">
      <dgm:prSet presAssocID="{5C0E6886-866D-4C37-AA8C-D8B6F6499E66}" presName="spaceRect" presStyleCnt="0"/>
      <dgm:spPr/>
    </dgm:pt>
    <dgm:pt modelId="{5C2415E7-13DD-477C-895E-C464BE0BA48E}" type="pres">
      <dgm:prSet presAssocID="{5C0E6886-866D-4C37-AA8C-D8B6F6499E66}" presName="textRect" presStyleLbl="revTx" presStyleIdx="5" presStyleCnt="6">
        <dgm:presLayoutVars>
          <dgm:chMax val="1"/>
          <dgm:chPref val="1"/>
        </dgm:presLayoutVars>
      </dgm:prSet>
      <dgm:spPr/>
    </dgm:pt>
  </dgm:ptLst>
  <dgm:cxnLst>
    <dgm:cxn modelId="{1A074D02-7366-4B78-9186-63DED2C8BFF5}" type="presOf" srcId="{5C0E6886-866D-4C37-AA8C-D8B6F6499E66}" destId="{5C2415E7-13DD-477C-895E-C464BE0BA48E}" srcOrd="0" destOrd="0" presId="urn:microsoft.com/office/officeart/2018/2/layout/IconCircleList"/>
    <dgm:cxn modelId="{32AC4C05-90D8-4079-AFB3-0725E96DE8B7}" srcId="{0872B6DA-3C55-408B-B91B-00DF9F8D97CC}" destId="{7D3D1D1B-315A-480F-814B-278F49D331A2}" srcOrd="0" destOrd="0" parTransId="{DD86475F-B1E9-4BDF-946F-9F1C6B9D0081}" sibTransId="{29E1DD6E-E47B-48EB-915B-A1E31115C56A}"/>
    <dgm:cxn modelId="{B71A700F-7E12-4D4C-AC01-BBD1FAE9B1DB}" type="presOf" srcId="{9EE68D91-0950-4C18-93BA-43221A949895}" destId="{1A4D2B23-05FE-4920-89B6-E5FFD304574C}" srcOrd="0" destOrd="0" presId="urn:microsoft.com/office/officeart/2018/2/layout/IconCircleList"/>
    <dgm:cxn modelId="{E60D282C-72DB-48BB-8C0F-921A56FAC5EC}" srcId="{0872B6DA-3C55-408B-B91B-00DF9F8D97CC}" destId="{748EB8A5-8657-4023-B26E-9091740B9CAD}" srcOrd="3" destOrd="0" parTransId="{E761A1C0-6220-4D5E-BA3A-9A549D63046B}" sibTransId="{5E1FC693-4161-462F-88BC-6C8EFA2C0482}"/>
    <dgm:cxn modelId="{C2FB4B33-758C-403F-9E72-71F5B4B116C4}" type="presOf" srcId="{5E1FC693-4161-462F-88BC-6C8EFA2C0482}" destId="{F592707F-6C1A-420C-A608-EC261DB3C1B2}" srcOrd="0" destOrd="0" presId="urn:microsoft.com/office/officeart/2018/2/layout/IconCircleList"/>
    <dgm:cxn modelId="{241EDB33-F045-4949-BF26-E9A42E2202CB}" type="presOf" srcId="{7ED7ACFB-EE0E-4D7C-9CF4-61B83370EC38}" destId="{2A9EE3CA-6A6A-42E6-A56D-0BBF7F107EC9}" srcOrd="0" destOrd="0" presId="urn:microsoft.com/office/officeart/2018/2/layout/IconCircleList"/>
    <dgm:cxn modelId="{DB237C34-FDEE-4B71-8BA6-D4BBC2CC947D}" type="presOf" srcId="{748EB8A5-8657-4023-B26E-9091740B9CAD}" destId="{861F4A3D-DF2E-4C3F-9461-35FBDD9753D7}" srcOrd="0" destOrd="0" presId="urn:microsoft.com/office/officeart/2018/2/layout/IconCircleList"/>
    <dgm:cxn modelId="{E4E79945-5E90-4DF5-9449-3B189A39E277}" type="presOf" srcId="{BA7224D1-DA48-4BD9-B87B-7ABE053B0693}" destId="{DC11697B-02F2-408B-90E0-26DBE14A4A9A}" srcOrd="0" destOrd="0" presId="urn:microsoft.com/office/officeart/2018/2/layout/IconCircleList"/>
    <dgm:cxn modelId="{3892564E-76C1-48EC-BA1B-A6D13793EFE1}" type="presOf" srcId="{28F0B03B-39F6-493C-8BD4-4CE9385F276E}" destId="{51A8F3A9-AFB4-4BC6-AEB1-033463724707}" srcOrd="0" destOrd="0" presId="urn:microsoft.com/office/officeart/2018/2/layout/IconCircleList"/>
    <dgm:cxn modelId="{45BE4754-0D87-4051-B567-7F10D3EE6CC4}" srcId="{0872B6DA-3C55-408B-B91B-00DF9F8D97CC}" destId="{5C0E6886-866D-4C37-AA8C-D8B6F6499E66}" srcOrd="5" destOrd="0" parTransId="{9EF07EB5-CB25-4B13-BBFD-1A8AAA2057D5}" sibTransId="{70A551DA-B553-4434-BC04-D0724E9C1521}"/>
    <dgm:cxn modelId="{E56FF15A-13D4-44C4-AAB7-01276B8090A5}" type="presOf" srcId="{0872B6DA-3C55-408B-B91B-00DF9F8D97CC}" destId="{8E079715-E6CD-47A6-AB02-71FACF5C0FFC}" srcOrd="0" destOrd="0" presId="urn:microsoft.com/office/officeart/2018/2/layout/IconCircleList"/>
    <dgm:cxn modelId="{E5B4E78B-3A0C-4DDD-B176-73D44C56CDFE}" type="presOf" srcId="{E5262E31-A54C-4450-82E2-DE07CFB9C324}" destId="{A6BDEECA-073B-4B25-8C07-F525DAB662FD}" srcOrd="0" destOrd="0" presId="urn:microsoft.com/office/officeart/2018/2/layout/IconCircleList"/>
    <dgm:cxn modelId="{7D8A3092-2343-4269-A7FB-3C98CD6D3532}" srcId="{0872B6DA-3C55-408B-B91B-00DF9F8D97CC}" destId="{AE8919B8-E4DC-4A7C-B48D-D66BE177E633}" srcOrd="2" destOrd="0" parTransId="{E116EE58-848F-4A30-BF2D-0B87813749BB}" sibTransId="{28F0B03B-39F6-493C-8BD4-4CE9385F276E}"/>
    <dgm:cxn modelId="{9140E795-9201-4942-A9BA-CE9CDC326367}" srcId="{0872B6DA-3C55-408B-B91B-00DF9F8D97CC}" destId="{BA7224D1-DA48-4BD9-B87B-7ABE053B0693}" srcOrd="1" destOrd="0" parTransId="{D6012A8F-E61B-4232-BF6F-5FF12F393D88}" sibTransId="{E5262E31-A54C-4450-82E2-DE07CFB9C324}"/>
    <dgm:cxn modelId="{44FCB1B0-B67D-4DE3-809F-1113F1424FE9}" type="presOf" srcId="{AE8919B8-E4DC-4A7C-B48D-D66BE177E633}" destId="{DC3D98E6-5009-43F1-9700-9736795C2F4D}" srcOrd="0" destOrd="0" presId="urn:microsoft.com/office/officeart/2018/2/layout/IconCircleList"/>
    <dgm:cxn modelId="{CDEB9FBA-69A0-466E-896E-4CA1B346639B}" type="presOf" srcId="{7D3D1D1B-315A-480F-814B-278F49D331A2}" destId="{E4E98F5C-F1EF-4A66-A2FB-D0D0301B1DE6}" srcOrd="0" destOrd="0" presId="urn:microsoft.com/office/officeart/2018/2/layout/IconCircleList"/>
    <dgm:cxn modelId="{2AD7CFDA-07B3-41BC-B454-A0C89A9177A4}" type="presOf" srcId="{29E1DD6E-E47B-48EB-915B-A1E31115C56A}" destId="{C7954B7C-15E9-4425-914B-AEB4503DD56B}" srcOrd="0" destOrd="0" presId="urn:microsoft.com/office/officeart/2018/2/layout/IconCircleList"/>
    <dgm:cxn modelId="{847157E1-BE8A-4195-A8AD-443D0D33E3BD}" srcId="{0872B6DA-3C55-408B-B91B-00DF9F8D97CC}" destId="{9EE68D91-0950-4C18-93BA-43221A949895}" srcOrd="4" destOrd="0" parTransId="{6C4DAE1E-526B-402D-8366-E469E5E1864A}" sibTransId="{7ED7ACFB-EE0E-4D7C-9CF4-61B83370EC38}"/>
    <dgm:cxn modelId="{415B599D-9902-4460-96C4-4AA4054D1E80}" type="presParOf" srcId="{8E079715-E6CD-47A6-AB02-71FACF5C0FFC}" destId="{E19C69DE-9AAC-41D7-B511-12BBB97DE548}" srcOrd="0" destOrd="0" presId="urn:microsoft.com/office/officeart/2018/2/layout/IconCircleList"/>
    <dgm:cxn modelId="{222DB79D-0732-47C9-B5C9-05B71EBF8EE9}" type="presParOf" srcId="{E19C69DE-9AAC-41D7-B511-12BBB97DE548}" destId="{5C9ACE5A-575B-47E6-AEE1-CCF7764A1AD1}" srcOrd="0" destOrd="0" presId="urn:microsoft.com/office/officeart/2018/2/layout/IconCircleList"/>
    <dgm:cxn modelId="{CEF555D1-A905-489E-8C88-4928F26F336D}" type="presParOf" srcId="{5C9ACE5A-575B-47E6-AEE1-CCF7764A1AD1}" destId="{4E9F938D-53F5-46A6-9D4F-CA140242A96E}" srcOrd="0" destOrd="0" presId="urn:microsoft.com/office/officeart/2018/2/layout/IconCircleList"/>
    <dgm:cxn modelId="{210DC6FC-6175-4637-97B6-A034AD7092E9}" type="presParOf" srcId="{5C9ACE5A-575B-47E6-AEE1-CCF7764A1AD1}" destId="{4FB39D4F-D57C-4BB8-94CD-B1D43A98873C}" srcOrd="1" destOrd="0" presId="urn:microsoft.com/office/officeart/2018/2/layout/IconCircleList"/>
    <dgm:cxn modelId="{162CF95C-D91D-4477-A3EA-511BFA9A7F65}" type="presParOf" srcId="{5C9ACE5A-575B-47E6-AEE1-CCF7764A1AD1}" destId="{E32F01B5-EE59-4D29-BED2-269D73CEED1F}" srcOrd="2" destOrd="0" presId="urn:microsoft.com/office/officeart/2018/2/layout/IconCircleList"/>
    <dgm:cxn modelId="{C8620C5B-1485-4490-B196-8747985231B4}" type="presParOf" srcId="{5C9ACE5A-575B-47E6-AEE1-CCF7764A1AD1}" destId="{E4E98F5C-F1EF-4A66-A2FB-D0D0301B1DE6}" srcOrd="3" destOrd="0" presId="urn:microsoft.com/office/officeart/2018/2/layout/IconCircleList"/>
    <dgm:cxn modelId="{A8A634B3-174F-4D20-AB9E-0AB58B1931BC}" type="presParOf" srcId="{E19C69DE-9AAC-41D7-B511-12BBB97DE548}" destId="{C7954B7C-15E9-4425-914B-AEB4503DD56B}" srcOrd="1" destOrd="0" presId="urn:microsoft.com/office/officeart/2018/2/layout/IconCircleList"/>
    <dgm:cxn modelId="{26E6647C-3272-4589-B4C4-8C54478D6092}" type="presParOf" srcId="{E19C69DE-9AAC-41D7-B511-12BBB97DE548}" destId="{985A0048-2F67-4AAA-8FBC-5DBC46CAFA2A}" srcOrd="2" destOrd="0" presId="urn:microsoft.com/office/officeart/2018/2/layout/IconCircleList"/>
    <dgm:cxn modelId="{7DE3FEB6-CE24-4BC1-9A98-A83B8B888A7F}" type="presParOf" srcId="{985A0048-2F67-4AAA-8FBC-5DBC46CAFA2A}" destId="{32335255-DBA0-422C-A971-B5CBFE1FD9E1}" srcOrd="0" destOrd="0" presId="urn:microsoft.com/office/officeart/2018/2/layout/IconCircleList"/>
    <dgm:cxn modelId="{C800B5AE-5AA4-47B8-848F-8833F748F9F1}" type="presParOf" srcId="{985A0048-2F67-4AAA-8FBC-5DBC46CAFA2A}" destId="{CE92B031-EAC7-4861-A311-D733E790827D}" srcOrd="1" destOrd="0" presId="urn:microsoft.com/office/officeart/2018/2/layout/IconCircleList"/>
    <dgm:cxn modelId="{74D3470F-D415-4C47-8208-8AEFE9DF90F5}" type="presParOf" srcId="{985A0048-2F67-4AAA-8FBC-5DBC46CAFA2A}" destId="{7166B1C3-6D80-4A32-94E3-CB3F8A8DCDE9}" srcOrd="2" destOrd="0" presId="urn:microsoft.com/office/officeart/2018/2/layout/IconCircleList"/>
    <dgm:cxn modelId="{6325D55F-D846-4099-B2DE-B69D628202E4}" type="presParOf" srcId="{985A0048-2F67-4AAA-8FBC-5DBC46CAFA2A}" destId="{DC11697B-02F2-408B-90E0-26DBE14A4A9A}" srcOrd="3" destOrd="0" presId="urn:microsoft.com/office/officeart/2018/2/layout/IconCircleList"/>
    <dgm:cxn modelId="{77AF6787-CF8E-4065-BFEC-B6962E6E7BF6}" type="presParOf" srcId="{E19C69DE-9AAC-41D7-B511-12BBB97DE548}" destId="{A6BDEECA-073B-4B25-8C07-F525DAB662FD}" srcOrd="3" destOrd="0" presId="urn:microsoft.com/office/officeart/2018/2/layout/IconCircleList"/>
    <dgm:cxn modelId="{31A715AA-EB77-4C68-8C9A-E0AFD5F8D947}" type="presParOf" srcId="{E19C69DE-9AAC-41D7-B511-12BBB97DE548}" destId="{9B081FFF-489D-443B-88FB-1512D6E765CB}" srcOrd="4" destOrd="0" presId="urn:microsoft.com/office/officeart/2018/2/layout/IconCircleList"/>
    <dgm:cxn modelId="{97B53293-0632-4358-B680-8D131B145932}" type="presParOf" srcId="{9B081FFF-489D-443B-88FB-1512D6E765CB}" destId="{D630A390-C98C-443F-8BE7-42E0A99D8EA1}" srcOrd="0" destOrd="0" presId="urn:microsoft.com/office/officeart/2018/2/layout/IconCircleList"/>
    <dgm:cxn modelId="{D6E03D65-3368-4821-8779-96C4871BABAF}" type="presParOf" srcId="{9B081FFF-489D-443B-88FB-1512D6E765CB}" destId="{B75C9403-CBBB-49CA-82F9-677F2F61CF2B}" srcOrd="1" destOrd="0" presId="urn:microsoft.com/office/officeart/2018/2/layout/IconCircleList"/>
    <dgm:cxn modelId="{093E0D79-97D1-4F39-9DF0-3BABEAA9FE73}" type="presParOf" srcId="{9B081FFF-489D-443B-88FB-1512D6E765CB}" destId="{58C68A8F-68A5-4638-8602-75B469F4D16D}" srcOrd="2" destOrd="0" presId="urn:microsoft.com/office/officeart/2018/2/layout/IconCircleList"/>
    <dgm:cxn modelId="{E6502FFF-D146-43B6-A74D-CB3F8A4F8685}" type="presParOf" srcId="{9B081FFF-489D-443B-88FB-1512D6E765CB}" destId="{DC3D98E6-5009-43F1-9700-9736795C2F4D}" srcOrd="3" destOrd="0" presId="urn:microsoft.com/office/officeart/2018/2/layout/IconCircleList"/>
    <dgm:cxn modelId="{BFE55F05-439B-4905-9050-075C9D03AB96}" type="presParOf" srcId="{E19C69DE-9AAC-41D7-B511-12BBB97DE548}" destId="{51A8F3A9-AFB4-4BC6-AEB1-033463724707}" srcOrd="5" destOrd="0" presId="urn:microsoft.com/office/officeart/2018/2/layout/IconCircleList"/>
    <dgm:cxn modelId="{DD55A049-C7B0-4FBF-BE4E-C21CDA11F52C}" type="presParOf" srcId="{E19C69DE-9AAC-41D7-B511-12BBB97DE548}" destId="{C98BA430-DA2F-4ED0-8095-9B7068DF12AA}" srcOrd="6" destOrd="0" presId="urn:microsoft.com/office/officeart/2018/2/layout/IconCircleList"/>
    <dgm:cxn modelId="{186172B6-C8CD-4B62-9A1D-36B50E72449D}" type="presParOf" srcId="{C98BA430-DA2F-4ED0-8095-9B7068DF12AA}" destId="{17CDE45E-3B95-4FD3-8C37-20BB58B6FD66}" srcOrd="0" destOrd="0" presId="urn:microsoft.com/office/officeart/2018/2/layout/IconCircleList"/>
    <dgm:cxn modelId="{2B676F11-EE45-469D-94C6-0F6D8958C7EE}" type="presParOf" srcId="{C98BA430-DA2F-4ED0-8095-9B7068DF12AA}" destId="{01AF7E49-60C0-40E9-BC67-0390ED5C561A}" srcOrd="1" destOrd="0" presId="urn:microsoft.com/office/officeart/2018/2/layout/IconCircleList"/>
    <dgm:cxn modelId="{AC1FD644-0195-49FD-9765-45E947DE003D}" type="presParOf" srcId="{C98BA430-DA2F-4ED0-8095-9B7068DF12AA}" destId="{2E4C3BDE-ED15-431E-8375-AF3FC4E2CD06}" srcOrd="2" destOrd="0" presId="urn:microsoft.com/office/officeart/2018/2/layout/IconCircleList"/>
    <dgm:cxn modelId="{5DBE9849-4006-46F8-A649-F9FAD144C96F}" type="presParOf" srcId="{C98BA430-DA2F-4ED0-8095-9B7068DF12AA}" destId="{861F4A3D-DF2E-4C3F-9461-35FBDD9753D7}" srcOrd="3" destOrd="0" presId="urn:microsoft.com/office/officeart/2018/2/layout/IconCircleList"/>
    <dgm:cxn modelId="{4488ECB2-87F7-4980-A0B0-A37A8C551EAF}" type="presParOf" srcId="{E19C69DE-9AAC-41D7-B511-12BBB97DE548}" destId="{F592707F-6C1A-420C-A608-EC261DB3C1B2}" srcOrd="7" destOrd="0" presId="urn:microsoft.com/office/officeart/2018/2/layout/IconCircleList"/>
    <dgm:cxn modelId="{0EFBDF9B-7554-4095-9774-0192509AA819}" type="presParOf" srcId="{E19C69DE-9AAC-41D7-B511-12BBB97DE548}" destId="{DC4989DA-F49A-4DDD-9CD8-B95CA986D6AA}" srcOrd="8" destOrd="0" presId="urn:microsoft.com/office/officeart/2018/2/layout/IconCircleList"/>
    <dgm:cxn modelId="{47CB037D-6B4F-478F-AE10-EFF5FB0A7C08}" type="presParOf" srcId="{DC4989DA-F49A-4DDD-9CD8-B95CA986D6AA}" destId="{D20BD0A9-10C4-471D-ADAC-11561BDDC696}" srcOrd="0" destOrd="0" presId="urn:microsoft.com/office/officeart/2018/2/layout/IconCircleList"/>
    <dgm:cxn modelId="{D2A8744D-C6B8-40D9-9580-CCAB51ED0B13}" type="presParOf" srcId="{DC4989DA-F49A-4DDD-9CD8-B95CA986D6AA}" destId="{2397DD86-9E94-431A-B3F8-2F8EC390C7AC}" srcOrd="1" destOrd="0" presId="urn:microsoft.com/office/officeart/2018/2/layout/IconCircleList"/>
    <dgm:cxn modelId="{372C6270-39C5-41AE-9213-C0BEE8B12335}" type="presParOf" srcId="{DC4989DA-F49A-4DDD-9CD8-B95CA986D6AA}" destId="{CCD1C891-9963-44BD-A1DC-925AD73E122F}" srcOrd="2" destOrd="0" presId="urn:microsoft.com/office/officeart/2018/2/layout/IconCircleList"/>
    <dgm:cxn modelId="{765880C1-F5BE-43D5-BF50-5DF9550E1E80}" type="presParOf" srcId="{DC4989DA-F49A-4DDD-9CD8-B95CA986D6AA}" destId="{1A4D2B23-05FE-4920-89B6-E5FFD304574C}" srcOrd="3" destOrd="0" presId="urn:microsoft.com/office/officeart/2018/2/layout/IconCircleList"/>
    <dgm:cxn modelId="{E6FFE081-433F-4EB5-9DA5-023521C48001}" type="presParOf" srcId="{E19C69DE-9AAC-41D7-B511-12BBB97DE548}" destId="{2A9EE3CA-6A6A-42E6-A56D-0BBF7F107EC9}" srcOrd="9" destOrd="0" presId="urn:microsoft.com/office/officeart/2018/2/layout/IconCircleList"/>
    <dgm:cxn modelId="{F943B8C0-4E66-4166-8FB4-A639E0C91770}" type="presParOf" srcId="{E19C69DE-9AAC-41D7-B511-12BBB97DE548}" destId="{65774C4B-0F65-45EE-8916-C556F88A1131}" srcOrd="10" destOrd="0" presId="urn:microsoft.com/office/officeart/2018/2/layout/IconCircleList"/>
    <dgm:cxn modelId="{F451A4CD-CC7D-45F3-8251-4F9720B13A34}" type="presParOf" srcId="{65774C4B-0F65-45EE-8916-C556F88A1131}" destId="{4D3BCE52-665D-4AC9-B3BE-E5DB0762B5D6}" srcOrd="0" destOrd="0" presId="urn:microsoft.com/office/officeart/2018/2/layout/IconCircleList"/>
    <dgm:cxn modelId="{EE9986EB-50FA-441C-8C23-8D30503534C5}" type="presParOf" srcId="{65774C4B-0F65-45EE-8916-C556F88A1131}" destId="{5002C635-B7C7-4D04-9BD5-E2691383C4DF}" srcOrd="1" destOrd="0" presId="urn:microsoft.com/office/officeart/2018/2/layout/IconCircleList"/>
    <dgm:cxn modelId="{CC9C4BA7-174E-4AF6-9C4E-8E2D8856E4C2}" type="presParOf" srcId="{65774C4B-0F65-45EE-8916-C556F88A1131}" destId="{79A65CF8-D5B2-4E75-8B92-F30E84D10F0C}" srcOrd="2" destOrd="0" presId="urn:microsoft.com/office/officeart/2018/2/layout/IconCircleList"/>
    <dgm:cxn modelId="{9CBB5A31-96AC-444E-90C1-1FCB057313B2}" type="presParOf" srcId="{65774C4B-0F65-45EE-8916-C556F88A1131}" destId="{5C2415E7-13DD-477C-895E-C464BE0BA48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5407C-0A11-416F-AF40-AA5B674DC5D5}">
      <dsp:nvSpPr>
        <dsp:cNvPr id="0" name=""/>
        <dsp:cNvSpPr/>
      </dsp:nvSpPr>
      <dsp:spPr>
        <a:xfrm>
          <a:off x="0" y="1804"/>
          <a:ext cx="6261100" cy="7689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2943F2-98A6-48C0-B29C-A79160642FDD}">
      <dsp:nvSpPr>
        <dsp:cNvPr id="0" name=""/>
        <dsp:cNvSpPr/>
      </dsp:nvSpPr>
      <dsp:spPr>
        <a:xfrm>
          <a:off x="232606" y="174817"/>
          <a:ext cx="422920" cy="4229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565711-CC75-465F-8832-C1434CF29D2E}">
      <dsp:nvSpPr>
        <dsp:cNvPr id="0" name=""/>
        <dsp:cNvSpPr/>
      </dsp:nvSpPr>
      <dsp:spPr>
        <a:xfrm>
          <a:off x="888133" y="1804"/>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622300">
            <a:lnSpc>
              <a:spcPct val="100000"/>
            </a:lnSpc>
            <a:spcBef>
              <a:spcPct val="0"/>
            </a:spcBef>
            <a:spcAft>
              <a:spcPct val="35000"/>
            </a:spcAft>
            <a:buNone/>
          </a:pPr>
          <a:r>
            <a:rPr lang="en-US" sz="1400" kern="1200"/>
            <a:t>Our Application serves as a “One Stop Shop” for the most common needs for students. Students will have the ability to:</a:t>
          </a:r>
        </a:p>
      </dsp:txBody>
      <dsp:txXfrm>
        <a:off x="888133" y="1804"/>
        <a:ext cx="5372966" cy="768947"/>
      </dsp:txXfrm>
    </dsp:sp>
    <dsp:sp modelId="{8F42E298-2C02-4747-A0C7-3C2EDF8608AA}">
      <dsp:nvSpPr>
        <dsp:cNvPr id="0" name=""/>
        <dsp:cNvSpPr/>
      </dsp:nvSpPr>
      <dsp:spPr>
        <a:xfrm>
          <a:off x="0" y="962988"/>
          <a:ext cx="6261100" cy="7689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6B6237-8CC5-4868-A75F-733DD0F8A2C8}">
      <dsp:nvSpPr>
        <dsp:cNvPr id="0" name=""/>
        <dsp:cNvSpPr/>
      </dsp:nvSpPr>
      <dsp:spPr>
        <a:xfrm>
          <a:off x="232606" y="1136001"/>
          <a:ext cx="422920" cy="4229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C8220D-6EE6-4200-BA03-DBA984E1481F}">
      <dsp:nvSpPr>
        <dsp:cNvPr id="0" name=""/>
        <dsp:cNvSpPr/>
      </dsp:nvSpPr>
      <dsp:spPr>
        <a:xfrm>
          <a:off x="888133" y="962988"/>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622300">
            <a:lnSpc>
              <a:spcPct val="100000"/>
            </a:lnSpc>
            <a:spcBef>
              <a:spcPct val="0"/>
            </a:spcBef>
            <a:spcAft>
              <a:spcPct val="35000"/>
            </a:spcAft>
            <a:buNone/>
          </a:pPr>
          <a:r>
            <a:rPr lang="en-US" sz="1400" kern="1200"/>
            <a:t>Check and add tasks on a weekly and monthly basis</a:t>
          </a:r>
        </a:p>
      </dsp:txBody>
      <dsp:txXfrm>
        <a:off x="888133" y="962988"/>
        <a:ext cx="5372966" cy="768947"/>
      </dsp:txXfrm>
    </dsp:sp>
    <dsp:sp modelId="{CC9A0EF3-C376-47CD-B23B-3E113F33080B}">
      <dsp:nvSpPr>
        <dsp:cNvPr id="0" name=""/>
        <dsp:cNvSpPr/>
      </dsp:nvSpPr>
      <dsp:spPr>
        <a:xfrm>
          <a:off x="0" y="1924172"/>
          <a:ext cx="6261100" cy="7689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70C05B-2E08-47CE-B284-7467543BD384}">
      <dsp:nvSpPr>
        <dsp:cNvPr id="0" name=""/>
        <dsp:cNvSpPr/>
      </dsp:nvSpPr>
      <dsp:spPr>
        <a:xfrm>
          <a:off x="232606" y="2097185"/>
          <a:ext cx="422920" cy="4229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679FD4-72DB-4ACA-8AAB-0DFB7EDD5490}">
      <dsp:nvSpPr>
        <dsp:cNvPr id="0" name=""/>
        <dsp:cNvSpPr/>
      </dsp:nvSpPr>
      <dsp:spPr>
        <a:xfrm>
          <a:off x="888133" y="1924172"/>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622300">
            <a:lnSpc>
              <a:spcPct val="100000"/>
            </a:lnSpc>
            <a:spcBef>
              <a:spcPct val="0"/>
            </a:spcBef>
            <a:spcAft>
              <a:spcPct val="35000"/>
            </a:spcAft>
            <a:buNone/>
          </a:pPr>
          <a:r>
            <a:rPr lang="en-US" sz="1400" kern="1200"/>
            <a:t>Access the University’s bookstore</a:t>
          </a:r>
        </a:p>
      </dsp:txBody>
      <dsp:txXfrm>
        <a:off x="888133" y="1924172"/>
        <a:ext cx="5372966" cy="768947"/>
      </dsp:txXfrm>
    </dsp:sp>
    <dsp:sp modelId="{783EC923-8DC9-49CE-B0CB-19AA6AE16BE4}">
      <dsp:nvSpPr>
        <dsp:cNvPr id="0" name=""/>
        <dsp:cNvSpPr/>
      </dsp:nvSpPr>
      <dsp:spPr>
        <a:xfrm>
          <a:off x="0" y="2885355"/>
          <a:ext cx="6261100" cy="76894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836C3C-F7E6-4885-B4C4-9C0BF4435454}">
      <dsp:nvSpPr>
        <dsp:cNvPr id="0" name=""/>
        <dsp:cNvSpPr/>
      </dsp:nvSpPr>
      <dsp:spPr>
        <a:xfrm>
          <a:off x="232606" y="3058368"/>
          <a:ext cx="422920" cy="4229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3D12EA-0E59-4E90-92D8-3C3B388030D4}">
      <dsp:nvSpPr>
        <dsp:cNvPr id="0" name=""/>
        <dsp:cNvSpPr/>
      </dsp:nvSpPr>
      <dsp:spPr>
        <a:xfrm>
          <a:off x="888133" y="2885355"/>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622300">
            <a:lnSpc>
              <a:spcPct val="100000"/>
            </a:lnSpc>
            <a:spcBef>
              <a:spcPct val="0"/>
            </a:spcBef>
            <a:spcAft>
              <a:spcPct val="35000"/>
            </a:spcAft>
            <a:buNone/>
          </a:pPr>
          <a:r>
            <a:rPr lang="en-US" sz="1400" kern="1200"/>
            <a:t>Access the University’s email</a:t>
          </a:r>
        </a:p>
      </dsp:txBody>
      <dsp:txXfrm>
        <a:off x="888133" y="2885355"/>
        <a:ext cx="5372966" cy="768947"/>
      </dsp:txXfrm>
    </dsp:sp>
    <dsp:sp modelId="{C902A9BA-6AF8-454C-A79C-B4B6A3896990}">
      <dsp:nvSpPr>
        <dsp:cNvPr id="0" name=""/>
        <dsp:cNvSpPr/>
      </dsp:nvSpPr>
      <dsp:spPr>
        <a:xfrm>
          <a:off x="0" y="3846539"/>
          <a:ext cx="6261100" cy="76894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8B2977-B016-407B-91CA-C778C0E8F7D4}">
      <dsp:nvSpPr>
        <dsp:cNvPr id="0" name=""/>
        <dsp:cNvSpPr/>
      </dsp:nvSpPr>
      <dsp:spPr>
        <a:xfrm>
          <a:off x="232606" y="4019552"/>
          <a:ext cx="422920" cy="4229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C555BB-68EF-4D5E-826A-2753B88A60BA}">
      <dsp:nvSpPr>
        <dsp:cNvPr id="0" name=""/>
        <dsp:cNvSpPr/>
      </dsp:nvSpPr>
      <dsp:spPr>
        <a:xfrm>
          <a:off x="888133" y="3846539"/>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622300">
            <a:lnSpc>
              <a:spcPct val="100000"/>
            </a:lnSpc>
            <a:spcBef>
              <a:spcPct val="0"/>
            </a:spcBef>
            <a:spcAft>
              <a:spcPct val="35000"/>
            </a:spcAft>
            <a:buNone/>
          </a:pPr>
          <a:r>
            <a:rPr lang="en-US" sz="1400" kern="1200"/>
            <a:t>Access a centralized location for study resources</a:t>
          </a:r>
        </a:p>
      </dsp:txBody>
      <dsp:txXfrm>
        <a:off x="888133" y="3846539"/>
        <a:ext cx="5372966" cy="768947"/>
      </dsp:txXfrm>
    </dsp:sp>
    <dsp:sp modelId="{8267E8B0-3BFC-4764-BD79-966E0BFD488A}">
      <dsp:nvSpPr>
        <dsp:cNvPr id="0" name=""/>
        <dsp:cNvSpPr/>
      </dsp:nvSpPr>
      <dsp:spPr>
        <a:xfrm>
          <a:off x="0" y="4807723"/>
          <a:ext cx="6261100" cy="7689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BE1515-51F7-49A5-AC7A-26543ADA15C8}">
      <dsp:nvSpPr>
        <dsp:cNvPr id="0" name=""/>
        <dsp:cNvSpPr/>
      </dsp:nvSpPr>
      <dsp:spPr>
        <a:xfrm>
          <a:off x="232606" y="4980736"/>
          <a:ext cx="422920" cy="4229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F774B0-28C5-461A-BEF5-3C6CE285E093}">
      <dsp:nvSpPr>
        <dsp:cNvPr id="0" name=""/>
        <dsp:cNvSpPr/>
      </dsp:nvSpPr>
      <dsp:spPr>
        <a:xfrm>
          <a:off x="888133" y="4807723"/>
          <a:ext cx="5372966" cy="76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380" tIns="81380" rIns="81380" bIns="81380" numCol="1" spcCol="1270" anchor="ctr" anchorCtr="0">
          <a:noAutofit/>
        </a:bodyPr>
        <a:lstStyle/>
        <a:p>
          <a:pPr marL="0" lvl="0" indent="0" algn="l" defTabSz="622300">
            <a:lnSpc>
              <a:spcPct val="100000"/>
            </a:lnSpc>
            <a:spcBef>
              <a:spcPct val="0"/>
            </a:spcBef>
            <a:spcAft>
              <a:spcPct val="35000"/>
            </a:spcAft>
            <a:buNone/>
          </a:pPr>
          <a:r>
            <a:rPr lang="en-US" sz="1400" kern="1200" dirty="0"/>
            <a:t>Use various destressing techniques</a:t>
          </a:r>
        </a:p>
      </dsp:txBody>
      <dsp:txXfrm>
        <a:off x="888133" y="4807723"/>
        <a:ext cx="5372966" cy="7689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F938D-53F5-46A6-9D4F-CA140242A96E}">
      <dsp:nvSpPr>
        <dsp:cNvPr id="0" name=""/>
        <dsp:cNvSpPr/>
      </dsp:nvSpPr>
      <dsp:spPr>
        <a:xfrm>
          <a:off x="176534" y="585255"/>
          <a:ext cx="908272" cy="90827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B39D4F-D57C-4BB8-94CD-B1D43A98873C}">
      <dsp:nvSpPr>
        <dsp:cNvPr id="0" name=""/>
        <dsp:cNvSpPr/>
      </dsp:nvSpPr>
      <dsp:spPr>
        <a:xfrm>
          <a:off x="367272" y="775992"/>
          <a:ext cx="526798" cy="5267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E98F5C-F1EF-4A66-A2FB-D0D0301B1DE6}">
      <dsp:nvSpPr>
        <dsp:cNvPr id="0" name=""/>
        <dsp:cNvSpPr/>
      </dsp:nvSpPr>
      <dsp:spPr>
        <a:xfrm>
          <a:off x="1279437" y="585255"/>
          <a:ext cx="2140927" cy="908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University Specific Info- This app uses UMKC information as standard. To make this application more useful nationwide, it would be beneficial to be able to purchase books specific from that school or use school specific emails. </a:t>
          </a:r>
        </a:p>
      </dsp:txBody>
      <dsp:txXfrm>
        <a:off x="1279437" y="585255"/>
        <a:ext cx="2140927" cy="908272"/>
      </dsp:txXfrm>
    </dsp:sp>
    <dsp:sp modelId="{32335255-DBA0-422C-A971-B5CBFE1FD9E1}">
      <dsp:nvSpPr>
        <dsp:cNvPr id="0" name=""/>
        <dsp:cNvSpPr/>
      </dsp:nvSpPr>
      <dsp:spPr>
        <a:xfrm>
          <a:off x="3793405" y="585255"/>
          <a:ext cx="908272" cy="90827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92B031-EAC7-4861-A311-D733E790827D}">
      <dsp:nvSpPr>
        <dsp:cNvPr id="0" name=""/>
        <dsp:cNvSpPr/>
      </dsp:nvSpPr>
      <dsp:spPr>
        <a:xfrm>
          <a:off x="3984142" y="775992"/>
          <a:ext cx="526798" cy="5267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11697B-02F2-408B-90E0-26DBE14A4A9A}">
      <dsp:nvSpPr>
        <dsp:cNvPr id="0" name=""/>
        <dsp:cNvSpPr/>
      </dsp:nvSpPr>
      <dsp:spPr>
        <a:xfrm>
          <a:off x="4896307" y="585255"/>
          <a:ext cx="2140927" cy="908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Better Games- This app currently only has a simple card game. It would be a much more used service if a few more game selections were implemented</a:t>
          </a:r>
        </a:p>
      </dsp:txBody>
      <dsp:txXfrm>
        <a:off x="4896307" y="585255"/>
        <a:ext cx="2140927" cy="908272"/>
      </dsp:txXfrm>
    </dsp:sp>
    <dsp:sp modelId="{D630A390-C98C-443F-8BE7-42E0A99D8EA1}">
      <dsp:nvSpPr>
        <dsp:cNvPr id="0" name=""/>
        <dsp:cNvSpPr/>
      </dsp:nvSpPr>
      <dsp:spPr>
        <a:xfrm>
          <a:off x="7410276" y="585255"/>
          <a:ext cx="908272" cy="90827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5C9403-CBBB-49CA-82F9-677F2F61CF2B}">
      <dsp:nvSpPr>
        <dsp:cNvPr id="0" name=""/>
        <dsp:cNvSpPr/>
      </dsp:nvSpPr>
      <dsp:spPr>
        <a:xfrm>
          <a:off x="7601013" y="775992"/>
          <a:ext cx="526798" cy="5267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3D98E6-5009-43F1-9700-9736795C2F4D}">
      <dsp:nvSpPr>
        <dsp:cNvPr id="0" name=""/>
        <dsp:cNvSpPr/>
      </dsp:nvSpPr>
      <dsp:spPr>
        <a:xfrm>
          <a:off x="8513178" y="585255"/>
          <a:ext cx="2140927" cy="908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Streamlined YouTube service- The app displays a single video at a time while scrolling. Being able to display multiple videos at once would give the application a neater appearance. </a:t>
          </a:r>
        </a:p>
      </dsp:txBody>
      <dsp:txXfrm>
        <a:off x="8513178" y="585255"/>
        <a:ext cx="2140927" cy="908272"/>
      </dsp:txXfrm>
    </dsp:sp>
    <dsp:sp modelId="{17CDE45E-3B95-4FD3-8C37-20BB58B6FD66}">
      <dsp:nvSpPr>
        <dsp:cNvPr id="0" name=""/>
        <dsp:cNvSpPr/>
      </dsp:nvSpPr>
      <dsp:spPr>
        <a:xfrm>
          <a:off x="176534" y="2105334"/>
          <a:ext cx="908272" cy="90827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AF7E49-60C0-40E9-BC67-0390ED5C561A}">
      <dsp:nvSpPr>
        <dsp:cNvPr id="0" name=""/>
        <dsp:cNvSpPr/>
      </dsp:nvSpPr>
      <dsp:spPr>
        <a:xfrm>
          <a:off x="367272" y="2296072"/>
          <a:ext cx="526798" cy="5267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1F4A3D-DF2E-4C3F-9461-35FBDD9753D7}">
      <dsp:nvSpPr>
        <dsp:cNvPr id="0" name=""/>
        <dsp:cNvSpPr/>
      </dsp:nvSpPr>
      <dsp:spPr>
        <a:xfrm>
          <a:off x="1279437" y="2105334"/>
          <a:ext cx="2140927" cy="908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More Study Material- Though the app uses a service that will allow you to find study material based off your major, it would be beneficial to implement more services related to studying including notecards, video and audio recorders.  </a:t>
          </a:r>
        </a:p>
      </dsp:txBody>
      <dsp:txXfrm>
        <a:off x="1279437" y="2105334"/>
        <a:ext cx="2140927" cy="908272"/>
      </dsp:txXfrm>
    </dsp:sp>
    <dsp:sp modelId="{D20BD0A9-10C4-471D-ADAC-11561BDDC696}">
      <dsp:nvSpPr>
        <dsp:cNvPr id="0" name=""/>
        <dsp:cNvSpPr/>
      </dsp:nvSpPr>
      <dsp:spPr>
        <a:xfrm>
          <a:off x="3793405" y="2105334"/>
          <a:ext cx="908272" cy="90827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97DD86-9E94-431A-B3F8-2F8EC390C7AC}">
      <dsp:nvSpPr>
        <dsp:cNvPr id="0" name=""/>
        <dsp:cNvSpPr/>
      </dsp:nvSpPr>
      <dsp:spPr>
        <a:xfrm>
          <a:off x="3984142" y="2296072"/>
          <a:ext cx="526798" cy="5267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4D2B23-05FE-4920-89B6-E5FFD304574C}">
      <dsp:nvSpPr>
        <dsp:cNvPr id="0" name=""/>
        <dsp:cNvSpPr/>
      </dsp:nvSpPr>
      <dsp:spPr>
        <a:xfrm>
          <a:off x="4896307" y="2105334"/>
          <a:ext cx="2140927" cy="908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Notifications- Currently, this app does not provide any noise or sounds for notifications. This is something that could be added at a later date for a better reminder service</a:t>
          </a:r>
        </a:p>
      </dsp:txBody>
      <dsp:txXfrm>
        <a:off x="4896307" y="2105334"/>
        <a:ext cx="2140927" cy="908272"/>
      </dsp:txXfrm>
    </dsp:sp>
    <dsp:sp modelId="{4D3BCE52-665D-4AC9-B3BE-E5DB0762B5D6}">
      <dsp:nvSpPr>
        <dsp:cNvPr id="0" name=""/>
        <dsp:cNvSpPr/>
      </dsp:nvSpPr>
      <dsp:spPr>
        <a:xfrm>
          <a:off x="7410276" y="2105334"/>
          <a:ext cx="908272" cy="90827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02C635-B7C7-4D04-9BD5-E2691383C4DF}">
      <dsp:nvSpPr>
        <dsp:cNvPr id="0" name=""/>
        <dsp:cNvSpPr/>
      </dsp:nvSpPr>
      <dsp:spPr>
        <a:xfrm>
          <a:off x="7601013" y="2296072"/>
          <a:ext cx="526798" cy="52679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2415E7-13DD-477C-895E-C464BE0BA48E}">
      <dsp:nvSpPr>
        <dsp:cNvPr id="0" name=""/>
        <dsp:cNvSpPr/>
      </dsp:nvSpPr>
      <dsp:spPr>
        <a:xfrm>
          <a:off x="8513178" y="2105334"/>
          <a:ext cx="2140927" cy="908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Translations- This application displays all text in English. Considering many languages are spoken in the US, it may be beneficial for the app to offer a language selection choice.</a:t>
          </a:r>
        </a:p>
      </dsp:txBody>
      <dsp:txXfrm>
        <a:off x="8513178" y="2105334"/>
        <a:ext cx="2140927" cy="9082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2DC7D6-BEBC-4924-800A-08478CFCE8F0}" type="datetimeFigureOut">
              <a:rPr lang="en-US" smtClean="0"/>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41FE6E-CDEA-4152-B689-111080CFBBAE}" type="slidenum">
              <a:rPr lang="en-US" smtClean="0"/>
              <a:t>‹#›</a:t>
            </a:fld>
            <a:endParaRPr lang="en-US"/>
          </a:p>
        </p:txBody>
      </p:sp>
    </p:spTree>
    <p:extLst>
      <p:ext uri="{BB962C8B-B14F-4D97-AF65-F5344CB8AC3E}">
        <p14:creationId xmlns:p14="http://schemas.microsoft.com/office/powerpoint/2010/main" val="301311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application only shows the general designs and possibilities. For further enhancement, this application could implement:</a:t>
            </a:r>
          </a:p>
          <a:p>
            <a:endParaRPr lang="en-US" dirty="0"/>
          </a:p>
        </p:txBody>
      </p:sp>
      <p:sp>
        <p:nvSpPr>
          <p:cNvPr id="4" name="Slide Number Placeholder 3"/>
          <p:cNvSpPr>
            <a:spLocks noGrp="1"/>
          </p:cNvSpPr>
          <p:nvPr>
            <p:ph type="sldNum" sz="quarter" idx="5"/>
          </p:nvPr>
        </p:nvSpPr>
        <p:spPr/>
        <p:txBody>
          <a:bodyPr/>
          <a:lstStyle/>
          <a:p>
            <a:fld id="{7941FE6E-CDEA-4152-B689-111080CFBBAE}" type="slidenum">
              <a:rPr lang="en-US" smtClean="0"/>
              <a:t>36</a:t>
            </a:fld>
            <a:endParaRPr lang="en-US"/>
          </a:p>
        </p:txBody>
      </p:sp>
    </p:spTree>
    <p:extLst>
      <p:ext uri="{BB962C8B-B14F-4D97-AF65-F5344CB8AC3E}">
        <p14:creationId xmlns:p14="http://schemas.microsoft.com/office/powerpoint/2010/main" val="30369257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5D0E90-DB8C-483D-B864-291FDA3F4301}"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673602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5D0E90-DB8C-483D-B864-291FDA3F4301}"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340650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5D0E90-DB8C-483D-B864-291FDA3F4301}"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1958881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5D0E90-DB8C-483D-B864-291FDA3F4301}"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0F56A34-A2CE-47F7-AA46-DBE704A10AF7}"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93001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5D0E90-DB8C-483D-B864-291FDA3F4301}"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997622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5D0E90-DB8C-483D-B864-291FDA3F4301}" type="datetimeFigureOut">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2564109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5D0E90-DB8C-483D-B864-291FDA3F4301}" type="datetimeFigureOut">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1403531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D0E90-DB8C-483D-B864-291FDA3F4301}"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2805294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05D0E90-DB8C-483D-B864-291FDA3F4301}" type="datetimeFigureOut">
              <a:rPr lang="en-US" smtClean="0"/>
              <a:t>12/15/2020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0F56A34-A2CE-47F7-AA46-DBE704A10AF7}" type="slidenum">
              <a:rPr lang="en-US" smtClean="0"/>
              <a:t>‹#›</a:t>
            </a:fld>
            <a:endParaRPr lang="en-US"/>
          </a:p>
        </p:txBody>
      </p:sp>
    </p:spTree>
    <p:extLst>
      <p:ext uri="{BB962C8B-B14F-4D97-AF65-F5344CB8AC3E}">
        <p14:creationId xmlns:p14="http://schemas.microsoft.com/office/powerpoint/2010/main" val="174335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D0E90-DB8C-483D-B864-291FDA3F4301}"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1285803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D0E90-DB8C-483D-B864-291FDA3F4301}"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109400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5D0E90-DB8C-483D-B864-291FDA3F4301}"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199022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5D0E90-DB8C-483D-B864-291FDA3F4301}" type="datetimeFigureOut">
              <a:rPr lang="en-US" smtClean="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17409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5D0E90-DB8C-483D-B864-291FDA3F4301}" type="datetimeFigureOut">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208954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05D0E90-DB8C-483D-B864-291FDA3F4301}" type="datetimeFigureOut">
              <a:rPr lang="en-US" smtClean="0"/>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2945625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5D0E90-DB8C-483D-B864-291FDA3F4301}"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3088752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5D0E90-DB8C-483D-B864-291FDA3F4301}"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56A34-A2CE-47F7-AA46-DBE704A10AF7}" type="slidenum">
              <a:rPr lang="en-US" smtClean="0"/>
              <a:t>‹#›</a:t>
            </a:fld>
            <a:endParaRPr lang="en-US"/>
          </a:p>
        </p:txBody>
      </p:sp>
    </p:spTree>
    <p:extLst>
      <p:ext uri="{BB962C8B-B14F-4D97-AF65-F5344CB8AC3E}">
        <p14:creationId xmlns:p14="http://schemas.microsoft.com/office/powerpoint/2010/main" val="3460776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05D0E90-DB8C-483D-B864-291FDA3F4301}" type="datetimeFigureOut">
              <a:rPr lang="en-US" smtClean="0"/>
              <a:t>12/15/2020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0F56A34-A2CE-47F7-AA46-DBE704A10AF7}" type="slidenum">
              <a:rPr lang="en-US" smtClean="0"/>
              <a:t>‹#›</a:t>
            </a:fld>
            <a:endParaRPr lang="en-US"/>
          </a:p>
        </p:txBody>
      </p:sp>
    </p:spTree>
    <p:extLst>
      <p:ext uri="{BB962C8B-B14F-4D97-AF65-F5344CB8AC3E}">
        <p14:creationId xmlns:p14="http://schemas.microsoft.com/office/powerpoint/2010/main" val="34604509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23.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2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2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27.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28.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3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3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5" Type="http://schemas.openxmlformats.org/officeDocument/2006/relationships/image" Target="../media/image33.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47.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48.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03348-F999-4076-BDC7-D0920E03D19C}"/>
              </a:ext>
            </a:extLst>
          </p:cNvPr>
          <p:cNvSpPr>
            <a:spLocks noGrp="1"/>
          </p:cNvSpPr>
          <p:nvPr>
            <p:ph type="ctrTitle"/>
          </p:nvPr>
        </p:nvSpPr>
        <p:spPr/>
        <p:txBody>
          <a:bodyPr/>
          <a:lstStyle/>
          <a:p>
            <a:r>
              <a:rPr lang="en-US" dirty="0"/>
              <a:t>Event Planner</a:t>
            </a:r>
          </a:p>
        </p:txBody>
      </p:sp>
      <p:sp>
        <p:nvSpPr>
          <p:cNvPr id="3" name="Subtitle 2">
            <a:extLst>
              <a:ext uri="{FF2B5EF4-FFF2-40B4-BE49-F238E27FC236}">
                <a16:creationId xmlns:a16="http://schemas.microsoft.com/office/drawing/2014/main" id="{891818BF-FA55-4A29-8BB4-C2D4ADFD99DF}"/>
              </a:ext>
            </a:extLst>
          </p:cNvPr>
          <p:cNvSpPr>
            <a:spLocks noGrp="1"/>
          </p:cNvSpPr>
          <p:nvPr>
            <p:ph type="subTitle" idx="1"/>
          </p:nvPr>
        </p:nvSpPr>
        <p:spPr/>
        <p:txBody>
          <a:bodyPr>
            <a:normAutofit fontScale="70000" lnSpcReduction="20000"/>
          </a:bodyPr>
          <a:lstStyle/>
          <a:p>
            <a:r>
              <a:rPr lang="en-US" dirty="0"/>
              <a:t>Group 6</a:t>
            </a:r>
          </a:p>
          <a:p>
            <a:r>
              <a:rPr lang="en-US" dirty="0" err="1"/>
              <a:t>Nehesia</a:t>
            </a:r>
            <a:r>
              <a:rPr lang="en-US" dirty="0"/>
              <a:t> Edmond</a:t>
            </a:r>
          </a:p>
          <a:p>
            <a:r>
              <a:rPr lang="en-US" dirty="0"/>
              <a:t>Eric </a:t>
            </a:r>
            <a:r>
              <a:rPr lang="en-US" dirty="0" err="1"/>
              <a:t>Osuala</a:t>
            </a:r>
            <a:endParaRPr lang="en-US" dirty="0"/>
          </a:p>
          <a:p>
            <a:r>
              <a:rPr lang="en-US" dirty="0"/>
              <a:t>James Helm</a:t>
            </a:r>
          </a:p>
        </p:txBody>
      </p:sp>
    </p:spTree>
    <p:extLst>
      <p:ext uri="{BB962C8B-B14F-4D97-AF65-F5344CB8AC3E}">
        <p14:creationId xmlns:p14="http://schemas.microsoft.com/office/powerpoint/2010/main" val="2622841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2" name="Picture 4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44" name="Picture 4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6" name="Rectangle 4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4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0" name="Rectangle 49">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4" name="Rectangle 53">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Primary Concepts Used</a:t>
            </a:r>
          </a:p>
        </p:txBody>
      </p:sp>
      <p:pic>
        <p:nvPicPr>
          <p:cNvPr id="56" name="Picture 55">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Text Placeholder 8">
            <a:extLst>
              <a:ext uri="{FF2B5EF4-FFF2-40B4-BE49-F238E27FC236}">
                <a16:creationId xmlns:a16="http://schemas.microsoft.com/office/drawing/2014/main" id="{7B8B46AC-CAC1-4FE6-9DBC-04F79AD90D6C}"/>
              </a:ext>
            </a:extLst>
          </p:cNvPr>
          <p:cNvSpPr>
            <a:spLocks noGrp="1"/>
          </p:cNvSpPr>
          <p:nvPr>
            <p:ph type="body" sz="half" idx="19"/>
          </p:nvPr>
        </p:nvSpPr>
        <p:spPr>
          <a:xfrm>
            <a:off x="680321" y="2336873"/>
            <a:ext cx="4136123" cy="3599316"/>
          </a:xfrm>
        </p:spPr>
        <p:txBody>
          <a:bodyPr vert="horz" lIns="91440" tIns="45720" rIns="91440" bIns="45720" rtlCol="0">
            <a:normAutofit/>
          </a:bodyPr>
          <a:lstStyle/>
          <a:p>
            <a:r>
              <a:rPr lang="en-US" sz="1800" dirty="0"/>
              <a:t>An Adapter was used to act as a ‘bridge’ between the Adapter and the data it wishes to access. This was used to help create the layout for the list view.</a:t>
            </a:r>
          </a:p>
          <a:p>
            <a:r>
              <a:rPr lang="en-US" sz="1800" dirty="0"/>
              <a:t> </a:t>
            </a:r>
          </a:p>
        </p:txBody>
      </p:sp>
      <p:pic>
        <p:nvPicPr>
          <p:cNvPr id="4" name="Picture 3">
            <a:extLst>
              <a:ext uri="{FF2B5EF4-FFF2-40B4-BE49-F238E27FC236}">
                <a16:creationId xmlns:a16="http://schemas.microsoft.com/office/drawing/2014/main" id="{80BDE2DA-CA53-4CD2-B5A7-ACB08BCE62B1}"/>
              </a:ext>
            </a:extLst>
          </p:cNvPr>
          <p:cNvPicPr>
            <a:picLocks noChangeAspect="1"/>
          </p:cNvPicPr>
          <p:nvPr/>
        </p:nvPicPr>
        <p:blipFill>
          <a:blip r:embed="rId5"/>
          <a:stretch>
            <a:fillRect/>
          </a:stretch>
        </p:blipFill>
        <p:spPr>
          <a:xfrm>
            <a:off x="5276090" y="1089480"/>
            <a:ext cx="6303134" cy="464856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414155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1" name="Picture 20">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3" name="Picture 22">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5" name="Rectangle 24">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9" name="Rectangle 28">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3" name="Rectangle 32">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t>Primary Concepts Used Cont.</a:t>
            </a:r>
          </a:p>
        </p:txBody>
      </p:sp>
      <p:pic>
        <p:nvPicPr>
          <p:cNvPr id="35" name="Picture 34">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Text Placeholder 8">
            <a:extLst>
              <a:ext uri="{FF2B5EF4-FFF2-40B4-BE49-F238E27FC236}">
                <a16:creationId xmlns:a16="http://schemas.microsoft.com/office/drawing/2014/main" id="{7B8B46AC-CAC1-4FE6-9DBC-04F79AD90D6C}"/>
              </a:ext>
            </a:extLst>
          </p:cNvPr>
          <p:cNvSpPr>
            <a:spLocks noGrp="1"/>
          </p:cNvSpPr>
          <p:nvPr>
            <p:ph type="body" sz="half" idx="19"/>
          </p:nvPr>
        </p:nvSpPr>
        <p:spPr>
          <a:xfrm>
            <a:off x="680321" y="2336873"/>
            <a:ext cx="4136123" cy="3599316"/>
          </a:xfrm>
        </p:spPr>
        <p:txBody>
          <a:bodyPr vert="horz" lIns="91440" tIns="45720" rIns="91440" bIns="45720" rtlCol="0">
            <a:normAutofit/>
          </a:bodyPr>
          <a:lstStyle/>
          <a:p>
            <a:r>
              <a:rPr lang="en-US" sz="1800" dirty="0"/>
              <a:t>A function was then created to help create the view. Conditional statements are used to help set the correct text, description, and image.</a:t>
            </a:r>
          </a:p>
        </p:txBody>
      </p:sp>
      <p:pic>
        <p:nvPicPr>
          <p:cNvPr id="14" name="Picture 13">
            <a:extLst>
              <a:ext uri="{FF2B5EF4-FFF2-40B4-BE49-F238E27FC236}">
                <a16:creationId xmlns:a16="http://schemas.microsoft.com/office/drawing/2014/main" id="{B8EB8054-751E-4657-920F-0C452D2FE9BF}"/>
              </a:ext>
            </a:extLst>
          </p:cNvPr>
          <p:cNvPicPr>
            <a:picLocks noChangeAspect="1"/>
          </p:cNvPicPr>
          <p:nvPr/>
        </p:nvPicPr>
        <p:blipFill>
          <a:blip r:embed="rId5"/>
          <a:stretch>
            <a:fillRect/>
          </a:stretch>
        </p:blipFill>
        <p:spPr>
          <a:xfrm>
            <a:off x="5536770" y="609600"/>
            <a:ext cx="5781773" cy="560832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996050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63" name="Picture 6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5" name="Picture 64">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67" name="Picture 66">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9" name="Rectangle 68">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Rectangle 70">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3" name="Rectangle 72">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7" name="Rectangle 76">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Primary Concepts Used Cont.</a:t>
            </a:r>
            <a:endParaRPr lang="en-US" sz="2400" dirty="0"/>
          </a:p>
        </p:txBody>
      </p:sp>
      <p:pic>
        <p:nvPicPr>
          <p:cNvPr id="79" name="Picture 78">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Text Placeholder 8">
            <a:extLst>
              <a:ext uri="{FF2B5EF4-FFF2-40B4-BE49-F238E27FC236}">
                <a16:creationId xmlns:a16="http://schemas.microsoft.com/office/drawing/2014/main" id="{7B8B46AC-CAC1-4FE6-9DBC-04F79AD90D6C}"/>
              </a:ext>
            </a:extLst>
          </p:cNvPr>
          <p:cNvSpPr>
            <a:spLocks noGrp="1"/>
          </p:cNvSpPr>
          <p:nvPr>
            <p:ph type="body" sz="half" idx="19"/>
          </p:nvPr>
        </p:nvSpPr>
        <p:spPr>
          <a:xfrm>
            <a:off x="680321" y="2336873"/>
            <a:ext cx="4136123" cy="3599316"/>
          </a:xfrm>
        </p:spPr>
        <p:txBody>
          <a:bodyPr vert="horz" lIns="91440" tIns="45720" rIns="91440" bIns="45720" rtlCol="0">
            <a:normAutofit/>
          </a:bodyPr>
          <a:lstStyle/>
          <a:p>
            <a:r>
              <a:rPr lang="en-US" sz="1800" dirty="0"/>
              <a:t>Sets the phones orientation then, upon start up, will create the UI the user will see. </a:t>
            </a:r>
          </a:p>
        </p:txBody>
      </p:sp>
      <p:pic>
        <p:nvPicPr>
          <p:cNvPr id="4" name="Picture 3">
            <a:extLst>
              <a:ext uri="{FF2B5EF4-FFF2-40B4-BE49-F238E27FC236}">
                <a16:creationId xmlns:a16="http://schemas.microsoft.com/office/drawing/2014/main" id="{8AB6685D-91B7-4E26-8D9A-89A08F5B5839}"/>
              </a:ext>
            </a:extLst>
          </p:cNvPr>
          <p:cNvPicPr>
            <a:picLocks noChangeAspect="1"/>
          </p:cNvPicPr>
          <p:nvPr/>
        </p:nvPicPr>
        <p:blipFill>
          <a:blip r:embed="rId5"/>
          <a:stretch>
            <a:fillRect/>
          </a:stretch>
        </p:blipFill>
        <p:spPr>
          <a:xfrm>
            <a:off x="5276090" y="1893129"/>
            <a:ext cx="6303134" cy="304126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94628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9FF77-354B-46AF-AA1D-69A999A9DF7C}"/>
              </a:ext>
            </a:extLst>
          </p:cNvPr>
          <p:cNvSpPr>
            <a:spLocks noGrp="1"/>
          </p:cNvSpPr>
          <p:nvPr>
            <p:ph type="title"/>
          </p:nvPr>
        </p:nvSpPr>
        <p:spPr/>
        <p:txBody>
          <a:bodyPr/>
          <a:lstStyle/>
          <a:p>
            <a:r>
              <a:rPr lang="en-US" dirty="0"/>
              <a:t>Weekly View Tab</a:t>
            </a:r>
          </a:p>
        </p:txBody>
      </p:sp>
      <p:sp>
        <p:nvSpPr>
          <p:cNvPr id="4" name="Content Placeholder 3">
            <a:extLst>
              <a:ext uri="{FF2B5EF4-FFF2-40B4-BE49-F238E27FC236}">
                <a16:creationId xmlns:a16="http://schemas.microsoft.com/office/drawing/2014/main" id="{BE1C21C3-CF51-468C-A938-11395898FCFD}"/>
              </a:ext>
            </a:extLst>
          </p:cNvPr>
          <p:cNvSpPr>
            <a:spLocks noGrp="1"/>
          </p:cNvSpPr>
          <p:nvPr>
            <p:ph sz="half" idx="1"/>
          </p:nvPr>
        </p:nvSpPr>
        <p:spPr/>
        <p:txBody>
          <a:bodyPr/>
          <a:lstStyle/>
          <a:p>
            <a:pPr marL="0" indent="0">
              <a:buNone/>
            </a:pPr>
            <a:r>
              <a:rPr lang="en-US" dirty="0"/>
              <a:t>The weekly tab will allow the user to select a desired day of the week (Mon-Sunday). Once they have made their selection, it will direct them to the list of tasks they have to complete for the day. </a:t>
            </a:r>
          </a:p>
        </p:txBody>
      </p:sp>
      <p:pic>
        <p:nvPicPr>
          <p:cNvPr id="7" name="Content Placeholder 6" descr="Graphical user interface, application&#10;&#10;Description automatically generated">
            <a:extLst>
              <a:ext uri="{FF2B5EF4-FFF2-40B4-BE49-F238E27FC236}">
                <a16:creationId xmlns:a16="http://schemas.microsoft.com/office/drawing/2014/main" id="{7A1F4CEF-8091-4208-92E8-7E54F49E941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4350" y="2336873"/>
            <a:ext cx="5321300" cy="3599315"/>
          </a:xfrm>
        </p:spPr>
      </p:pic>
    </p:spTree>
    <p:extLst>
      <p:ext uri="{BB962C8B-B14F-4D97-AF65-F5344CB8AC3E}">
        <p14:creationId xmlns:p14="http://schemas.microsoft.com/office/powerpoint/2010/main" val="2150053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Picture 30">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3" name="Picture 32">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5" name="Rectangle 34">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9" name="Rectangle 38">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3" name="Rectangle 42">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Primary Concepts Used</a:t>
            </a:r>
          </a:p>
        </p:txBody>
      </p:sp>
      <p:pic>
        <p:nvPicPr>
          <p:cNvPr id="45" name="Picture 44">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Text Placeholder 8">
            <a:extLst>
              <a:ext uri="{FF2B5EF4-FFF2-40B4-BE49-F238E27FC236}">
                <a16:creationId xmlns:a16="http://schemas.microsoft.com/office/drawing/2014/main" id="{6FCA5D1F-2D51-4567-8985-74C5A82CE728}"/>
              </a:ext>
            </a:extLst>
          </p:cNvPr>
          <p:cNvSpPr>
            <a:spLocks noGrp="1"/>
          </p:cNvSpPr>
          <p:nvPr>
            <p:ph type="body" sz="half" idx="17"/>
          </p:nvPr>
        </p:nvSpPr>
        <p:spPr>
          <a:xfrm>
            <a:off x="680321" y="2336873"/>
            <a:ext cx="4136123" cy="3599316"/>
          </a:xfrm>
        </p:spPr>
        <p:txBody>
          <a:bodyPr vert="horz" lIns="91440" tIns="45720" rIns="91440" bIns="45720" rtlCol="0">
            <a:normAutofit/>
          </a:bodyPr>
          <a:lstStyle/>
          <a:p>
            <a:r>
              <a:rPr lang="en-US" sz="1800" dirty="0"/>
              <a:t>This will check that permissions are given for using the device’s calendar. It will request permission if not already given. </a:t>
            </a:r>
          </a:p>
        </p:txBody>
      </p:sp>
      <p:pic>
        <p:nvPicPr>
          <p:cNvPr id="11" name="Picture 10">
            <a:extLst>
              <a:ext uri="{FF2B5EF4-FFF2-40B4-BE49-F238E27FC236}">
                <a16:creationId xmlns:a16="http://schemas.microsoft.com/office/drawing/2014/main" id="{57E86804-BA67-4629-AB85-9058F4FC2DD0}"/>
              </a:ext>
            </a:extLst>
          </p:cNvPr>
          <p:cNvPicPr>
            <a:picLocks noChangeAspect="1"/>
          </p:cNvPicPr>
          <p:nvPr/>
        </p:nvPicPr>
        <p:blipFill>
          <a:blip r:embed="rId5"/>
          <a:stretch>
            <a:fillRect/>
          </a:stretch>
        </p:blipFill>
        <p:spPr>
          <a:xfrm>
            <a:off x="5276090" y="2192528"/>
            <a:ext cx="6303134" cy="244246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838729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9" name="Picture 28">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1" name="Picture 30">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3" name="Rectangle 32">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7" name="Rectangle 36">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1" name="Rectangle 40">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0AF2539-A4C8-496B-A1F9-DDC7144AACDC}"/>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Primary Concepts Used Cont.</a:t>
            </a:r>
          </a:p>
        </p:txBody>
      </p:sp>
      <p:pic>
        <p:nvPicPr>
          <p:cNvPr id="43" name="Picture 42">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4" name="Text Placeholder 3">
            <a:extLst>
              <a:ext uri="{FF2B5EF4-FFF2-40B4-BE49-F238E27FC236}">
                <a16:creationId xmlns:a16="http://schemas.microsoft.com/office/drawing/2014/main" id="{1A0C40C9-3DBF-4912-BFF5-DD56F38FA8E2}"/>
              </a:ext>
            </a:extLst>
          </p:cNvPr>
          <p:cNvSpPr>
            <a:spLocks noGrp="1"/>
          </p:cNvSpPr>
          <p:nvPr>
            <p:ph type="body" sz="half" idx="15"/>
          </p:nvPr>
        </p:nvSpPr>
        <p:spPr>
          <a:xfrm>
            <a:off x="680321" y="2336873"/>
            <a:ext cx="4136123" cy="3599316"/>
          </a:xfrm>
        </p:spPr>
        <p:txBody>
          <a:bodyPr vert="horz" lIns="91440" tIns="45720" rIns="91440" bIns="45720" rtlCol="0">
            <a:normAutofit/>
          </a:bodyPr>
          <a:lstStyle/>
          <a:p>
            <a:r>
              <a:rPr lang="en-US" sz="1800" dirty="0"/>
              <a:t>This getter will retrieve the date for future use and format it as needed.</a:t>
            </a:r>
          </a:p>
        </p:txBody>
      </p:sp>
      <p:pic>
        <p:nvPicPr>
          <p:cNvPr id="9" name="Picture 8">
            <a:extLst>
              <a:ext uri="{FF2B5EF4-FFF2-40B4-BE49-F238E27FC236}">
                <a16:creationId xmlns:a16="http://schemas.microsoft.com/office/drawing/2014/main" id="{9098122C-A5A5-40C0-89A1-FE8F73FB48F6}"/>
              </a:ext>
            </a:extLst>
          </p:cNvPr>
          <p:cNvPicPr>
            <a:picLocks noChangeAspect="1"/>
          </p:cNvPicPr>
          <p:nvPr/>
        </p:nvPicPr>
        <p:blipFill>
          <a:blip r:embed="rId5"/>
          <a:stretch>
            <a:fillRect/>
          </a:stretch>
        </p:blipFill>
        <p:spPr>
          <a:xfrm>
            <a:off x="5276090" y="2720415"/>
            <a:ext cx="6303134" cy="138668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541306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7" name="Picture 36">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9" name="Picture 38">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1" name="Rectangle 40">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5" name="Rectangle 44">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9" name="Rectangle 48">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54AC9BE-7285-4467-951F-4C58FBD6216C}"/>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t>Primary Concepts Used Cont.</a:t>
            </a:r>
          </a:p>
        </p:txBody>
      </p:sp>
      <p:pic>
        <p:nvPicPr>
          <p:cNvPr id="51" name="Picture 50">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Text Placeholder 7">
            <a:extLst>
              <a:ext uri="{FF2B5EF4-FFF2-40B4-BE49-F238E27FC236}">
                <a16:creationId xmlns:a16="http://schemas.microsoft.com/office/drawing/2014/main" id="{F3FB129D-89DF-4329-BC8D-96BC461F9481}"/>
              </a:ext>
            </a:extLst>
          </p:cNvPr>
          <p:cNvSpPr>
            <a:spLocks noGrp="1"/>
          </p:cNvSpPr>
          <p:nvPr>
            <p:ph type="body" sz="half" idx="17"/>
          </p:nvPr>
        </p:nvSpPr>
        <p:spPr>
          <a:xfrm>
            <a:off x="680321" y="2336873"/>
            <a:ext cx="4136123" cy="3599316"/>
          </a:xfrm>
        </p:spPr>
        <p:txBody>
          <a:bodyPr vert="horz" lIns="91440" tIns="45720" rIns="91440" bIns="45720" rtlCol="0">
            <a:normAutofit/>
          </a:bodyPr>
          <a:lstStyle/>
          <a:p>
            <a:r>
              <a:rPr lang="en-US" sz="1800" dirty="0"/>
              <a:t>This function will read the events from the calendar on the device. It will then </a:t>
            </a:r>
          </a:p>
          <a:p>
            <a:r>
              <a:rPr lang="en-US" sz="1800" dirty="0" err="1"/>
              <a:t>CalendarContract.Events.DTSTART</a:t>
            </a:r>
            <a:r>
              <a:rPr lang="en-US" sz="1800" dirty="0"/>
              <a:t> is used to access the events for a specific day. It is used for the Individual Day class. </a:t>
            </a:r>
          </a:p>
          <a:p>
            <a:r>
              <a:rPr lang="en-US" sz="1800" dirty="0"/>
              <a:t> </a:t>
            </a:r>
          </a:p>
        </p:txBody>
      </p:sp>
      <p:pic>
        <p:nvPicPr>
          <p:cNvPr id="4" name="Picture 3">
            <a:extLst>
              <a:ext uri="{FF2B5EF4-FFF2-40B4-BE49-F238E27FC236}">
                <a16:creationId xmlns:a16="http://schemas.microsoft.com/office/drawing/2014/main" id="{07DCCFB8-9231-4D95-8F6D-2DF20059658D}"/>
              </a:ext>
            </a:extLst>
          </p:cNvPr>
          <p:cNvPicPr>
            <a:picLocks noChangeAspect="1"/>
          </p:cNvPicPr>
          <p:nvPr/>
        </p:nvPicPr>
        <p:blipFill>
          <a:blip r:embed="rId5"/>
          <a:stretch>
            <a:fillRect/>
          </a:stretch>
        </p:blipFill>
        <p:spPr>
          <a:xfrm>
            <a:off x="5276090" y="1672519"/>
            <a:ext cx="6303134" cy="348248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632773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25" name="Picture 13">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7" name="Picture 15">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9" name="Picture 17">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1" name="Rectangle 19">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21">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23">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8" name="Rectangle 27">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43414B-A639-496C-80B5-DC52BB472B60}"/>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Primary Concepts Used Cont.</a:t>
            </a:r>
          </a:p>
        </p:txBody>
      </p:sp>
      <p:pic>
        <p:nvPicPr>
          <p:cNvPr id="30" name="Picture 29">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Text Placeholder 7">
            <a:extLst>
              <a:ext uri="{FF2B5EF4-FFF2-40B4-BE49-F238E27FC236}">
                <a16:creationId xmlns:a16="http://schemas.microsoft.com/office/drawing/2014/main" id="{E1B4BF76-AFDC-44DF-9DE5-100C0693D6CE}"/>
              </a:ext>
            </a:extLst>
          </p:cNvPr>
          <p:cNvSpPr>
            <a:spLocks noGrp="1"/>
          </p:cNvSpPr>
          <p:nvPr>
            <p:ph type="body" sz="half" idx="17"/>
          </p:nvPr>
        </p:nvSpPr>
        <p:spPr>
          <a:xfrm>
            <a:off x="680321" y="2336873"/>
            <a:ext cx="4136123" cy="3599316"/>
          </a:xfrm>
        </p:spPr>
        <p:txBody>
          <a:bodyPr vert="horz" lIns="91440" tIns="45720" rIns="91440" bIns="45720" rtlCol="0">
            <a:normAutofit/>
          </a:bodyPr>
          <a:lstStyle/>
          <a:p>
            <a:r>
              <a:rPr lang="en-US" sz="1800" dirty="0"/>
              <a:t>This getter is used to retrieve the date of an event.</a:t>
            </a:r>
          </a:p>
        </p:txBody>
      </p:sp>
      <p:pic>
        <p:nvPicPr>
          <p:cNvPr id="9" name="Picture 8">
            <a:extLst>
              <a:ext uri="{FF2B5EF4-FFF2-40B4-BE49-F238E27FC236}">
                <a16:creationId xmlns:a16="http://schemas.microsoft.com/office/drawing/2014/main" id="{AFD48279-06A5-4382-8A51-4A15F5B932F2}"/>
              </a:ext>
            </a:extLst>
          </p:cNvPr>
          <p:cNvPicPr>
            <a:picLocks noChangeAspect="1"/>
          </p:cNvPicPr>
          <p:nvPr/>
        </p:nvPicPr>
        <p:blipFill>
          <a:blip r:embed="rId5"/>
          <a:stretch>
            <a:fillRect/>
          </a:stretch>
        </p:blipFill>
        <p:spPr>
          <a:xfrm>
            <a:off x="5276090" y="1136753"/>
            <a:ext cx="6303134" cy="455401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573269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AFB7B-C95D-489C-B85D-25B2AD1AB028}"/>
              </a:ext>
            </a:extLst>
          </p:cNvPr>
          <p:cNvSpPr>
            <a:spLocks noGrp="1"/>
          </p:cNvSpPr>
          <p:nvPr>
            <p:ph type="title"/>
          </p:nvPr>
        </p:nvSpPr>
        <p:spPr/>
        <p:txBody>
          <a:bodyPr/>
          <a:lstStyle/>
          <a:p>
            <a:r>
              <a:rPr lang="en-US"/>
              <a:t>Calendar View Tab</a:t>
            </a:r>
            <a:endParaRPr lang="en-US" dirty="0"/>
          </a:p>
        </p:txBody>
      </p:sp>
      <p:sp>
        <p:nvSpPr>
          <p:cNvPr id="6" name="Content Placeholder 5">
            <a:extLst>
              <a:ext uri="{FF2B5EF4-FFF2-40B4-BE49-F238E27FC236}">
                <a16:creationId xmlns:a16="http://schemas.microsoft.com/office/drawing/2014/main" id="{76FB7037-EBFF-4A6E-984B-2BE14823EF19}"/>
              </a:ext>
            </a:extLst>
          </p:cNvPr>
          <p:cNvSpPr>
            <a:spLocks noGrp="1"/>
          </p:cNvSpPr>
          <p:nvPr>
            <p:ph sz="half" idx="1"/>
          </p:nvPr>
        </p:nvSpPr>
        <p:spPr/>
        <p:txBody>
          <a:bodyPr/>
          <a:lstStyle/>
          <a:p>
            <a:pPr marL="0" indent="0">
              <a:buNone/>
            </a:pPr>
            <a:r>
              <a:rPr lang="en-US" dirty="0"/>
              <a:t>The Calendar View tab will direct the user to a calendar. There, they will be able to select which month they would like to edit and add an upcoming event through this page. </a:t>
            </a:r>
          </a:p>
        </p:txBody>
      </p:sp>
      <p:pic>
        <p:nvPicPr>
          <p:cNvPr id="9" name="Content Placeholder 8" descr="Graphical user interface, application&#10;&#10;Description automatically generated">
            <a:extLst>
              <a:ext uri="{FF2B5EF4-FFF2-40B4-BE49-F238E27FC236}">
                <a16:creationId xmlns:a16="http://schemas.microsoft.com/office/drawing/2014/main" id="{6718FBFF-2EE5-4249-A973-5917D5D9269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53198" y="2336800"/>
            <a:ext cx="3582891" cy="3598863"/>
          </a:xfrm>
        </p:spPr>
      </p:pic>
    </p:spTree>
    <p:extLst>
      <p:ext uri="{BB962C8B-B14F-4D97-AF65-F5344CB8AC3E}">
        <p14:creationId xmlns:p14="http://schemas.microsoft.com/office/powerpoint/2010/main" val="1104305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7" name="Picture 36">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9" name="Picture 38">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1" name="Rectangle 40">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5" name="Rectangle 44">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9" name="Rectangle 48">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43414B-A639-496C-80B5-DC52BB472B60}"/>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t>Primary Concepts Used</a:t>
            </a:r>
          </a:p>
        </p:txBody>
      </p:sp>
      <p:pic>
        <p:nvPicPr>
          <p:cNvPr id="51" name="Picture 50">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Text Placeholder 7">
            <a:extLst>
              <a:ext uri="{FF2B5EF4-FFF2-40B4-BE49-F238E27FC236}">
                <a16:creationId xmlns:a16="http://schemas.microsoft.com/office/drawing/2014/main" id="{E1B4BF76-AFDC-44DF-9DE5-100C0693D6CE}"/>
              </a:ext>
            </a:extLst>
          </p:cNvPr>
          <p:cNvSpPr>
            <a:spLocks noGrp="1"/>
          </p:cNvSpPr>
          <p:nvPr>
            <p:ph type="body" sz="half" idx="17"/>
          </p:nvPr>
        </p:nvSpPr>
        <p:spPr>
          <a:xfrm>
            <a:off x="680321" y="2336873"/>
            <a:ext cx="4136123" cy="3599316"/>
          </a:xfrm>
        </p:spPr>
        <p:txBody>
          <a:bodyPr vert="horz" lIns="91440" tIns="45720" rIns="91440" bIns="45720" rtlCol="0">
            <a:normAutofit/>
          </a:bodyPr>
          <a:lstStyle/>
          <a:p>
            <a:r>
              <a:rPr lang="en-US" sz="1800" dirty="0"/>
              <a:t>On the startup of this section the view is created. It then checks the selected date and updates it as necessary. </a:t>
            </a:r>
          </a:p>
        </p:txBody>
      </p:sp>
      <p:pic>
        <p:nvPicPr>
          <p:cNvPr id="4" name="Picture 3">
            <a:extLst>
              <a:ext uri="{FF2B5EF4-FFF2-40B4-BE49-F238E27FC236}">
                <a16:creationId xmlns:a16="http://schemas.microsoft.com/office/drawing/2014/main" id="{7B390B3D-8E80-42EA-9D36-3DBB3F43DE7B}"/>
              </a:ext>
            </a:extLst>
          </p:cNvPr>
          <p:cNvPicPr>
            <a:picLocks noChangeAspect="1"/>
          </p:cNvPicPr>
          <p:nvPr/>
        </p:nvPicPr>
        <p:blipFill>
          <a:blip r:embed="rId5"/>
          <a:stretch>
            <a:fillRect/>
          </a:stretch>
        </p:blipFill>
        <p:spPr>
          <a:xfrm>
            <a:off x="5276090" y="1735551"/>
            <a:ext cx="6303134" cy="335641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233841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2497-0F44-47FB-8C9E-F49DC01DED8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EDF0DE4-7C2D-41E9-9778-F340F642AE1A}"/>
              </a:ext>
            </a:extLst>
          </p:cNvPr>
          <p:cNvSpPr>
            <a:spLocks noGrp="1"/>
          </p:cNvSpPr>
          <p:nvPr>
            <p:ph idx="1"/>
          </p:nvPr>
        </p:nvSpPr>
        <p:spPr/>
        <p:txBody>
          <a:bodyPr>
            <a:normAutofit lnSpcReduction="10000"/>
          </a:bodyPr>
          <a:lstStyle/>
          <a:p>
            <a:pPr marL="0" indent="0">
              <a:buNone/>
            </a:pPr>
            <a:r>
              <a:rPr lang="en-US" b="0" i="0" dirty="0">
                <a:effectLst/>
                <a:latin typeface="PT Serif"/>
              </a:rPr>
              <a:t>  Many students’ school lives are incredibly busy. In addition to balancing several courses and their workloads, they must also balance social obligations while </a:t>
            </a:r>
            <a:r>
              <a:rPr lang="en-US" dirty="0">
                <a:latin typeface="PT Serif"/>
              </a:rPr>
              <a:t>still being able to pay their mounting bills</a:t>
            </a:r>
            <a:r>
              <a:rPr lang="en-US" b="0" i="0" dirty="0">
                <a:effectLst/>
                <a:latin typeface="PT Serif"/>
              </a:rPr>
              <a:t>. </a:t>
            </a:r>
          </a:p>
          <a:p>
            <a:pPr marL="0" indent="0">
              <a:buNone/>
            </a:pPr>
            <a:r>
              <a:rPr lang="en-US" b="0" i="0" dirty="0">
                <a:effectLst/>
                <a:latin typeface="PT Serif"/>
              </a:rPr>
              <a:t>  Due to these competing responsibilities, many things can slip through the cracks. The further students progress in their education the less time they must manage their obligations.  </a:t>
            </a:r>
          </a:p>
          <a:p>
            <a:pPr marL="0" indent="0">
              <a:buNone/>
            </a:pPr>
            <a:r>
              <a:rPr lang="en-US" dirty="0">
                <a:latin typeface="PT Serif"/>
              </a:rPr>
              <a:t>  Consider that a</a:t>
            </a:r>
            <a:r>
              <a:rPr lang="en-US" b="0" i="0" dirty="0">
                <a:effectLst/>
                <a:latin typeface="PT Serif"/>
              </a:rPr>
              <a:t>round forty percent of all college students work thirty hours a week, and a quarter hold full-time jobs while being full-time students.  Twenty-two percent of students are also parents. </a:t>
            </a:r>
          </a:p>
        </p:txBody>
      </p:sp>
    </p:spTree>
    <p:extLst>
      <p:ext uri="{BB962C8B-B14F-4D97-AF65-F5344CB8AC3E}">
        <p14:creationId xmlns:p14="http://schemas.microsoft.com/office/powerpoint/2010/main" val="2880693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7" name="Picture 36">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9" name="Picture 38">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1" name="Rectangle 40">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5" name="Rectangle 44">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9" name="Rectangle 48">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43414B-A639-496C-80B5-DC52BB472B60}"/>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Primary Concepts Used Cont.</a:t>
            </a:r>
          </a:p>
        </p:txBody>
      </p:sp>
      <p:pic>
        <p:nvPicPr>
          <p:cNvPr id="51" name="Picture 50">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Text Placeholder 7">
            <a:extLst>
              <a:ext uri="{FF2B5EF4-FFF2-40B4-BE49-F238E27FC236}">
                <a16:creationId xmlns:a16="http://schemas.microsoft.com/office/drawing/2014/main" id="{E1B4BF76-AFDC-44DF-9DE5-100C0693D6CE}"/>
              </a:ext>
            </a:extLst>
          </p:cNvPr>
          <p:cNvSpPr>
            <a:spLocks noGrp="1"/>
          </p:cNvSpPr>
          <p:nvPr>
            <p:ph type="body" sz="half" idx="17"/>
          </p:nvPr>
        </p:nvSpPr>
        <p:spPr>
          <a:xfrm>
            <a:off x="680321" y="2336873"/>
            <a:ext cx="4136123" cy="3599316"/>
          </a:xfrm>
        </p:spPr>
        <p:txBody>
          <a:bodyPr vert="horz" lIns="91440" tIns="45720" rIns="91440" bIns="45720" rtlCol="0">
            <a:normAutofit/>
          </a:bodyPr>
          <a:lstStyle/>
          <a:p>
            <a:r>
              <a:rPr lang="en-US" sz="1800" dirty="0"/>
              <a:t>This </a:t>
            </a:r>
            <a:r>
              <a:rPr lang="en-US" sz="1800" dirty="0" err="1"/>
              <a:t>onClickListener</a:t>
            </a:r>
            <a:r>
              <a:rPr lang="en-US" sz="1800" dirty="0"/>
              <a:t> will check if the user wishes to insert an event on the given date</a:t>
            </a:r>
          </a:p>
        </p:txBody>
      </p:sp>
      <p:pic>
        <p:nvPicPr>
          <p:cNvPr id="4" name="Picture 3" descr="Text&#10;&#10;Description automatically generated">
            <a:extLst>
              <a:ext uri="{FF2B5EF4-FFF2-40B4-BE49-F238E27FC236}">
                <a16:creationId xmlns:a16="http://schemas.microsoft.com/office/drawing/2014/main" id="{9EF15BA6-4610-4F83-BB32-883A338A1298}"/>
              </a:ext>
            </a:extLst>
          </p:cNvPr>
          <p:cNvPicPr>
            <a:picLocks noChangeAspect="1"/>
          </p:cNvPicPr>
          <p:nvPr/>
        </p:nvPicPr>
        <p:blipFill>
          <a:blip r:embed="rId5"/>
          <a:stretch>
            <a:fillRect/>
          </a:stretch>
        </p:blipFill>
        <p:spPr>
          <a:xfrm>
            <a:off x="5276090" y="2389501"/>
            <a:ext cx="6303134" cy="204851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108110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7" name="Picture 36">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9" name="Picture 38">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1" name="Rectangle 40">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5" name="Rectangle 44">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9" name="Rectangle 48">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543414B-A639-496C-80B5-DC52BB472B60}"/>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Primary Concepts Used Cont.</a:t>
            </a:r>
          </a:p>
        </p:txBody>
      </p:sp>
      <p:pic>
        <p:nvPicPr>
          <p:cNvPr id="51" name="Picture 50">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Text Placeholder 7">
            <a:extLst>
              <a:ext uri="{FF2B5EF4-FFF2-40B4-BE49-F238E27FC236}">
                <a16:creationId xmlns:a16="http://schemas.microsoft.com/office/drawing/2014/main" id="{E1B4BF76-AFDC-44DF-9DE5-100C0693D6CE}"/>
              </a:ext>
            </a:extLst>
          </p:cNvPr>
          <p:cNvSpPr>
            <a:spLocks noGrp="1"/>
          </p:cNvSpPr>
          <p:nvPr>
            <p:ph type="body" sz="half" idx="17"/>
          </p:nvPr>
        </p:nvSpPr>
        <p:spPr>
          <a:xfrm>
            <a:off x="680321" y="2336873"/>
            <a:ext cx="4136123" cy="3599316"/>
          </a:xfrm>
        </p:spPr>
        <p:txBody>
          <a:bodyPr vert="horz" lIns="91440" tIns="45720" rIns="91440" bIns="45720" rtlCol="0">
            <a:normAutofit/>
          </a:bodyPr>
          <a:lstStyle/>
          <a:p>
            <a:r>
              <a:rPr lang="en-US" sz="1800" dirty="0"/>
              <a:t>This function is then used to insert the event information as desired. </a:t>
            </a:r>
          </a:p>
        </p:txBody>
      </p:sp>
      <p:pic>
        <p:nvPicPr>
          <p:cNvPr id="4" name="Picture 3">
            <a:extLst>
              <a:ext uri="{FF2B5EF4-FFF2-40B4-BE49-F238E27FC236}">
                <a16:creationId xmlns:a16="http://schemas.microsoft.com/office/drawing/2014/main" id="{20C763F1-9543-433D-9CA2-8DDB6A6797E9}"/>
              </a:ext>
            </a:extLst>
          </p:cNvPr>
          <p:cNvPicPr>
            <a:picLocks noChangeAspect="1"/>
          </p:cNvPicPr>
          <p:nvPr/>
        </p:nvPicPr>
        <p:blipFill>
          <a:blip r:embed="rId5"/>
          <a:stretch>
            <a:fillRect/>
          </a:stretch>
        </p:blipFill>
        <p:spPr>
          <a:xfrm>
            <a:off x="5276090" y="2310712"/>
            <a:ext cx="6303134" cy="220609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609726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25D0-BFFD-4D90-ACED-C98D4F428F66}"/>
              </a:ext>
            </a:extLst>
          </p:cNvPr>
          <p:cNvSpPr>
            <a:spLocks noGrp="1"/>
          </p:cNvSpPr>
          <p:nvPr>
            <p:ph type="title"/>
          </p:nvPr>
        </p:nvSpPr>
        <p:spPr/>
        <p:txBody>
          <a:bodyPr/>
          <a:lstStyle/>
          <a:p>
            <a:r>
              <a:rPr lang="en-US" dirty="0"/>
              <a:t>University Bookstore Tab</a:t>
            </a:r>
          </a:p>
        </p:txBody>
      </p:sp>
      <p:sp>
        <p:nvSpPr>
          <p:cNvPr id="4" name="Content Placeholder 3">
            <a:extLst>
              <a:ext uri="{FF2B5EF4-FFF2-40B4-BE49-F238E27FC236}">
                <a16:creationId xmlns:a16="http://schemas.microsoft.com/office/drawing/2014/main" id="{44C9BD71-1081-4BDE-BC0A-ED7A1206D6BC}"/>
              </a:ext>
            </a:extLst>
          </p:cNvPr>
          <p:cNvSpPr>
            <a:spLocks noGrp="1"/>
          </p:cNvSpPr>
          <p:nvPr>
            <p:ph sz="half" idx="1"/>
          </p:nvPr>
        </p:nvSpPr>
        <p:spPr/>
        <p:txBody>
          <a:bodyPr/>
          <a:lstStyle/>
          <a:p>
            <a:pPr marL="0" indent="0">
              <a:buNone/>
            </a:pPr>
            <a:r>
              <a:rPr lang="en-US" dirty="0"/>
              <a:t>The University Bookstore will direct the user to the UMKC Bookstore page. They are able to browse for their course materials as desired. </a:t>
            </a:r>
          </a:p>
        </p:txBody>
      </p:sp>
      <p:pic>
        <p:nvPicPr>
          <p:cNvPr id="7" name="Content Placeholder 6" descr="Graphical user interface, text, application, chat or text message&#10;&#10;Description automatically generated">
            <a:extLst>
              <a:ext uri="{FF2B5EF4-FFF2-40B4-BE49-F238E27FC236}">
                <a16:creationId xmlns:a16="http://schemas.microsoft.com/office/drawing/2014/main" id="{59621C81-7590-4F09-BDB5-D73C5358EC4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40813" y="2336800"/>
            <a:ext cx="3607662" cy="3598863"/>
          </a:xfrm>
        </p:spPr>
      </p:pic>
    </p:spTree>
    <p:extLst>
      <p:ext uri="{BB962C8B-B14F-4D97-AF65-F5344CB8AC3E}">
        <p14:creationId xmlns:p14="http://schemas.microsoft.com/office/powerpoint/2010/main" val="119127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Rectangle 17">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a:normAutofit/>
          </a:bodyPr>
          <a:lstStyle/>
          <a:p>
            <a:r>
              <a:rPr lang="en-US" sz="2400"/>
              <a:t>Primary Concepts Used</a:t>
            </a:r>
          </a:p>
        </p:txBody>
      </p:sp>
      <p:pic>
        <p:nvPicPr>
          <p:cNvPr id="20" name="Picture 19">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51CD2309-E1D9-49FB-A343-9BFE410A6768}"/>
              </a:ext>
            </a:extLst>
          </p:cNvPr>
          <p:cNvSpPr>
            <a:spLocks noGrp="1"/>
          </p:cNvSpPr>
          <p:nvPr>
            <p:ph idx="1"/>
          </p:nvPr>
        </p:nvSpPr>
        <p:spPr>
          <a:xfrm>
            <a:off x="680321" y="2336873"/>
            <a:ext cx="4136123" cy="3599316"/>
          </a:xfrm>
        </p:spPr>
        <p:txBody>
          <a:bodyPr>
            <a:normAutofit/>
          </a:bodyPr>
          <a:lstStyle/>
          <a:p>
            <a:pPr marL="0" indent="0">
              <a:buNone/>
            </a:pPr>
            <a:r>
              <a:rPr lang="en-US" sz="1800" dirty="0"/>
              <a:t>This requires a simple explicit intent. It will redirect to the </a:t>
            </a:r>
            <a:r>
              <a:rPr lang="en-US" sz="1800"/>
              <a:t>umkc</a:t>
            </a:r>
            <a:r>
              <a:rPr lang="en-US" sz="1800" dirty="0"/>
              <a:t> bookstore where the user can browse as desired. It is called in a switch statement. </a:t>
            </a:r>
          </a:p>
          <a:p>
            <a:pPr marL="0" indent="0">
              <a:buNone/>
            </a:pPr>
            <a:endParaRPr lang="en-US" sz="1800" dirty="0"/>
          </a:p>
        </p:txBody>
      </p:sp>
      <p:pic>
        <p:nvPicPr>
          <p:cNvPr id="4" name="Picture 3" descr="Text&#10;&#10;Description automatically generated">
            <a:extLst>
              <a:ext uri="{FF2B5EF4-FFF2-40B4-BE49-F238E27FC236}">
                <a16:creationId xmlns:a16="http://schemas.microsoft.com/office/drawing/2014/main" id="{88C8DE22-E766-4256-9940-36F576522C94}"/>
              </a:ext>
            </a:extLst>
          </p:cNvPr>
          <p:cNvPicPr>
            <a:picLocks noChangeAspect="1"/>
          </p:cNvPicPr>
          <p:nvPr/>
        </p:nvPicPr>
        <p:blipFill>
          <a:blip r:embed="rId4"/>
          <a:stretch>
            <a:fillRect/>
          </a:stretch>
        </p:blipFill>
        <p:spPr>
          <a:xfrm>
            <a:off x="5276090" y="2066465"/>
            <a:ext cx="6303134" cy="269458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621921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25D0-BFFD-4D90-ACED-C98D4F428F66}"/>
              </a:ext>
            </a:extLst>
          </p:cNvPr>
          <p:cNvSpPr>
            <a:spLocks noGrp="1"/>
          </p:cNvSpPr>
          <p:nvPr>
            <p:ph type="title"/>
          </p:nvPr>
        </p:nvSpPr>
        <p:spPr/>
        <p:txBody>
          <a:bodyPr/>
          <a:lstStyle/>
          <a:p>
            <a:r>
              <a:rPr lang="en-US"/>
              <a:t>University Email Tab</a:t>
            </a:r>
            <a:endParaRPr lang="en-US" dirty="0"/>
          </a:p>
        </p:txBody>
      </p:sp>
      <p:sp>
        <p:nvSpPr>
          <p:cNvPr id="4" name="Content Placeholder 3">
            <a:extLst>
              <a:ext uri="{FF2B5EF4-FFF2-40B4-BE49-F238E27FC236}">
                <a16:creationId xmlns:a16="http://schemas.microsoft.com/office/drawing/2014/main" id="{44C9BD71-1081-4BDE-BC0A-ED7A1206D6BC}"/>
              </a:ext>
            </a:extLst>
          </p:cNvPr>
          <p:cNvSpPr>
            <a:spLocks noGrp="1"/>
          </p:cNvSpPr>
          <p:nvPr>
            <p:ph sz="half" idx="1"/>
          </p:nvPr>
        </p:nvSpPr>
        <p:spPr/>
        <p:txBody>
          <a:bodyPr/>
          <a:lstStyle/>
          <a:p>
            <a:pPr marL="0" indent="0">
              <a:buNone/>
            </a:pPr>
            <a:r>
              <a:rPr lang="en-US" dirty="0"/>
              <a:t>The University Email will direct the user to the UMKC student email page. They are able to log in and review their emails as needed. </a:t>
            </a:r>
          </a:p>
        </p:txBody>
      </p:sp>
      <p:pic>
        <p:nvPicPr>
          <p:cNvPr id="7" name="Content Placeholder 6">
            <a:extLst>
              <a:ext uri="{FF2B5EF4-FFF2-40B4-BE49-F238E27FC236}">
                <a16:creationId xmlns:a16="http://schemas.microsoft.com/office/drawing/2014/main" id="{59621C81-7590-4F09-BDB5-D73C5358EC4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140812" y="2336874"/>
            <a:ext cx="5370867" cy="2986240"/>
          </a:xfrm>
        </p:spPr>
      </p:pic>
    </p:spTree>
    <p:extLst>
      <p:ext uri="{BB962C8B-B14F-4D97-AF65-F5344CB8AC3E}">
        <p14:creationId xmlns:p14="http://schemas.microsoft.com/office/powerpoint/2010/main" val="177472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Rectangle 17">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a:normAutofit/>
          </a:bodyPr>
          <a:lstStyle/>
          <a:p>
            <a:r>
              <a:rPr lang="en-US" sz="2400"/>
              <a:t>Primary Concepts Used</a:t>
            </a:r>
          </a:p>
        </p:txBody>
      </p:sp>
      <p:pic>
        <p:nvPicPr>
          <p:cNvPr id="20" name="Picture 19">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51CD2309-E1D9-49FB-A343-9BFE410A6768}"/>
              </a:ext>
            </a:extLst>
          </p:cNvPr>
          <p:cNvSpPr>
            <a:spLocks noGrp="1"/>
          </p:cNvSpPr>
          <p:nvPr>
            <p:ph idx="1"/>
          </p:nvPr>
        </p:nvSpPr>
        <p:spPr>
          <a:xfrm>
            <a:off x="680321" y="2336873"/>
            <a:ext cx="4136123" cy="3599316"/>
          </a:xfrm>
        </p:spPr>
        <p:txBody>
          <a:bodyPr>
            <a:normAutofit/>
          </a:bodyPr>
          <a:lstStyle/>
          <a:p>
            <a:pPr marL="0" indent="0">
              <a:buNone/>
            </a:pPr>
            <a:r>
              <a:rPr lang="en-US" sz="1800" dirty="0"/>
              <a:t>This requires a simple explicit intent. It will redirect to the </a:t>
            </a:r>
            <a:r>
              <a:rPr lang="en-US" sz="1800" dirty="0" err="1"/>
              <a:t>umkc</a:t>
            </a:r>
            <a:r>
              <a:rPr lang="en-US" sz="1800" dirty="0"/>
              <a:t> email log in, where the user can then input their info. It is called in a switch statement. </a:t>
            </a:r>
          </a:p>
        </p:txBody>
      </p:sp>
      <p:pic>
        <p:nvPicPr>
          <p:cNvPr id="5" name="Picture 4">
            <a:extLst>
              <a:ext uri="{FF2B5EF4-FFF2-40B4-BE49-F238E27FC236}">
                <a16:creationId xmlns:a16="http://schemas.microsoft.com/office/drawing/2014/main" id="{D3B15074-418B-4ED0-ABBA-DF00DEA3043F}"/>
              </a:ext>
            </a:extLst>
          </p:cNvPr>
          <p:cNvPicPr>
            <a:picLocks noChangeAspect="1"/>
          </p:cNvPicPr>
          <p:nvPr/>
        </p:nvPicPr>
        <p:blipFill>
          <a:blip r:embed="rId4"/>
          <a:stretch>
            <a:fillRect/>
          </a:stretch>
        </p:blipFill>
        <p:spPr>
          <a:xfrm>
            <a:off x="5276090" y="1656762"/>
            <a:ext cx="6303134" cy="351399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55209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47EE3-CBCF-466E-ADD0-C9CFE7D861E8}"/>
              </a:ext>
            </a:extLst>
          </p:cNvPr>
          <p:cNvSpPr>
            <a:spLocks noGrp="1"/>
          </p:cNvSpPr>
          <p:nvPr>
            <p:ph type="title"/>
          </p:nvPr>
        </p:nvSpPr>
        <p:spPr/>
        <p:txBody>
          <a:bodyPr/>
          <a:lstStyle/>
          <a:p>
            <a:r>
              <a:rPr lang="en-US" dirty="0"/>
              <a:t>Educational Resources Tab</a:t>
            </a:r>
          </a:p>
        </p:txBody>
      </p:sp>
      <p:sp>
        <p:nvSpPr>
          <p:cNvPr id="4" name="Content Placeholder 3">
            <a:extLst>
              <a:ext uri="{FF2B5EF4-FFF2-40B4-BE49-F238E27FC236}">
                <a16:creationId xmlns:a16="http://schemas.microsoft.com/office/drawing/2014/main" id="{6E5BE25F-C1B6-456F-A6AE-EFDD76BE18EA}"/>
              </a:ext>
            </a:extLst>
          </p:cNvPr>
          <p:cNvSpPr>
            <a:spLocks noGrp="1"/>
          </p:cNvSpPr>
          <p:nvPr>
            <p:ph sz="half" idx="1"/>
          </p:nvPr>
        </p:nvSpPr>
        <p:spPr/>
        <p:txBody>
          <a:bodyPr/>
          <a:lstStyle/>
          <a:p>
            <a:pPr marL="0" indent="0">
              <a:buNone/>
            </a:pPr>
            <a:r>
              <a:rPr lang="en-US" dirty="0"/>
              <a:t>Educational Resources will direct the user to a page that will allow them to search for course specific study materials and guides. </a:t>
            </a:r>
          </a:p>
        </p:txBody>
      </p:sp>
      <p:pic>
        <p:nvPicPr>
          <p:cNvPr id="7" name="Content Placeholder 6" descr="Graphical user interface, text, application&#10;&#10;Description automatically generated">
            <a:extLst>
              <a:ext uri="{FF2B5EF4-FFF2-40B4-BE49-F238E27FC236}">
                <a16:creationId xmlns:a16="http://schemas.microsoft.com/office/drawing/2014/main" id="{B4855614-AE46-4121-BC72-D48868921C8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7929" y="2336800"/>
            <a:ext cx="3533429" cy="3598863"/>
          </a:xfrm>
        </p:spPr>
      </p:pic>
    </p:spTree>
    <p:extLst>
      <p:ext uri="{BB962C8B-B14F-4D97-AF65-F5344CB8AC3E}">
        <p14:creationId xmlns:p14="http://schemas.microsoft.com/office/powerpoint/2010/main" val="2154180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1" name="Rectangle 50">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a:normAutofit/>
          </a:bodyPr>
          <a:lstStyle/>
          <a:p>
            <a:r>
              <a:rPr lang="en-US" sz="2400" dirty="0"/>
              <a:t>Primary Concepts Used</a:t>
            </a:r>
          </a:p>
        </p:txBody>
      </p:sp>
      <p:pic>
        <p:nvPicPr>
          <p:cNvPr id="53" name="Picture 52">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51CD2309-E1D9-49FB-A343-9BFE410A6768}"/>
              </a:ext>
            </a:extLst>
          </p:cNvPr>
          <p:cNvSpPr>
            <a:spLocks noGrp="1"/>
          </p:cNvSpPr>
          <p:nvPr>
            <p:ph idx="1"/>
          </p:nvPr>
        </p:nvSpPr>
        <p:spPr>
          <a:xfrm>
            <a:off x="680321" y="2336873"/>
            <a:ext cx="4136123" cy="3599316"/>
          </a:xfrm>
        </p:spPr>
        <p:txBody>
          <a:bodyPr>
            <a:normAutofit/>
          </a:bodyPr>
          <a:lstStyle/>
          <a:p>
            <a:pPr marL="0" indent="0">
              <a:buNone/>
            </a:pPr>
            <a:r>
              <a:rPr lang="en-US" sz="1800" dirty="0"/>
              <a:t>This requires a simple explicit intent. It will redirect to a website that will allow the user to view study material based off their major. It is called in a switch statement. </a:t>
            </a:r>
          </a:p>
          <a:p>
            <a:pPr marL="0" indent="0">
              <a:buNone/>
            </a:pPr>
            <a:endParaRPr lang="en-US" sz="1800" dirty="0"/>
          </a:p>
        </p:txBody>
      </p:sp>
      <p:pic>
        <p:nvPicPr>
          <p:cNvPr id="10" name="Picture 9">
            <a:extLst>
              <a:ext uri="{FF2B5EF4-FFF2-40B4-BE49-F238E27FC236}">
                <a16:creationId xmlns:a16="http://schemas.microsoft.com/office/drawing/2014/main" id="{8F79A0EC-F459-4626-808D-F8697C0BF23D}"/>
              </a:ext>
            </a:extLst>
          </p:cNvPr>
          <p:cNvPicPr>
            <a:picLocks noChangeAspect="1"/>
          </p:cNvPicPr>
          <p:nvPr/>
        </p:nvPicPr>
        <p:blipFill>
          <a:blip r:embed="rId4"/>
          <a:stretch>
            <a:fillRect/>
          </a:stretch>
        </p:blipFill>
        <p:spPr>
          <a:xfrm>
            <a:off x="5276090" y="1546457"/>
            <a:ext cx="6303134" cy="373460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630944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B99F-C1C9-4D13-BA00-34644D6A1A20}"/>
              </a:ext>
            </a:extLst>
          </p:cNvPr>
          <p:cNvSpPr>
            <a:spLocks noGrp="1"/>
          </p:cNvSpPr>
          <p:nvPr>
            <p:ph type="title"/>
          </p:nvPr>
        </p:nvSpPr>
        <p:spPr/>
        <p:txBody>
          <a:bodyPr/>
          <a:lstStyle/>
          <a:p>
            <a:r>
              <a:rPr lang="en-US" dirty="0"/>
              <a:t>Mindfulness Tab</a:t>
            </a:r>
          </a:p>
        </p:txBody>
      </p:sp>
      <p:sp>
        <p:nvSpPr>
          <p:cNvPr id="4" name="Content Placeholder 3">
            <a:extLst>
              <a:ext uri="{FF2B5EF4-FFF2-40B4-BE49-F238E27FC236}">
                <a16:creationId xmlns:a16="http://schemas.microsoft.com/office/drawing/2014/main" id="{F611FA87-5DD7-4F0A-A9A9-5BC6FB6B0D57}"/>
              </a:ext>
            </a:extLst>
          </p:cNvPr>
          <p:cNvSpPr>
            <a:spLocks noGrp="1"/>
          </p:cNvSpPr>
          <p:nvPr>
            <p:ph sz="half" idx="1"/>
          </p:nvPr>
        </p:nvSpPr>
        <p:spPr/>
        <p:txBody>
          <a:bodyPr/>
          <a:lstStyle/>
          <a:p>
            <a:pPr marL="0" indent="0">
              <a:buNone/>
            </a:pPr>
            <a:r>
              <a:rPr lang="en-US" dirty="0"/>
              <a:t>Mindfulness will direct the user to a list of meditation techniques and videos. The user may scroll through the videos and make a selection. They will then  be able to view the videos as desired. </a:t>
            </a:r>
          </a:p>
        </p:txBody>
      </p:sp>
      <p:pic>
        <p:nvPicPr>
          <p:cNvPr id="7" name="Content Placeholder 6" descr="Graphical user interface, application, Teams&#10;&#10;Description automatically generated">
            <a:extLst>
              <a:ext uri="{FF2B5EF4-FFF2-40B4-BE49-F238E27FC236}">
                <a16:creationId xmlns:a16="http://schemas.microsoft.com/office/drawing/2014/main" id="{A86E3EFD-9530-4B54-B193-55B3636F81E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94350" y="3118323"/>
            <a:ext cx="4700588" cy="2035817"/>
          </a:xfrm>
        </p:spPr>
      </p:pic>
    </p:spTree>
    <p:extLst>
      <p:ext uri="{BB962C8B-B14F-4D97-AF65-F5344CB8AC3E}">
        <p14:creationId xmlns:p14="http://schemas.microsoft.com/office/powerpoint/2010/main" val="2584936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Rectangle 17">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a:normAutofit/>
          </a:bodyPr>
          <a:lstStyle/>
          <a:p>
            <a:r>
              <a:rPr lang="en-US" sz="2400"/>
              <a:t>Primary Concepts Used</a:t>
            </a:r>
          </a:p>
        </p:txBody>
      </p:sp>
      <p:pic>
        <p:nvPicPr>
          <p:cNvPr id="20" name="Picture 19">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51CD2309-E1D9-49FB-A343-9BFE410A6768}"/>
              </a:ext>
            </a:extLst>
          </p:cNvPr>
          <p:cNvSpPr>
            <a:spLocks noGrp="1"/>
          </p:cNvSpPr>
          <p:nvPr>
            <p:ph idx="1"/>
          </p:nvPr>
        </p:nvSpPr>
        <p:spPr>
          <a:xfrm>
            <a:off x="680321" y="2336873"/>
            <a:ext cx="4136123" cy="3599316"/>
          </a:xfrm>
        </p:spPr>
        <p:txBody>
          <a:bodyPr>
            <a:normAutofit/>
          </a:bodyPr>
          <a:lstStyle/>
          <a:p>
            <a:pPr marL="0" indent="0">
              <a:buNone/>
            </a:pPr>
            <a:r>
              <a:rPr lang="en-US" sz="1800" dirty="0"/>
              <a:t>This class exists to set the ‘Model’ of the </a:t>
            </a:r>
            <a:r>
              <a:rPr lang="en-US" sz="1800" dirty="0" err="1"/>
              <a:t>youtube</a:t>
            </a:r>
            <a:r>
              <a:rPr lang="en-US" sz="1800" dirty="0"/>
              <a:t> video layout. It contains parameterized constructors and getter/setters for the video id, title, and </a:t>
            </a:r>
            <a:r>
              <a:rPr lang="en-US" sz="1800" dirty="0" err="1"/>
              <a:t>url</a:t>
            </a:r>
            <a:r>
              <a:rPr lang="en-US" sz="1800" dirty="0"/>
              <a:t>. </a:t>
            </a:r>
          </a:p>
        </p:txBody>
      </p:sp>
      <p:pic>
        <p:nvPicPr>
          <p:cNvPr id="5" name="Content Placeholder 4">
            <a:extLst>
              <a:ext uri="{FF2B5EF4-FFF2-40B4-BE49-F238E27FC236}">
                <a16:creationId xmlns:a16="http://schemas.microsoft.com/office/drawing/2014/main" id="{494DF6ED-1BD7-4C7E-B105-27E9046C1489}"/>
              </a:ext>
            </a:extLst>
          </p:cNvPr>
          <p:cNvPicPr>
            <a:picLocks noChangeAspect="1"/>
          </p:cNvPicPr>
          <p:nvPr/>
        </p:nvPicPr>
        <p:blipFill>
          <a:blip r:embed="rId4"/>
          <a:stretch>
            <a:fillRect/>
          </a:stretch>
        </p:blipFill>
        <p:spPr>
          <a:xfrm>
            <a:off x="5276090" y="1625246"/>
            <a:ext cx="6303134" cy="3577028"/>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35336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0A84-8F07-4096-9F6A-CAD7CB2D3BA8}"/>
              </a:ext>
            </a:extLst>
          </p:cNvPr>
          <p:cNvSpPr>
            <a:spLocks noGrp="1"/>
          </p:cNvSpPr>
          <p:nvPr>
            <p:ph type="title"/>
          </p:nvPr>
        </p:nvSpPr>
        <p:spPr/>
        <p:txBody>
          <a:bodyPr/>
          <a:lstStyle/>
          <a:p>
            <a:r>
              <a:rPr lang="en-US" dirty="0"/>
              <a:t>Our Solution</a:t>
            </a:r>
          </a:p>
        </p:txBody>
      </p:sp>
      <p:sp>
        <p:nvSpPr>
          <p:cNvPr id="3" name="Content Placeholder 2">
            <a:extLst>
              <a:ext uri="{FF2B5EF4-FFF2-40B4-BE49-F238E27FC236}">
                <a16:creationId xmlns:a16="http://schemas.microsoft.com/office/drawing/2014/main" id="{3B206376-D0A6-4CD5-AA76-0861CD2497D8}"/>
              </a:ext>
            </a:extLst>
          </p:cNvPr>
          <p:cNvSpPr>
            <a:spLocks noGrp="1"/>
          </p:cNvSpPr>
          <p:nvPr>
            <p:ph idx="1"/>
          </p:nvPr>
        </p:nvSpPr>
        <p:spPr/>
        <p:txBody>
          <a:bodyPr/>
          <a:lstStyle/>
          <a:p>
            <a:pPr marL="0" indent="0">
              <a:buNone/>
            </a:pPr>
            <a:r>
              <a:rPr lang="en-US" b="0" i="0" dirty="0">
                <a:effectLst/>
                <a:latin typeface="PT Serif"/>
              </a:rPr>
              <a:t>  With these concerns in mind, we note that if </a:t>
            </a:r>
            <a:r>
              <a:rPr lang="en-US" dirty="0">
                <a:latin typeface="PT Serif"/>
              </a:rPr>
              <a:t>students were able to organize their required tasks in a centralized location, it may prove very beneficial.</a:t>
            </a:r>
          </a:p>
          <a:p>
            <a:pPr marL="0" indent="0">
              <a:buNone/>
            </a:pPr>
            <a:r>
              <a:rPr lang="en-US" b="0" i="0" dirty="0">
                <a:effectLst/>
                <a:latin typeface="PT Serif"/>
              </a:rPr>
              <a:t>  Providing such capabilities could promote improved organizational skills, strong time management, and improved grades. </a:t>
            </a:r>
          </a:p>
          <a:p>
            <a:pPr marL="0" indent="0">
              <a:buNone/>
            </a:pPr>
            <a:endParaRPr lang="en-US" dirty="0">
              <a:latin typeface="PT Serif"/>
            </a:endParaRPr>
          </a:p>
          <a:p>
            <a:pPr marL="0" indent="0" algn="ctr">
              <a:buNone/>
            </a:pPr>
            <a:r>
              <a:rPr lang="en-US" dirty="0">
                <a:latin typeface="PT Serif"/>
              </a:rPr>
              <a:t>  </a:t>
            </a:r>
            <a:r>
              <a:rPr lang="en-US" b="1" u="sng" dirty="0">
                <a:latin typeface="PT Serif"/>
              </a:rPr>
              <a:t>Thus, we have opted to create an Event Planner. </a:t>
            </a:r>
            <a:endParaRPr lang="en-US" b="1" u="sng" dirty="0"/>
          </a:p>
          <a:p>
            <a:pPr marL="0" indent="0">
              <a:buNone/>
            </a:pPr>
            <a:endParaRPr lang="en-US" b="1" dirty="0"/>
          </a:p>
        </p:txBody>
      </p:sp>
    </p:spTree>
    <p:extLst>
      <p:ext uri="{BB962C8B-B14F-4D97-AF65-F5344CB8AC3E}">
        <p14:creationId xmlns:p14="http://schemas.microsoft.com/office/powerpoint/2010/main" val="3302293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Rectangle 17">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a:normAutofit/>
          </a:bodyPr>
          <a:lstStyle/>
          <a:p>
            <a:r>
              <a:rPr lang="en-US" sz="2400"/>
              <a:t>Primary Concepts Used Cont.</a:t>
            </a:r>
          </a:p>
        </p:txBody>
      </p:sp>
      <p:pic>
        <p:nvPicPr>
          <p:cNvPr id="20" name="Picture 19">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51CD2309-E1D9-49FB-A343-9BFE410A6768}"/>
              </a:ext>
            </a:extLst>
          </p:cNvPr>
          <p:cNvSpPr>
            <a:spLocks noGrp="1"/>
          </p:cNvSpPr>
          <p:nvPr>
            <p:ph idx="1"/>
          </p:nvPr>
        </p:nvSpPr>
        <p:spPr>
          <a:xfrm>
            <a:off x="680321" y="2336873"/>
            <a:ext cx="4136123" cy="3599316"/>
          </a:xfrm>
        </p:spPr>
        <p:txBody>
          <a:bodyPr>
            <a:normAutofit/>
          </a:bodyPr>
          <a:lstStyle/>
          <a:p>
            <a:pPr marL="0" indent="0">
              <a:buNone/>
            </a:pPr>
            <a:r>
              <a:rPr lang="en-US" sz="1800" dirty="0"/>
              <a:t>An Adapter was used to act as a ‘bridge’ between the Adapter and the data it wishes to access. This was used to bind the data accessed from the </a:t>
            </a:r>
            <a:r>
              <a:rPr lang="en-US" sz="1800" dirty="0" err="1"/>
              <a:t>youtube</a:t>
            </a:r>
            <a:r>
              <a:rPr lang="en-US" sz="1800" dirty="0"/>
              <a:t> API to the model class. </a:t>
            </a:r>
          </a:p>
          <a:p>
            <a:pPr marL="0" indent="0">
              <a:buNone/>
            </a:pPr>
            <a:endParaRPr lang="en-US" sz="1800" dirty="0"/>
          </a:p>
        </p:txBody>
      </p:sp>
      <p:pic>
        <p:nvPicPr>
          <p:cNvPr id="4" name="Picture 3">
            <a:extLst>
              <a:ext uri="{FF2B5EF4-FFF2-40B4-BE49-F238E27FC236}">
                <a16:creationId xmlns:a16="http://schemas.microsoft.com/office/drawing/2014/main" id="{85E487D9-5E87-452D-8BD8-D5146E4F3CA7}"/>
              </a:ext>
            </a:extLst>
          </p:cNvPr>
          <p:cNvPicPr>
            <a:picLocks noChangeAspect="1"/>
          </p:cNvPicPr>
          <p:nvPr/>
        </p:nvPicPr>
        <p:blipFill>
          <a:blip r:embed="rId4"/>
          <a:stretch>
            <a:fillRect/>
          </a:stretch>
        </p:blipFill>
        <p:spPr>
          <a:xfrm>
            <a:off x="5276090" y="1971918"/>
            <a:ext cx="6303134" cy="288368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962147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Rectangle 17">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a:normAutofit/>
          </a:bodyPr>
          <a:lstStyle/>
          <a:p>
            <a:r>
              <a:rPr lang="en-US" sz="2400"/>
              <a:t>Primary Concepts Used Cont.</a:t>
            </a:r>
          </a:p>
        </p:txBody>
      </p:sp>
      <p:pic>
        <p:nvPicPr>
          <p:cNvPr id="20" name="Picture 19">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51CD2309-E1D9-49FB-A343-9BFE410A6768}"/>
              </a:ext>
            </a:extLst>
          </p:cNvPr>
          <p:cNvSpPr>
            <a:spLocks noGrp="1"/>
          </p:cNvSpPr>
          <p:nvPr>
            <p:ph idx="1"/>
          </p:nvPr>
        </p:nvSpPr>
        <p:spPr>
          <a:xfrm>
            <a:off x="680321" y="2336873"/>
            <a:ext cx="4136123" cy="3599316"/>
          </a:xfrm>
        </p:spPr>
        <p:txBody>
          <a:bodyPr>
            <a:normAutofit/>
          </a:bodyPr>
          <a:lstStyle/>
          <a:p>
            <a:pPr marL="0" indent="0">
              <a:buNone/>
            </a:pPr>
            <a:r>
              <a:rPr lang="en-US" sz="1800" dirty="0"/>
              <a:t>This function was created to fetch the data from the </a:t>
            </a:r>
            <a:r>
              <a:rPr lang="en-US" sz="1800" dirty="0" err="1"/>
              <a:t>youtube</a:t>
            </a:r>
            <a:r>
              <a:rPr lang="en-US" sz="1800" dirty="0"/>
              <a:t> </a:t>
            </a:r>
            <a:r>
              <a:rPr lang="en-US" sz="1800" dirty="0" err="1"/>
              <a:t>api</a:t>
            </a:r>
            <a:r>
              <a:rPr lang="en-US" sz="1800" dirty="0"/>
              <a:t>. It breaks down each section and saves the video id, title, and </a:t>
            </a:r>
            <a:r>
              <a:rPr lang="en-US" sz="1800" dirty="0" err="1"/>
              <a:t>url</a:t>
            </a:r>
            <a:r>
              <a:rPr lang="en-US" sz="1800" dirty="0"/>
              <a:t> to the model object. This information is then used in multiple locations, specifically to have the images and titles appear on the screen and allow the video to be viewed. </a:t>
            </a:r>
          </a:p>
        </p:txBody>
      </p:sp>
      <p:pic>
        <p:nvPicPr>
          <p:cNvPr id="4" name="Picture 3">
            <a:extLst>
              <a:ext uri="{FF2B5EF4-FFF2-40B4-BE49-F238E27FC236}">
                <a16:creationId xmlns:a16="http://schemas.microsoft.com/office/drawing/2014/main" id="{7880715C-06B0-4A3E-9423-34CD6EF0DFCF}"/>
              </a:ext>
            </a:extLst>
          </p:cNvPr>
          <p:cNvPicPr>
            <a:picLocks noChangeAspect="1"/>
          </p:cNvPicPr>
          <p:nvPr/>
        </p:nvPicPr>
        <p:blipFill>
          <a:blip r:embed="rId4"/>
          <a:stretch>
            <a:fillRect/>
          </a:stretch>
        </p:blipFill>
        <p:spPr>
          <a:xfrm>
            <a:off x="5276090" y="1292788"/>
            <a:ext cx="6317196" cy="423252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053114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Rectangle 28">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a:normAutofit/>
          </a:bodyPr>
          <a:lstStyle/>
          <a:p>
            <a:r>
              <a:rPr lang="en-US" sz="2400"/>
              <a:t>Primary Concepts Used Cont.</a:t>
            </a:r>
          </a:p>
        </p:txBody>
      </p:sp>
      <p:pic>
        <p:nvPicPr>
          <p:cNvPr id="31" name="Picture 30">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51CD2309-E1D9-49FB-A343-9BFE410A6768}"/>
              </a:ext>
            </a:extLst>
          </p:cNvPr>
          <p:cNvSpPr>
            <a:spLocks noGrp="1"/>
          </p:cNvSpPr>
          <p:nvPr>
            <p:ph idx="1"/>
          </p:nvPr>
        </p:nvSpPr>
        <p:spPr>
          <a:xfrm>
            <a:off x="680321" y="2336873"/>
            <a:ext cx="4136123" cy="3599316"/>
          </a:xfrm>
        </p:spPr>
        <p:txBody>
          <a:bodyPr>
            <a:normAutofit/>
          </a:bodyPr>
          <a:lstStyle/>
          <a:p>
            <a:pPr marL="0" indent="0">
              <a:buNone/>
            </a:pPr>
            <a:r>
              <a:rPr lang="en-US" sz="1800" dirty="0"/>
              <a:t>This uses the </a:t>
            </a:r>
            <a:r>
              <a:rPr lang="en-US" sz="1800" dirty="0" err="1"/>
              <a:t>YoutubeBaseActivity</a:t>
            </a:r>
            <a:r>
              <a:rPr lang="en-US" sz="1800" dirty="0"/>
              <a:t> . It allows one to directly incorporate </a:t>
            </a:r>
            <a:r>
              <a:rPr lang="en-US" sz="1800" dirty="0" err="1"/>
              <a:t>YoutubeView</a:t>
            </a:r>
            <a:r>
              <a:rPr lang="en-US" sz="1800" dirty="0"/>
              <a:t> into the app so the videos will play when clicked. It requires info retrieved from the </a:t>
            </a:r>
            <a:r>
              <a:rPr lang="en-US" sz="1800" dirty="0" err="1"/>
              <a:t>fetchData</a:t>
            </a:r>
            <a:r>
              <a:rPr lang="en-US" sz="1800" dirty="0"/>
              <a:t> function. </a:t>
            </a:r>
          </a:p>
        </p:txBody>
      </p:sp>
      <p:pic>
        <p:nvPicPr>
          <p:cNvPr id="5" name="Picture 4" descr="Text&#10;&#10;Description automatically generated">
            <a:extLst>
              <a:ext uri="{FF2B5EF4-FFF2-40B4-BE49-F238E27FC236}">
                <a16:creationId xmlns:a16="http://schemas.microsoft.com/office/drawing/2014/main" id="{4BCA10FA-565E-4044-9D08-630899681F21}"/>
              </a:ext>
            </a:extLst>
          </p:cNvPr>
          <p:cNvPicPr>
            <a:picLocks noChangeAspect="1"/>
          </p:cNvPicPr>
          <p:nvPr/>
        </p:nvPicPr>
        <p:blipFill>
          <a:blip r:embed="rId4"/>
          <a:stretch>
            <a:fillRect/>
          </a:stretch>
        </p:blipFill>
        <p:spPr>
          <a:xfrm>
            <a:off x="5276090" y="1514941"/>
            <a:ext cx="6303134" cy="379763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395042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BA65B-2787-46FB-9536-1603DEF5EA01}"/>
              </a:ext>
            </a:extLst>
          </p:cNvPr>
          <p:cNvSpPr>
            <a:spLocks noGrp="1"/>
          </p:cNvSpPr>
          <p:nvPr>
            <p:ph type="title"/>
          </p:nvPr>
        </p:nvSpPr>
        <p:spPr/>
        <p:txBody>
          <a:bodyPr/>
          <a:lstStyle/>
          <a:p>
            <a:r>
              <a:rPr lang="en-US" dirty="0"/>
              <a:t>Entertainment Tab</a:t>
            </a:r>
          </a:p>
        </p:txBody>
      </p:sp>
      <p:sp>
        <p:nvSpPr>
          <p:cNvPr id="4" name="Text Placeholder 3">
            <a:extLst>
              <a:ext uri="{FF2B5EF4-FFF2-40B4-BE49-F238E27FC236}">
                <a16:creationId xmlns:a16="http://schemas.microsoft.com/office/drawing/2014/main" id="{917859B0-415F-4E68-9D52-F400A45C4071}"/>
              </a:ext>
            </a:extLst>
          </p:cNvPr>
          <p:cNvSpPr>
            <a:spLocks noGrp="1"/>
          </p:cNvSpPr>
          <p:nvPr>
            <p:ph type="body" idx="1"/>
          </p:nvPr>
        </p:nvSpPr>
        <p:spPr>
          <a:xfrm>
            <a:off x="816428" y="3140867"/>
            <a:ext cx="3070034" cy="576262"/>
          </a:xfrm>
        </p:spPr>
        <p:txBody>
          <a:bodyPr/>
          <a:lstStyle/>
          <a:p>
            <a:r>
              <a:rPr lang="en-US" dirty="0"/>
              <a:t>Game Service</a:t>
            </a:r>
          </a:p>
        </p:txBody>
      </p:sp>
      <p:sp>
        <p:nvSpPr>
          <p:cNvPr id="8" name="Text Placeholder 7">
            <a:extLst>
              <a:ext uri="{FF2B5EF4-FFF2-40B4-BE49-F238E27FC236}">
                <a16:creationId xmlns:a16="http://schemas.microsoft.com/office/drawing/2014/main" id="{C2264A8F-0470-41E2-8217-894C614B9589}"/>
              </a:ext>
            </a:extLst>
          </p:cNvPr>
          <p:cNvSpPr>
            <a:spLocks noGrp="1"/>
          </p:cNvSpPr>
          <p:nvPr>
            <p:ph type="body" sz="half" idx="16"/>
          </p:nvPr>
        </p:nvSpPr>
        <p:spPr>
          <a:xfrm>
            <a:off x="4487120" y="2260373"/>
            <a:ext cx="3063240" cy="2913513"/>
          </a:xfrm>
        </p:spPr>
        <p:txBody>
          <a:bodyPr>
            <a:normAutofit fontScale="92500"/>
          </a:bodyPr>
          <a:lstStyle/>
          <a:p>
            <a:r>
              <a:rPr lang="en-US" sz="2400" dirty="0"/>
              <a:t>The Entertainment section provides some of the most common streaming services for the user to review. Additionally, they can review one social media service and one on-app game. </a:t>
            </a:r>
          </a:p>
        </p:txBody>
      </p:sp>
      <p:sp>
        <p:nvSpPr>
          <p:cNvPr id="6" name="Text Placeholder 5">
            <a:extLst>
              <a:ext uri="{FF2B5EF4-FFF2-40B4-BE49-F238E27FC236}">
                <a16:creationId xmlns:a16="http://schemas.microsoft.com/office/drawing/2014/main" id="{3A49A290-9228-42DD-B1FC-727CAA2F373F}"/>
              </a:ext>
            </a:extLst>
          </p:cNvPr>
          <p:cNvSpPr>
            <a:spLocks noGrp="1"/>
          </p:cNvSpPr>
          <p:nvPr>
            <p:ph type="body" sz="quarter" idx="13"/>
          </p:nvPr>
        </p:nvSpPr>
        <p:spPr>
          <a:xfrm>
            <a:off x="8305547" y="3140869"/>
            <a:ext cx="3070025" cy="576262"/>
          </a:xfrm>
        </p:spPr>
        <p:txBody>
          <a:bodyPr/>
          <a:lstStyle/>
          <a:p>
            <a:r>
              <a:rPr lang="en-US" dirty="0"/>
              <a:t>Social Media Service</a:t>
            </a:r>
          </a:p>
        </p:txBody>
      </p:sp>
      <p:pic>
        <p:nvPicPr>
          <p:cNvPr id="11" name="Picture 10" descr="Graphical user interface, application&#10;&#10;Description automatically generated">
            <a:extLst>
              <a:ext uri="{FF2B5EF4-FFF2-40B4-BE49-F238E27FC236}">
                <a16:creationId xmlns:a16="http://schemas.microsoft.com/office/drawing/2014/main" id="{97BDEC5B-7EAC-471A-A4E8-7FBF939E3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50" y="3941157"/>
            <a:ext cx="3870912" cy="2535799"/>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219AFCF4-7008-4178-B952-20DB7D376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5960" y="3941157"/>
            <a:ext cx="3949200" cy="2465459"/>
          </a:xfrm>
          <a:prstGeom prst="rect">
            <a:avLst/>
          </a:prstGeom>
        </p:spPr>
      </p:pic>
    </p:spTree>
    <p:extLst>
      <p:ext uri="{BB962C8B-B14F-4D97-AF65-F5344CB8AC3E}">
        <p14:creationId xmlns:p14="http://schemas.microsoft.com/office/powerpoint/2010/main" val="813653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4" name="Picture 33">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6" name="Picture 35">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8" name="Rectangle 37">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2" name="Rectangle 41">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6" name="Rectangle 45">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Primary Concepts Used</a:t>
            </a:r>
          </a:p>
        </p:txBody>
      </p:sp>
      <p:pic>
        <p:nvPicPr>
          <p:cNvPr id="48" name="Picture 47">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0" name="Text Placeholder 9">
            <a:extLst>
              <a:ext uri="{FF2B5EF4-FFF2-40B4-BE49-F238E27FC236}">
                <a16:creationId xmlns:a16="http://schemas.microsoft.com/office/drawing/2014/main" id="{E9A4C3A4-EC1A-4D81-B8AE-C7017A362932}"/>
              </a:ext>
            </a:extLst>
          </p:cNvPr>
          <p:cNvSpPr>
            <a:spLocks noGrp="1"/>
          </p:cNvSpPr>
          <p:nvPr>
            <p:ph type="body" sz="half" idx="20"/>
          </p:nvPr>
        </p:nvSpPr>
        <p:spPr>
          <a:xfrm>
            <a:off x="680321" y="2336873"/>
            <a:ext cx="4136123" cy="3599316"/>
          </a:xfrm>
        </p:spPr>
        <p:txBody>
          <a:bodyPr vert="horz" lIns="91440" tIns="45720" rIns="91440" bIns="45720" rtlCol="0">
            <a:normAutofit/>
          </a:bodyPr>
          <a:lstStyle/>
          <a:p>
            <a:r>
              <a:rPr lang="en-US" sz="1800" dirty="0"/>
              <a:t>The game, when clicked, will direct to a new activity as demonstrated here. In that new activity the code for the card game is created.</a:t>
            </a:r>
          </a:p>
          <a:p>
            <a:endParaRPr lang="en-US" sz="1800" dirty="0"/>
          </a:p>
          <a:p>
            <a:r>
              <a:rPr lang="en-US" sz="1800" dirty="0"/>
              <a:t>Note that to access the streaming services and reddit an explicit intent is used. It will redirect to the given links for the user. </a:t>
            </a:r>
          </a:p>
        </p:txBody>
      </p:sp>
      <p:pic>
        <p:nvPicPr>
          <p:cNvPr id="16" name="Picture 15">
            <a:extLst>
              <a:ext uri="{FF2B5EF4-FFF2-40B4-BE49-F238E27FC236}">
                <a16:creationId xmlns:a16="http://schemas.microsoft.com/office/drawing/2014/main" id="{91266D64-891D-4113-8FCB-CED76EE4112A}"/>
              </a:ext>
            </a:extLst>
          </p:cNvPr>
          <p:cNvPicPr>
            <a:picLocks noChangeAspect="1"/>
          </p:cNvPicPr>
          <p:nvPr/>
        </p:nvPicPr>
        <p:blipFill>
          <a:blip r:embed="rId5"/>
          <a:stretch>
            <a:fillRect/>
          </a:stretch>
        </p:blipFill>
        <p:spPr>
          <a:xfrm>
            <a:off x="5276090" y="1270694"/>
            <a:ext cx="6303134" cy="428613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94935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4" name="Picture 33">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6" name="Picture 35">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8" name="Rectangle 37">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2" name="Rectangle 41">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6" name="Rectangle 45">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t>Primary Concepts Used Cont.</a:t>
            </a:r>
          </a:p>
        </p:txBody>
      </p:sp>
      <p:pic>
        <p:nvPicPr>
          <p:cNvPr id="48" name="Picture 47">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0" name="Text Placeholder 9">
            <a:extLst>
              <a:ext uri="{FF2B5EF4-FFF2-40B4-BE49-F238E27FC236}">
                <a16:creationId xmlns:a16="http://schemas.microsoft.com/office/drawing/2014/main" id="{E9A4C3A4-EC1A-4D81-B8AE-C7017A362932}"/>
              </a:ext>
            </a:extLst>
          </p:cNvPr>
          <p:cNvSpPr>
            <a:spLocks noGrp="1"/>
          </p:cNvSpPr>
          <p:nvPr>
            <p:ph type="body" sz="half" idx="20"/>
          </p:nvPr>
        </p:nvSpPr>
        <p:spPr>
          <a:xfrm>
            <a:off x="680321" y="2336873"/>
            <a:ext cx="4136123" cy="3599316"/>
          </a:xfrm>
        </p:spPr>
        <p:txBody>
          <a:bodyPr vert="horz" lIns="91440" tIns="45720" rIns="91440" bIns="45720" rtlCol="0">
            <a:normAutofit/>
          </a:bodyPr>
          <a:lstStyle/>
          <a:p>
            <a:r>
              <a:rPr lang="en-US" sz="1800" dirty="0"/>
              <a:t>This required the creation of a </a:t>
            </a:r>
            <a:r>
              <a:rPr lang="en-US" sz="1800" dirty="0" err="1"/>
              <a:t>start_dealing</a:t>
            </a:r>
            <a:r>
              <a:rPr lang="en-US" sz="1800" dirty="0"/>
              <a:t> function. This was called in the xml file. It will randomly generate a number within a specific range. That number is then concatenated with the string “hearts” so it can call the associated image from the </a:t>
            </a:r>
            <a:r>
              <a:rPr lang="en-US" sz="1800" dirty="0" err="1"/>
              <a:t>drawables</a:t>
            </a:r>
            <a:r>
              <a:rPr lang="en-US" sz="1800" dirty="0"/>
              <a:t> tab on the left.  </a:t>
            </a:r>
          </a:p>
        </p:txBody>
      </p:sp>
      <p:pic>
        <p:nvPicPr>
          <p:cNvPr id="4" name="Picture 3" descr="Text&#10;&#10;Description automatically generated">
            <a:extLst>
              <a:ext uri="{FF2B5EF4-FFF2-40B4-BE49-F238E27FC236}">
                <a16:creationId xmlns:a16="http://schemas.microsoft.com/office/drawing/2014/main" id="{2B4CD850-FDCA-4FC1-864D-61B34EBB449B}"/>
              </a:ext>
            </a:extLst>
          </p:cNvPr>
          <p:cNvPicPr>
            <a:picLocks noChangeAspect="1"/>
          </p:cNvPicPr>
          <p:nvPr/>
        </p:nvPicPr>
        <p:blipFill>
          <a:blip r:embed="rId5"/>
          <a:stretch>
            <a:fillRect/>
          </a:stretch>
        </p:blipFill>
        <p:spPr>
          <a:xfrm>
            <a:off x="5276090" y="908264"/>
            <a:ext cx="6303134" cy="501099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413405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5385-B7A2-41EA-B783-BD6015D151B8}"/>
              </a:ext>
            </a:extLst>
          </p:cNvPr>
          <p:cNvSpPr>
            <a:spLocks noGrp="1"/>
          </p:cNvSpPr>
          <p:nvPr>
            <p:ph type="title"/>
          </p:nvPr>
        </p:nvSpPr>
        <p:spPr/>
        <p:txBody>
          <a:bodyPr/>
          <a:lstStyle/>
          <a:p>
            <a:r>
              <a:rPr lang="en-US" dirty="0"/>
              <a:t>Future Add-Ons and Improvements</a:t>
            </a:r>
          </a:p>
        </p:txBody>
      </p:sp>
      <p:graphicFrame>
        <p:nvGraphicFramePr>
          <p:cNvPr id="4" name="Content Placeholder 2">
            <a:extLst>
              <a:ext uri="{FF2B5EF4-FFF2-40B4-BE49-F238E27FC236}">
                <a16:creationId xmlns:a16="http://schemas.microsoft.com/office/drawing/2014/main" id="{CED1F285-68FC-4430-B6F9-8E1D3B69D8BA}"/>
              </a:ext>
            </a:extLst>
          </p:cNvPr>
          <p:cNvGraphicFramePr>
            <a:graphicFrameLocks/>
          </p:cNvGraphicFramePr>
          <p:nvPr>
            <p:extLst>
              <p:ext uri="{D42A27DB-BD31-4B8C-83A1-F6EECF244321}">
                <p14:modId xmlns:p14="http://schemas.microsoft.com/office/powerpoint/2010/main" val="2078476758"/>
              </p:ext>
            </p:extLst>
          </p:nvPr>
        </p:nvGraphicFramePr>
        <p:xfrm>
          <a:off x="328613" y="2058987"/>
          <a:ext cx="10830641" cy="3598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781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7" name="Rectangle 16">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23297B0-DC0A-4F74-A85E-F93D89495125}"/>
              </a:ext>
            </a:extLst>
          </p:cNvPr>
          <p:cNvSpPr>
            <a:spLocks noGrp="1"/>
          </p:cNvSpPr>
          <p:nvPr>
            <p:ph type="title"/>
          </p:nvPr>
        </p:nvSpPr>
        <p:spPr>
          <a:xfrm>
            <a:off x="680321" y="2063262"/>
            <a:ext cx="3739279" cy="2661052"/>
          </a:xfrm>
        </p:spPr>
        <p:txBody>
          <a:bodyPr>
            <a:normAutofit/>
          </a:bodyPr>
          <a:lstStyle/>
          <a:p>
            <a:pPr algn="r"/>
            <a:r>
              <a:rPr lang="en-US" sz="4400"/>
              <a:t>How Our Application Works</a:t>
            </a:r>
          </a:p>
        </p:txBody>
      </p:sp>
      <p:graphicFrame>
        <p:nvGraphicFramePr>
          <p:cNvPr id="5" name="Content Placeholder 2">
            <a:extLst>
              <a:ext uri="{FF2B5EF4-FFF2-40B4-BE49-F238E27FC236}">
                <a16:creationId xmlns:a16="http://schemas.microsoft.com/office/drawing/2014/main" id="{7A21EC93-FDFC-45E3-8C6C-5DA54D406569}"/>
              </a:ext>
            </a:extLst>
          </p:cNvPr>
          <p:cNvGraphicFramePr>
            <a:graphicFrameLocks noGrp="1"/>
          </p:cNvGraphicFramePr>
          <p:nvPr>
            <p:ph idx="1"/>
            <p:extLst>
              <p:ext uri="{D42A27DB-BD31-4B8C-83A1-F6EECF244321}">
                <p14:modId xmlns:p14="http://schemas.microsoft.com/office/powerpoint/2010/main" val="2507647697"/>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63158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FA9C-CF60-410F-BE76-76CFF58AA040}"/>
              </a:ext>
            </a:extLst>
          </p:cNvPr>
          <p:cNvSpPr>
            <a:spLocks noGrp="1"/>
          </p:cNvSpPr>
          <p:nvPr>
            <p:ph type="title"/>
          </p:nvPr>
        </p:nvSpPr>
        <p:spPr/>
        <p:txBody>
          <a:bodyPr/>
          <a:lstStyle/>
          <a:p>
            <a:r>
              <a:rPr lang="en-US" dirty="0"/>
              <a:t>Registration</a:t>
            </a:r>
          </a:p>
        </p:txBody>
      </p:sp>
      <p:sp>
        <p:nvSpPr>
          <p:cNvPr id="4" name="Content Placeholder 3">
            <a:extLst>
              <a:ext uri="{FF2B5EF4-FFF2-40B4-BE49-F238E27FC236}">
                <a16:creationId xmlns:a16="http://schemas.microsoft.com/office/drawing/2014/main" id="{E90A0B6E-5B04-4B1D-B6C1-AE54CED73505}"/>
              </a:ext>
            </a:extLst>
          </p:cNvPr>
          <p:cNvSpPr>
            <a:spLocks noGrp="1"/>
          </p:cNvSpPr>
          <p:nvPr>
            <p:ph sz="half" idx="1"/>
          </p:nvPr>
        </p:nvSpPr>
        <p:spPr/>
        <p:txBody>
          <a:bodyPr/>
          <a:lstStyle/>
          <a:p>
            <a:pPr marL="0" indent="0">
              <a:buNone/>
            </a:pPr>
            <a:r>
              <a:rPr lang="en-US" dirty="0"/>
              <a:t>Our application begins on the </a:t>
            </a:r>
            <a:r>
              <a:rPr lang="en-US" dirty="0" err="1"/>
              <a:t>LogIn</a:t>
            </a:r>
            <a:r>
              <a:rPr lang="en-US" dirty="0"/>
              <a:t> page. The user has the option of registering if they do not have an account or </a:t>
            </a:r>
            <a:r>
              <a:rPr lang="en-US" dirty="0" err="1"/>
              <a:t>loggin</a:t>
            </a:r>
            <a:r>
              <a:rPr lang="en-US" dirty="0"/>
              <a:t> in if they do. The app will then request that they provide information before launching. </a:t>
            </a:r>
          </a:p>
        </p:txBody>
      </p:sp>
      <p:pic>
        <p:nvPicPr>
          <p:cNvPr id="7" name="Content Placeholder 6" descr="Graphical user interface, application&#10;&#10;Description automatically generated">
            <a:extLst>
              <a:ext uri="{FF2B5EF4-FFF2-40B4-BE49-F238E27FC236}">
                <a16:creationId xmlns:a16="http://schemas.microsoft.com/office/drawing/2014/main" id="{4090CA44-A310-4246-8D11-3CA8F087D0C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13399" y="2336873"/>
            <a:ext cx="5345813" cy="3694565"/>
          </a:xfrm>
        </p:spPr>
      </p:pic>
    </p:spTree>
    <p:extLst>
      <p:ext uri="{BB962C8B-B14F-4D97-AF65-F5344CB8AC3E}">
        <p14:creationId xmlns:p14="http://schemas.microsoft.com/office/powerpoint/2010/main" val="348649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9" name="Picture 28">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1" name="Picture 30">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3" name="Rectangle 32">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7" name="Rectangle 36">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1" name="Rectangle 40">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D620273-96B5-4A8D-930D-B0F316CDF813}"/>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Primary Concepts Used</a:t>
            </a:r>
          </a:p>
        </p:txBody>
      </p:sp>
      <p:pic>
        <p:nvPicPr>
          <p:cNvPr id="43" name="Picture 42">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Text Placeholder 7">
            <a:extLst>
              <a:ext uri="{FF2B5EF4-FFF2-40B4-BE49-F238E27FC236}">
                <a16:creationId xmlns:a16="http://schemas.microsoft.com/office/drawing/2014/main" id="{0A128DB4-9283-4FEF-BD03-587087987EC5}"/>
              </a:ext>
            </a:extLst>
          </p:cNvPr>
          <p:cNvSpPr>
            <a:spLocks noGrp="1"/>
          </p:cNvSpPr>
          <p:nvPr>
            <p:ph type="body" sz="half" idx="18"/>
          </p:nvPr>
        </p:nvSpPr>
        <p:spPr>
          <a:xfrm>
            <a:off x="680321" y="2336873"/>
            <a:ext cx="4136123" cy="3599316"/>
          </a:xfrm>
        </p:spPr>
        <p:txBody>
          <a:bodyPr vert="horz" lIns="91440" tIns="45720" rIns="91440" bIns="45720" rtlCol="0">
            <a:normAutofit/>
          </a:bodyPr>
          <a:lstStyle/>
          <a:p>
            <a:r>
              <a:rPr lang="en-US" sz="1800" dirty="0"/>
              <a:t>Firebase was used to store the user’s log in, name, age, gender, and location. </a:t>
            </a:r>
          </a:p>
          <a:p>
            <a:r>
              <a:rPr lang="en-US" sz="1800" dirty="0"/>
              <a:t>This was used for initialization.</a:t>
            </a:r>
          </a:p>
        </p:txBody>
      </p:sp>
      <p:pic>
        <p:nvPicPr>
          <p:cNvPr id="22" name="Picture 21" descr="Text&#10;&#10;Description automatically generated">
            <a:extLst>
              <a:ext uri="{FF2B5EF4-FFF2-40B4-BE49-F238E27FC236}">
                <a16:creationId xmlns:a16="http://schemas.microsoft.com/office/drawing/2014/main" id="{A278C130-DBEB-4D45-ACF6-7D0F8697B2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6090" y="2461914"/>
            <a:ext cx="6303134" cy="190369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90584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BA5F5-05BF-4310-9C61-42192B1D6147}"/>
              </a:ext>
            </a:extLst>
          </p:cNvPr>
          <p:cNvSpPr>
            <a:spLocks noGrp="1"/>
          </p:cNvSpPr>
          <p:nvPr>
            <p:ph type="title"/>
          </p:nvPr>
        </p:nvSpPr>
        <p:spPr/>
        <p:txBody>
          <a:bodyPr/>
          <a:lstStyle/>
          <a:p>
            <a:r>
              <a:rPr lang="en-US" dirty="0"/>
              <a:t>Primary Concepts Used Cont.</a:t>
            </a:r>
          </a:p>
        </p:txBody>
      </p:sp>
      <p:sp>
        <p:nvSpPr>
          <p:cNvPr id="5" name="Text Placeholder 4">
            <a:extLst>
              <a:ext uri="{FF2B5EF4-FFF2-40B4-BE49-F238E27FC236}">
                <a16:creationId xmlns:a16="http://schemas.microsoft.com/office/drawing/2014/main" id="{EB10A85C-437B-4EBC-AB79-5CE9A0B87DFA}"/>
              </a:ext>
            </a:extLst>
          </p:cNvPr>
          <p:cNvSpPr>
            <a:spLocks noGrp="1"/>
          </p:cNvSpPr>
          <p:nvPr>
            <p:ph type="body" sz="half" idx="18"/>
          </p:nvPr>
        </p:nvSpPr>
        <p:spPr>
          <a:xfrm>
            <a:off x="3385457" y="3962400"/>
            <a:ext cx="3516391" cy="2362199"/>
          </a:xfrm>
        </p:spPr>
        <p:txBody>
          <a:bodyPr>
            <a:normAutofit/>
          </a:bodyPr>
          <a:lstStyle/>
          <a:p>
            <a:pPr>
              <a:lnSpc>
                <a:spcPct val="100000"/>
              </a:lnSpc>
            </a:pPr>
            <a:r>
              <a:rPr lang="en-US" sz="1900" dirty="0"/>
              <a:t>Using the object </a:t>
            </a:r>
            <a:r>
              <a:rPr lang="en-US" sz="1900" dirty="0" err="1"/>
              <a:t>initilizsed</a:t>
            </a:r>
            <a:r>
              <a:rPr lang="en-US" sz="1900" dirty="0"/>
              <a:t>, we would be able to create  the user’s account with addresses and passwords. It can also be used to manage the app's password-based accounts.</a:t>
            </a:r>
            <a:endParaRPr lang="en-US" dirty="0"/>
          </a:p>
        </p:txBody>
      </p:sp>
      <p:pic>
        <p:nvPicPr>
          <p:cNvPr id="13" name="Picture 12">
            <a:extLst>
              <a:ext uri="{FF2B5EF4-FFF2-40B4-BE49-F238E27FC236}">
                <a16:creationId xmlns:a16="http://schemas.microsoft.com/office/drawing/2014/main" id="{E3B43D4C-D02F-4730-B376-A1FCB2B93824}"/>
              </a:ext>
            </a:extLst>
          </p:cNvPr>
          <p:cNvPicPr>
            <a:picLocks noChangeAspect="1"/>
          </p:cNvPicPr>
          <p:nvPr/>
        </p:nvPicPr>
        <p:blipFill>
          <a:blip r:embed="rId2"/>
          <a:stretch>
            <a:fillRect/>
          </a:stretch>
        </p:blipFill>
        <p:spPr>
          <a:xfrm>
            <a:off x="228600" y="2375773"/>
            <a:ext cx="11734800" cy="1473239"/>
          </a:xfrm>
          <a:prstGeom prst="rect">
            <a:avLst/>
          </a:prstGeom>
        </p:spPr>
      </p:pic>
    </p:spTree>
    <p:extLst>
      <p:ext uri="{BB962C8B-B14F-4D97-AF65-F5344CB8AC3E}">
        <p14:creationId xmlns:p14="http://schemas.microsoft.com/office/powerpoint/2010/main" val="3338040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0" name="Picture 19">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2" name="Picture 21">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4" name="Rectangle 23">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8" name="Rectangle 27">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Rectangle 31">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A4BB21-897E-449D-A20F-944F5504E349}"/>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dirty="0"/>
              <a:t>Primary Concepts Used Cont.</a:t>
            </a:r>
          </a:p>
        </p:txBody>
      </p:sp>
      <p:pic>
        <p:nvPicPr>
          <p:cNvPr id="34" name="Picture 33">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8" name="Text Placeholder 7">
            <a:extLst>
              <a:ext uri="{FF2B5EF4-FFF2-40B4-BE49-F238E27FC236}">
                <a16:creationId xmlns:a16="http://schemas.microsoft.com/office/drawing/2014/main" id="{2B94BB11-7D0E-4E46-9D26-5E7F13C3328A}"/>
              </a:ext>
            </a:extLst>
          </p:cNvPr>
          <p:cNvSpPr>
            <a:spLocks noGrp="1"/>
          </p:cNvSpPr>
          <p:nvPr>
            <p:ph type="body" sz="half" idx="19"/>
          </p:nvPr>
        </p:nvSpPr>
        <p:spPr>
          <a:xfrm>
            <a:off x="680321" y="2336873"/>
            <a:ext cx="4136123" cy="3599316"/>
          </a:xfrm>
        </p:spPr>
        <p:txBody>
          <a:bodyPr vert="horz" lIns="91440" tIns="45720" rIns="91440" bIns="45720" rtlCol="0">
            <a:normAutofit/>
          </a:bodyPr>
          <a:lstStyle/>
          <a:p>
            <a:r>
              <a:rPr lang="en-US" sz="1800" dirty="0"/>
              <a:t>Using the firebase object, we can authenticate the user’s email and password for management in our app. </a:t>
            </a:r>
          </a:p>
          <a:p>
            <a:r>
              <a:rPr lang="en-US" sz="1800" dirty="0"/>
              <a:t>This was used to authenticate the user’s account. </a:t>
            </a:r>
          </a:p>
        </p:txBody>
      </p:sp>
      <p:pic>
        <p:nvPicPr>
          <p:cNvPr id="13" name="Picture 12" descr="Text&#10;&#10;Description automatically generated">
            <a:extLst>
              <a:ext uri="{FF2B5EF4-FFF2-40B4-BE49-F238E27FC236}">
                <a16:creationId xmlns:a16="http://schemas.microsoft.com/office/drawing/2014/main" id="{B1BCEDFE-5B18-4ABF-9CFF-9426BF117EEB}"/>
              </a:ext>
            </a:extLst>
          </p:cNvPr>
          <p:cNvPicPr>
            <a:picLocks noChangeAspect="1"/>
          </p:cNvPicPr>
          <p:nvPr/>
        </p:nvPicPr>
        <p:blipFill>
          <a:blip r:embed="rId5"/>
          <a:stretch>
            <a:fillRect/>
          </a:stretch>
        </p:blipFill>
        <p:spPr>
          <a:xfrm>
            <a:off x="5276090" y="2405259"/>
            <a:ext cx="6303134" cy="201700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561222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FA9C-CF60-410F-BE76-76CFF58AA040}"/>
              </a:ext>
            </a:extLst>
          </p:cNvPr>
          <p:cNvSpPr>
            <a:spLocks noGrp="1"/>
          </p:cNvSpPr>
          <p:nvPr>
            <p:ph type="title"/>
          </p:nvPr>
        </p:nvSpPr>
        <p:spPr/>
        <p:txBody>
          <a:bodyPr/>
          <a:lstStyle/>
          <a:p>
            <a:r>
              <a:rPr lang="en-US" dirty="0"/>
              <a:t>Main Screen</a:t>
            </a:r>
          </a:p>
        </p:txBody>
      </p:sp>
      <p:sp>
        <p:nvSpPr>
          <p:cNvPr id="4" name="Content Placeholder 3">
            <a:extLst>
              <a:ext uri="{FF2B5EF4-FFF2-40B4-BE49-F238E27FC236}">
                <a16:creationId xmlns:a16="http://schemas.microsoft.com/office/drawing/2014/main" id="{E90A0B6E-5B04-4B1D-B6C1-AE54CED73505}"/>
              </a:ext>
            </a:extLst>
          </p:cNvPr>
          <p:cNvSpPr>
            <a:spLocks noGrp="1"/>
          </p:cNvSpPr>
          <p:nvPr>
            <p:ph sz="half" idx="1"/>
          </p:nvPr>
        </p:nvSpPr>
        <p:spPr/>
        <p:txBody>
          <a:bodyPr>
            <a:normAutofit fontScale="92500" lnSpcReduction="20000"/>
          </a:bodyPr>
          <a:lstStyle/>
          <a:p>
            <a:pPr marL="0" indent="0">
              <a:buNone/>
            </a:pPr>
            <a:r>
              <a:rPr lang="en-US" dirty="0"/>
              <a:t>Once the user has logged in, they are shown a page with a list of choices to select from:</a:t>
            </a:r>
          </a:p>
          <a:p>
            <a:r>
              <a:rPr lang="en-US" dirty="0"/>
              <a:t>Weekly</a:t>
            </a:r>
          </a:p>
          <a:p>
            <a:r>
              <a:rPr lang="en-US" dirty="0"/>
              <a:t>Calendar</a:t>
            </a:r>
          </a:p>
          <a:p>
            <a:r>
              <a:rPr lang="en-US" dirty="0"/>
              <a:t>University Bookstore</a:t>
            </a:r>
          </a:p>
          <a:p>
            <a:r>
              <a:rPr lang="en-US" dirty="0"/>
              <a:t>University Email</a:t>
            </a:r>
          </a:p>
          <a:p>
            <a:r>
              <a:rPr lang="en-US" dirty="0"/>
              <a:t>Educational Resources</a:t>
            </a:r>
          </a:p>
          <a:p>
            <a:r>
              <a:rPr lang="en-US" dirty="0"/>
              <a:t>Mindfulness</a:t>
            </a:r>
          </a:p>
          <a:p>
            <a:r>
              <a:rPr lang="en-US" dirty="0"/>
              <a:t>Entertainment</a:t>
            </a:r>
          </a:p>
          <a:p>
            <a:pPr marL="0" indent="0">
              <a:buNone/>
            </a:pPr>
            <a:endParaRPr lang="en-US" dirty="0"/>
          </a:p>
        </p:txBody>
      </p:sp>
      <p:pic>
        <p:nvPicPr>
          <p:cNvPr id="7" name="Content Placeholder 6">
            <a:extLst>
              <a:ext uri="{FF2B5EF4-FFF2-40B4-BE49-F238E27FC236}">
                <a16:creationId xmlns:a16="http://schemas.microsoft.com/office/drawing/2014/main" id="{4090CA44-A310-4246-8D11-3CA8F087D0C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7363814" y="2336873"/>
            <a:ext cx="1989736" cy="3694565"/>
          </a:xfrm>
        </p:spPr>
      </p:pic>
    </p:spTree>
    <p:extLst>
      <p:ext uri="{BB962C8B-B14F-4D97-AF65-F5344CB8AC3E}">
        <p14:creationId xmlns:p14="http://schemas.microsoft.com/office/powerpoint/2010/main" val="377888151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1557</Words>
  <Application>Microsoft Office PowerPoint</Application>
  <PresentationFormat>Widescreen</PresentationFormat>
  <Paragraphs>108</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PT Serif</vt:lpstr>
      <vt:lpstr>Trebuchet MS</vt:lpstr>
      <vt:lpstr>Berlin</vt:lpstr>
      <vt:lpstr>Event Planner</vt:lpstr>
      <vt:lpstr>Problem Statement</vt:lpstr>
      <vt:lpstr>Our Solution</vt:lpstr>
      <vt:lpstr>How Our Application Works</vt:lpstr>
      <vt:lpstr>Registration</vt:lpstr>
      <vt:lpstr>Primary Concepts Used</vt:lpstr>
      <vt:lpstr>Primary Concepts Used Cont.</vt:lpstr>
      <vt:lpstr>Primary Concepts Used Cont.</vt:lpstr>
      <vt:lpstr>Main Screen</vt:lpstr>
      <vt:lpstr>Primary Concepts Used</vt:lpstr>
      <vt:lpstr>Primary Concepts Used Cont.</vt:lpstr>
      <vt:lpstr>Primary Concepts Used Cont.</vt:lpstr>
      <vt:lpstr>Weekly View Tab</vt:lpstr>
      <vt:lpstr>Primary Concepts Used</vt:lpstr>
      <vt:lpstr>Primary Concepts Used Cont.</vt:lpstr>
      <vt:lpstr>Primary Concepts Used Cont.</vt:lpstr>
      <vt:lpstr>Primary Concepts Used Cont.</vt:lpstr>
      <vt:lpstr>Calendar View Tab</vt:lpstr>
      <vt:lpstr>Primary Concepts Used</vt:lpstr>
      <vt:lpstr>Primary Concepts Used Cont.</vt:lpstr>
      <vt:lpstr>Primary Concepts Used Cont.</vt:lpstr>
      <vt:lpstr>University Bookstore Tab</vt:lpstr>
      <vt:lpstr>Primary Concepts Used</vt:lpstr>
      <vt:lpstr>University Email Tab</vt:lpstr>
      <vt:lpstr>Primary Concepts Used</vt:lpstr>
      <vt:lpstr>Educational Resources Tab</vt:lpstr>
      <vt:lpstr>Primary Concepts Used</vt:lpstr>
      <vt:lpstr>Mindfulness Tab</vt:lpstr>
      <vt:lpstr>Primary Concepts Used</vt:lpstr>
      <vt:lpstr>Primary Concepts Used Cont.</vt:lpstr>
      <vt:lpstr>Primary Concepts Used Cont.</vt:lpstr>
      <vt:lpstr>Primary Concepts Used Cont.</vt:lpstr>
      <vt:lpstr>Entertainment Tab</vt:lpstr>
      <vt:lpstr>Primary Concepts Used</vt:lpstr>
      <vt:lpstr>Primary Concepts Used Cont.</vt:lpstr>
      <vt:lpstr>Future Add-Ons and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Planner</dc:title>
  <dc:creator>me</dc:creator>
  <cp:lastModifiedBy>me</cp:lastModifiedBy>
  <cp:revision>1</cp:revision>
  <dcterms:created xsi:type="dcterms:W3CDTF">2020-12-16T02:20:43Z</dcterms:created>
  <dcterms:modified xsi:type="dcterms:W3CDTF">2020-12-16T02:27:34Z</dcterms:modified>
</cp:coreProperties>
</file>