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BC7E71B-B64A-4E9A-9AC7-82BBDA7CA9B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38F6E445-AA88-47D7-AF0C-99C247B796BD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Probe Data Analysis for Road Slope</a:t>
            </a: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Neil Getty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Overview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The tasks given: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map match probe points to road links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derive road slope for each road link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evaluate the derived road slope with the surveyed road slope in the link data file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Approach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Matching points to links: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Find the distance from each point to the reference and non reference link nodes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Approach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Slope calculation: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For all matched points on a link, calculate consecutive slopes and take average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2018-03-09T17:45:03Z</dcterms:created>
  <dc:creator/>
  <dc:description/>
  <dc:language>en-US</dc:language>
  <cp:lastModifiedBy/>
  <dcterms:modified xsi:type="dcterms:W3CDTF">2018-03-09T17:53:14Z</dcterms:modified>
  <cp:revision>2</cp:revision>
  <dc:subject/>
  <dc:title/>
</cp:coreProperties>
</file>