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3282" y="45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25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67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0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7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49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9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89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0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6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8DA7-B8DF-426C-A96F-9A69FD3B5392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49CA-3837-4AE5-AC86-2E3CC8640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7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042438" y="2564904"/>
            <a:ext cx="388800" cy="38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952148" y="2537883"/>
                <a:ext cx="562975" cy="413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000" b="1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b="1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1" lang="en-US" altLang="ja-JP" sz="1000" b="1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b="1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1" lang="en-US" altLang="ja-JP" sz="1000" b="1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M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b="1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48" y="2537883"/>
                <a:ext cx="562975" cy="4133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22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Naoyuki Hatada</dc:creator>
  <cp:lastModifiedBy>Naoyuki Hatada</cp:lastModifiedBy>
  <cp:revision>6</cp:revision>
  <dcterms:created xsi:type="dcterms:W3CDTF">2022-06-01T10:05:40Z</dcterms:created>
  <dcterms:modified xsi:type="dcterms:W3CDTF">2022-06-01T11:06:50Z</dcterms:modified>
</cp:coreProperties>
</file>