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97AD-8732-4260-BC57-FC1B87373CBE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C296-98A8-4C4E-ABF8-49437C0ACB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4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97AD-8732-4260-BC57-FC1B87373CBE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C296-98A8-4C4E-ABF8-49437C0ACB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765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97AD-8732-4260-BC57-FC1B87373CBE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C296-98A8-4C4E-ABF8-49437C0ACB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58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97AD-8732-4260-BC57-FC1B87373CBE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C296-98A8-4C4E-ABF8-49437C0ACB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96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97AD-8732-4260-BC57-FC1B87373CBE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C296-98A8-4C4E-ABF8-49437C0ACB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64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97AD-8732-4260-BC57-FC1B87373CBE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C296-98A8-4C4E-ABF8-49437C0ACB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20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97AD-8732-4260-BC57-FC1B87373CBE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C296-98A8-4C4E-ABF8-49437C0ACB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067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97AD-8732-4260-BC57-FC1B87373CBE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C296-98A8-4C4E-ABF8-49437C0ACB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183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97AD-8732-4260-BC57-FC1B87373CBE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C296-98A8-4C4E-ABF8-49437C0ACB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333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97AD-8732-4260-BC57-FC1B87373CBE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C296-98A8-4C4E-ABF8-49437C0ACB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10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97AD-8732-4260-BC57-FC1B87373CBE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C296-98A8-4C4E-ABF8-49437C0ACB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67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297AD-8732-4260-BC57-FC1B87373CBE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2C296-98A8-4C4E-ABF8-49437C0ACB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09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1638300"/>
            <a:ext cx="11839575" cy="3581400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176212" y="1638300"/>
            <a:ext cx="5689750" cy="3494417"/>
          </a:xfrm>
          <a:prstGeom prst="roundRect">
            <a:avLst>
              <a:gd name="adj" fmla="val 6267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6212" y="1115080"/>
            <a:ext cx="5367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rgbClr val="FF0000"/>
                </a:solidFill>
              </a:rPr>
              <a:t>Select metals or ligands </a:t>
            </a:r>
            <a:r>
              <a:rPr kumimoji="1" lang="en-US" altLang="ja-JP" sz="2800" b="1" dirty="0" smtClean="0">
                <a:solidFill>
                  <a:srgbClr val="FF0000"/>
                </a:solidFill>
              </a:rPr>
              <a:t>here.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5987539" y="1638300"/>
            <a:ext cx="5960045" cy="3494417"/>
          </a:xfrm>
          <a:prstGeom prst="roundRect">
            <a:avLst>
              <a:gd name="adj" fmla="val 6267"/>
            </a:avLst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919336" y="1115080"/>
            <a:ext cx="5142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 dirty="0" smtClean="0">
                <a:solidFill>
                  <a:srgbClr val="0070C0"/>
                </a:solidFill>
              </a:rPr>
              <a:t>Search result is shown here.</a:t>
            </a:r>
            <a:endParaRPr kumimoji="1" lang="ja-JP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09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Naoyuki Hatada</dc:creator>
  <cp:lastModifiedBy>Naoyuki Hatada</cp:lastModifiedBy>
  <cp:revision>4</cp:revision>
  <dcterms:created xsi:type="dcterms:W3CDTF">2022-05-25T05:51:51Z</dcterms:created>
  <dcterms:modified xsi:type="dcterms:W3CDTF">2023-03-24T12:07:05Z</dcterms:modified>
</cp:coreProperties>
</file>