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6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6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4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2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6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8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3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0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0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638300"/>
            <a:ext cx="11839575" cy="35814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76212" y="1638300"/>
            <a:ext cx="5689750" cy="3494417"/>
          </a:xfrm>
          <a:prstGeom prst="roundRect">
            <a:avLst>
              <a:gd name="adj" fmla="val 62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6212" y="1115080"/>
            <a:ext cx="536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Select metals or ligands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here.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987539" y="1638300"/>
            <a:ext cx="5960045" cy="3494417"/>
          </a:xfrm>
          <a:prstGeom prst="roundRect">
            <a:avLst>
              <a:gd name="adj" fmla="val 6267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336" y="1115080"/>
            <a:ext cx="514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0070C0"/>
                </a:solidFill>
              </a:rPr>
              <a:t>Search result is shown here.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Naoyuki Hatada</dc:creator>
  <cp:lastModifiedBy>Naoyuki Hatada</cp:lastModifiedBy>
  <cp:revision>3</cp:revision>
  <dcterms:created xsi:type="dcterms:W3CDTF">2022-05-25T05:51:51Z</dcterms:created>
  <dcterms:modified xsi:type="dcterms:W3CDTF">2023-03-24T11:00:17Z</dcterms:modified>
</cp:coreProperties>
</file>