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3521075" y="1720850"/>
            <a:ext cx="1063625" cy="2111375"/>
          </a:xfrm>
          <a:custGeom>
            <a:avLst/>
            <a:gdLst>
              <a:gd name="connsiteX0" fmla="*/ 0 w 1073150"/>
              <a:gd name="connsiteY0" fmla="*/ 2095500 h 2095500"/>
              <a:gd name="connsiteX1" fmla="*/ 133350 w 1073150"/>
              <a:gd name="connsiteY1" fmla="*/ 0 h 2095500"/>
              <a:gd name="connsiteX2" fmla="*/ 1073150 w 1073150"/>
              <a:gd name="connsiteY2" fmla="*/ 1498600 h 2095500"/>
              <a:gd name="connsiteX3" fmla="*/ 0 w 1073150"/>
              <a:gd name="connsiteY3" fmla="*/ 2095500 h 2095500"/>
              <a:gd name="connsiteX0" fmla="*/ 0 w 1063625"/>
              <a:gd name="connsiteY0" fmla="*/ 2111375 h 2111375"/>
              <a:gd name="connsiteX1" fmla="*/ 123825 w 1063625"/>
              <a:gd name="connsiteY1" fmla="*/ 0 h 2111375"/>
              <a:gd name="connsiteX2" fmla="*/ 1063625 w 1063625"/>
              <a:gd name="connsiteY2" fmla="*/ 1498600 h 2111375"/>
              <a:gd name="connsiteX3" fmla="*/ 0 w 1063625"/>
              <a:gd name="connsiteY3" fmla="*/ 2111375 h 211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625" h="2111375">
                <a:moveTo>
                  <a:pt x="0" y="2111375"/>
                </a:moveTo>
                <a:lnTo>
                  <a:pt x="123825" y="0"/>
                </a:lnTo>
                <a:lnTo>
                  <a:pt x="1063625" y="1498600"/>
                </a:lnTo>
                <a:lnTo>
                  <a:pt x="0" y="211137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2485480" y="1725093"/>
            <a:ext cx="1162050" cy="2106612"/>
          </a:xfrm>
          <a:custGeom>
            <a:avLst/>
            <a:gdLst>
              <a:gd name="connsiteX0" fmla="*/ 0 w 1073150"/>
              <a:gd name="connsiteY0" fmla="*/ 2095500 h 2095500"/>
              <a:gd name="connsiteX1" fmla="*/ 133350 w 1073150"/>
              <a:gd name="connsiteY1" fmla="*/ 0 h 2095500"/>
              <a:gd name="connsiteX2" fmla="*/ 1073150 w 1073150"/>
              <a:gd name="connsiteY2" fmla="*/ 1498600 h 2095500"/>
              <a:gd name="connsiteX3" fmla="*/ 0 w 1073150"/>
              <a:gd name="connsiteY3" fmla="*/ 2095500 h 2095500"/>
              <a:gd name="connsiteX0" fmla="*/ 0 w 1073150"/>
              <a:gd name="connsiteY0" fmla="*/ 2452688 h 2452688"/>
              <a:gd name="connsiteX1" fmla="*/ 928688 w 1073150"/>
              <a:gd name="connsiteY1" fmla="*/ 0 h 2452688"/>
              <a:gd name="connsiteX2" fmla="*/ 1073150 w 1073150"/>
              <a:gd name="connsiteY2" fmla="*/ 1855788 h 2452688"/>
              <a:gd name="connsiteX3" fmla="*/ 0 w 1073150"/>
              <a:gd name="connsiteY3" fmla="*/ 2452688 h 2452688"/>
              <a:gd name="connsiteX0" fmla="*/ 0 w 928688"/>
              <a:gd name="connsiteY0" fmla="*/ 2452688 h 2452688"/>
              <a:gd name="connsiteX1" fmla="*/ 928688 w 928688"/>
              <a:gd name="connsiteY1" fmla="*/ 0 h 2452688"/>
              <a:gd name="connsiteX2" fmla="*/ 815975 w 928688"/>
              <a:gd name="connsiteY2" fmla="*/ 2122488 h 2452688"/>
              <a:gd name="connsiteX3" fmla="*/ 0 w 928688"/>
              <a:gd name="connsiteY3" fmla="*/ 2452688 h 2452688"/>
              <a:gd name="connsiteX0" fmla="*/ 0 w 1143000"/>
              <a:gd name="connsiteY0" fmla="*/ 1152525 h 2122488"/>
              <a:gd name="connsiteX1" fmla="*/ 1143000 w 1143000"/>
              <a:gd name="connsiteY1" fmla="*/ 0 h 2122488"/>
              <a:gd name="connsiteX2" fmla="*/ 1030287 w 1143000"/>
              <a:gd name="connsiteY2" fmla="*/ 2122488 h 2122488"/>
              <a:gd name="connsiteX3" fmla="*/ 0 w 1143000"/>
              <a:gd name="connsiteY3" fmla="*/ 1152525 h 2122488"/>
              <a:gd name="connsiteX0" fmla="*/ 0 w 1143000"/>
              <a:gd name="connsiteY0" fmla="*/ 1152525 h 2125663"/>
              <a:gd name="connsiteX1" fmla="*/ 1143000 w 1143000"/>
              <a:gd name="connsiteY1" fmla="*/ 0 h 2125663"/>
              <a:gd name="connsiteX2" fmla="*/ 1030287 w 1143000"/>
              <a:gd name="connsiteY2" fmla="*/ 2125663 h 2125663"/>
              <a:gd name="connsiteX3" fmla="*/ 0 w 1143000"/>
              <a:gd name="connsiteY3" fmla="*/ 1152525 h 2125663"/>
              <a:gd name="connsiteX0" fmla="*/ 0 w 1162050"/>
              <a:gd name="connsiteY0" fmla="*/ 1131093 h 2104231"/>
              <a:gd name="connsiteX1" fmla="*/ 1162050 w 1162050"/>
              <a:gd name="connsiteY1" fmla="*/ 0 h 2104231"/>
              <a:gd name="connsiteX2" fmla="*/ 1030287 w 1162050"/>
              <a:gd name="connsiteY2" fmla="*/ 2104231 h 2104231"/>
              <a:gd name="connsiteX3" fmla="*/ 0 w 1162050"/>
              <a:gd name="connsiteY3" fmla="*/ 1131093 h 2104231"/>
              <a:gd name="connsiteX0" fmla="*/ 0 w 1162050"/>
              <a:gd name="connsiteY0" fmla="*/ 1131093 h 2106612"/>
              <a:gd name="connsiteX1" fmla="*/ 1162050 w 1162050"/>
              <a:gd name="connsiteY1" fmla="*/ 0 h 2106612"/>
              <a:gd name="connsiteX2" fmla="*/ 1037431 w 1162050"/>
              <a:gd name="connsiteY2" fmla="*/ 2106612 h 2106612"/>
              <a:gd name="connsiteX3" fmla="*/ 0 w 1162050"/>
              <a:gd name="connsiteY3" fmla="*/ 1131093 h 21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0" h="2106612">
                <a:moveTo>
                  <a:pt x="0" y="1131093"/>
                </a:moveTo>
                <a:lnTo>
                  <a:pt x="1162050" y="0"/>
                </a:lnTo>
                <a:lnTo>
                  <a:pt x="1037431" y="2106612"/>
                </a:lnTo>
                <a:lnTo>
                  <a:pt x="0" y="1131093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7" idx="0"/>
            <a:endCxn id="5" idx="2"/>
          </p:cNvCxnSpPr>
          <p:nvPr/>
        </p:nvCxnSpPr>
        <p:spPr>
          <a:xfrm>
            <a:off x="2485480" y="2856186"/>
            <a:ext cx="2099220" cy="363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6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39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Naoyuki Hatada</dc:creator>
  <cp:lastModifiedBy>Naoyuki Hatada</cp:lastModifiedBy>
  <cp:revision>1</cp:revision>
  <dcterms:created xsi:type="dcterms:W3CDTF">2022-06-02T15:03:38Z</dcterms:created>
  <dcterms:modified xsi:type="dcterms:W3CDTF">2022-06-02T15:12:30Z</dcterms:modified>
</cp:coreProperties>
</file>