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9CF"/>
    <a:srgbClr val="3D8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31640" y="116632"/>
            <a:ext cx="2099220" cy="2106612"/>
            <a:chOff x="2485480" y="1725093"/>
            <a:chExt cx="2099220" cy="2106612"/>
          </a:xfrm>
        </p:grpSpPr>
        <p:sp>
          <p:nvSpPr>
            <p:cNvPr id="5" name="フリーフォーム 4"/>
            <p:cNvSpPr/>
            <p:nvPr/>
          </p:nvSpPr>
          <p:spPr>
            <a:xfrm>
              <a:off x="3521075" y="1725093"/>
              <a:ext cx="1063625" cy="2106612"/>
            </a:xfrm>
            <a:custGeom>
              <a:avLst/>
              <a:gdLst>
                <a:gd name="connsiteX0" fmla="*/ 0 w 1073150"/>
                <a:gd name="connsiteY0" fmla="*/ 2095500 h 2095500"/>
                <a:gd name="connsiteX1" fmla="*/ 133350 w 1073150"/>
                <a:gd name="connsiteY1" fmla="*/ 0 h 2095500"/>
                <a:gd name="connsiteX2" fmla="*/ 1073150 w 1073150"/>
                <a:gd name="connsiteY2" fmla="*/ 1498600 h 2095500"/>
                <a:gd name="connsiteX3" fmla="*/ 0 w 1073150"/>
                <a:gd name="connsiteY3" fmla="*/ 2095500 h 2095500"/>
                <a:gd name="connsiteX0" fmla="*/ 0 w 1063625"/>
                <a:gd name="connsiteY0" fmla="*/ 2111375 h 2111375"/>
                <a:gd name="connsiteX1" fmla="*/ 123825 w 1063625"/>
                <a:gd name="connsiteY1" fmla="*/ 0 h 2111375"/>
                <a:gd name="connsiteX2" fmla="*/ 1063625 w 1063625"/>
                <a:gd name="connsiteY2" fmla="*/ 1498600 h 2111375"/>
                <a:gd name="connsiteX3" fmla="*/ 0 w 1063625"/>
                <a:gd name="connsiteY3" fmla="*/ 2111375 h 211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625" h="2111375">
                  <a:moveTo>
                    <a:pt x="0" y="2111375"/>
                  </a:moveTo>
                  <a:lnTo>
                    <a:pt x="123825" y="0"/>
                  </a:lnTo>
                  <a:lnTo>
                    <a:pt x="1063625" y="1498600"/>
                  </a:lnTo>
                  <a:lnTo>
                    <a:pt x="0" y="2111375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/>
                </a:gs>
                <a:gs pos="13000">
                  <a:srgbClr val="A479CF"/>
                </a:gs>
              </a:gsLst>
              <a:lin ang="3600000" scaled="0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2485480" y="1725093"/>
              <a:ext cx="1162050" cy="2106612"/>
            </a:xfrm>
            <a:custGeom>
              <a:avLst/>
              <a:gdLst>
                <a:gd name="connsiteX0" fmla="*/ 0 w 1073150"/>
                <a:gd name="connsiteY0" fmla="*/ 2095500 h 2095500"/>
                <a:gd name="connsiteX1" fmla="*/ 133350 w 1073150"/>
                <a:gd name="connsiteY1" fmla="*/ 0 h 2095500"/>
                <a:gd name="connsiteX2" fmla="*/ 1073150 w 1073150"/>
                <a:gd name="connsiteY2" fmla="*/ 1498600 h 2095500"/>
                <a:gd name="connsiteX3" fmla="*/ 0 w 1073150"/>
                <a:gd name="connsiteY3" fmla="*/ 2095500 h 2095500"/>
                <a:gd name="connsiteX0" fmla="*/ 0 w 1073150"/>
                <a:gd name="connsiteY0" fmla="*/ 2452688 h 2452688"/>
                <a:gd name="connsiteX1" fmla="*/ 928688 w 1073150"/>
                <a:gd name="connsiteY1" fmla="*/ 0 h 2452688"/>
                <a:gd name="connsiteX2" fmla="*/ 1073150 w 1073150"/>
                <a:gd name="connsiteY2" fmla="*/ 1855788 h 2452688"/>
                <a:gd name="connsiteX3" fmla="*/ 0 w 1073150"/>
                <a:gd name="connsiteY3" fmla="*/ 2452688 h 2452688"/>
                <a:gd name="connsiteX0" fmla="*/ 0 w 928688"/>
                <a:gd name="connsiteY0" fmla="*/ 2452688 h 2452688"/>
                <a:gd name="connsiteX1" fmla="*/ 928688 w 928688"/>
                <a:gd name="connsiteY1" fmla="*/ 0 h 2452688"/>
                <a:gd name="connsiteX2" fmla="*/ 815975 w 928688"/>
                <a:gd name="connsiteY2" fmla="*/ 2122488 h 2452688"/>
                <a:gd name="connsiteX3" fmla="*/ 0 w 928688"/>
                <a:gd name="connsiteY3" fmla="*/ 2452688 h 2452688"/>
                <a:gd name="connsiteX0" fmla="*/ 0 w 1143000"/>
                <a:gd name="connsiteY0" fmla="*/ 1152525 h 2122488"/>
                <a:gd name="connsiteX1" fmla="*/ 1143000 w 1143000"/>
                <a:gd name="connsiteY1" fmla="*/ 0 h 2122488"/>
                <a:gd name="connsiteX2" fmla="*/ 1030287 w 1143000"/>
                <a:gd name="connsiteY2" fmla="*/ 2122488 h 2122488"/>
                <a:gd name="connsiteX3" fmla="*/ 0 w 1143000"/>
                <a:gd name="connsiteY3" fmla="*/ 1152525 h 2122488"/>
                <a:gd name="connsiteX0" fmla="*/ 0 w 1143000"/>
                <a:gd name="connsiteY0" fmla="*/ 1152525 h 2125663"/>
                <a:gd name="connsiteX1" fmla="*/ 1143000 w 1143000"/>
                <a:gd name="connsiteY1" fmla="*/ 0 h 2125663"/>
                <a:gd name="connsiteX2" fmla="*/ 1030287 w 1143000"/>
                <a:gd name="connsiteY2" fmla="*/ 2125663 h 2125663"/>
                <a:gd name="connsiteX3" fmla="*/ 0 w 1143000"/>
                <a:gd name="connsiteY3" fmla="*/ 1152525 h 2125663"/>
                <a:gd name="connsiteX0" fmla="*/ 0 w 1162050"/>
                <a:gd name="connsiteY0" fmla="*/ 1131093 h 2104231"/>
                <a:gd name="connsiteX1" fmla="*/ 1162050 w 1162050"/>
                <a:gd name="connsiteY1" fmla="*/ 0 h 2104231"/>
                <a:gd name="connsiteX2" fmla="*/ 1030287 w 1162050"/>
                <a:gd name="connsiteY2" fmla="*/ 2104231 h 2104231"/>
                <a:gd name="connsiteX3" fmla="*/ 0 w 1162050"/>
                <a:gd name="connsiteY3" fmla="*/ 1131093 h 2104231"/>
                <a:gd name="connsiteX0" fmla="*/ 0 w 1162050"/>
                <a:gd name="connsiteY0" fmla="*/ 1131093 h 2106612"/>
                <a:gd name="connsiteX1" fmla="*/ 1162050 w 1162050"/>
                <a:gd name="connsiteY1" fmla="*/ 0 h 2106612"/>
                <a:gd name="connsiteX2" fmla="*/ 1037431 w 1162050"/>
                <a:gd name="connsiteY2" fmla="*/ 2106612 h 2106612"/>
                <a:gd name="connsiteX3" fmla="*/ 0 w 1162050"/>
                <a:gd name="connsiteY3" fmla="*/ 1131093 h 210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0" h="2106612">
                  <a:moveTo>
                    <a:pt x="0" y="1131093"/>
                  </a:moveTo>
                  <a:lnTo>
                    <a:pt x="1162050" y="0"/>
                  </a:lnTo>
                  <a:lnTo>
                    <a:pt x="1037431" y="2106612"/>
                  </a:lnTo>
                  <a:lnTo>
                    <a:pt x="0" y="1131093"/>
                  </a:lnTo>
                  <a:close/>
                </a:path>
              </a:pathLst>
            </a:custGeom>
            <a:gradFill flip="none" rotWithShape="1">
              <a:gsLst>
                <a:gs pos="90000">
                  <a:schemeClr val="bg1"/>
                </a:gs>
                <a:gs pos="36000">
                  <a:srgbClr val="3D81C6"/>
                </a:gs>
              </a:gsLst>
              <a:lin ang="3000000" scaled="0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>
              <a:stCxn id="7" idx="0"/>
              <a:endCxn id="5" idx="2"/>
            </p:cNvCxnSpPr>
            <p:nvPr/>
          </p:nvCxnSpPr>
          <p:spPr>
            <a:xfrm>
              <a:off x="2485480" y="2856186"/>
              <a:ext cx="2099220" cy="364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182135" y="2996952"/>
            <a:ext cx="1162050" cy="1166135"/>
            <a:chOff x="2485480" y="1725093"/>
            <a:chExt cx="2099220" cy="2106612"/>
          </a:xfrm>
        </p:grpSpPr>
        <p:sp>
          <p:nvSpPr>
            <p:cNvPr id="14" name="フリーフォーム 13"/>
            <p:cNvSpPr/>
            <p:nvPr/>
          </p:nvSpPr>
          <p:spPr>
            <a:xfrm>
              <a:off x="3521075" y="1725093"/>
              <a:ext cx="1063625" cy="2106612"/>
            </a:xfrm>
            <a:custGeom>
              <a:avLst/>
              <a:gdLst>
                <a:gd name="connsiteX0" fmla="*/ 0 w 1073150"/>
                <a:gd name="connsiteY0" fmla="*/ 2095500 h 2095500"/>
                <a:gd name="connsiteX1" fmla="*/ 133350 w 1073150"/>
                <a:gd name="connsiteY1" fmla="*/ 0 h 2095500"/>
                <a:gd name="connsiteX2" fmla="*/ 1073150 w 1073150"/>
                <a:gd name="connsiteY2" fmla="*/ 1498600 h 2095500"/>
                <a:gd name="connsiteX3" fmla="*/ 0 w 1073150"/>
                <a:gd name="connsiteY3" fmla="*/ 2095500 h 2095500"/>
                <a:gd name="connsiteX0" fmla="*/ 0 w 1063625"/>
                <a:gd name="connsiteY0" fmla="*/ 2111375 h 2111375"/>
                <a:gd name="connsiteX1" fmla="*/ 123825 w 1063625"/>
                <a:gd name="connsiteY1" fmla="*/ 0 h 2111375"/>
                <a:gd name="connsiteX2" fmla="*/ 1063625 w 1063625"/>
                <a:gd name="connsiteY2" fmla="*/ 1498600 h 2111375"/>
                <a:gd name="connsiteX3" fmla="*/ 0 w 1063625"/>
                <a:gd name="connsiteY3" fmla="*/ 2111375 h 211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625" h="2111375">
                  <a:moveTo>
                    <a:pt x="0" y="2111375"/>
                  </a:moveTo>
                  <a:lnTo>
                    <a:pt x="123825" y="0"/>
                  </a:lnTo>
                  <a:lnTo>
                    <a:pt x="1063625" y="1498600"/>
                  </a:lnTo>
                  <a:lnTo>
                    <a:pt x="0" y="2111375"/>
                  </a:lnTo>
                  <a:close/>
                </a:path>
              </a:pathLst>
            </a:custGeom>
            <a:gradFill flip="none" rotWithShape="1">
              <a:gsLst>
                <a:gs pos="78000">
                  <a:schemeClr val="bg1"/>
                </a:gs>
                <a:gs pos="13000">
                  <a:srgbClr val="A479CF"/>
                </a:gs>
              </a:gsLst>
              <a:lin ang="3600000" scaled="0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2485480" y="1725093"/>
              <a:ext cx="1162050" cy="2106612"/>
            </a:xfrm>
            <a:custGeom>
              <a:avLst/>
              <a:gdLst>
                <a:gd name="connsiteX0" fmla="*/ 0 w 1073150"/>
                <a:gd name="connsiteY0" fmla="*/ 2095500 h 2095500"/>
                <a:gd name="connsiteX1" fmla="*/ 133350 w 1073150"/>
                <a:gd name="connsiteY1" fmla="*/ 0 h 2095500"/>
                <a:gd name="connsiteX2" fmla="*/ 1073150 w 1073150"/>
                <a:gd name="connsiteY2" fmla="*/ 1498600 h 2095500"/>
                <a:gd name="connsiteX3" fmla="*/ 0 w 1073150"/>
                <a:gd name="connsiteY3" fmla="*/ 2095500 h 2095500"/>
                <a:gd name="connsiteX0" fmla="*/ 0 w 1073150"/>
                <a:gd name="connsiteY0" fmla="*/ 2452688 h 2452688"/>
                <a:gd name="connsiteX1" fmla="*/ 928688 w 1073150"/>
                <a:gd name="connsiteY1" fmla="*/ 0 h 2452688"/>
                <a:gd name="connsiteX2" fmla="*/ 1073150 w 1073150"/>
                <a:gd name="connsiteY2" fmla="*/ 1855788 h 2452688"/>
                <a:gd name="connsiteX3" fmla="*/ 0 w 1073150"/>
                <a:gd name="connsiteY3" fmla="*/ 2452688 h 2452688"/>
                <a:gd name="connsiteX0" fmla="*/ 0 w 928688"/>
                <a:gd name="connsiteY0" fmla="*/ 2452688 h 2452688"/>
                <a:gd name="connsiteX1" fmla="*/ 928688 w 928688"/>
                <a:gd name="connsiteY1" fmla="*/ 0 h 2452688"/>
                <a:gd name="connsiteX2" fmla="*/ 815975 w 928688"/>
                <a:gd name="connsiteY2" fmla="*/ 2122488 h 2452688"/>
                <a:gd name="connsiteX3" fmla="*/ 0 w 928688"/>
                <a:gd name="connsiteY3" fmla="*/ 2452688 h 2452688"/>
                <a:gd name="connsiteX0" fmla="*/ 0 w 1143000"/>
                <a:gd name="connsiteY0" fmla="*/ 1152525 h 2122488"/>
                <a:gd name="connsiteX1" fmla="*/ 1143000 w 1143000"/>
                <a:gd name="connsiteY1" fmla="*/ 0 h 2122488"/>
                <a:gd name="connsiteX2" fmla="*/ 1030287 w 1143000"/>
                <a:gd name="connsiteY2" fmla="*/ 2122488 h 2122488"/>
                <a:gd name="connsiteX3" fmla="*/ 0 w 1143000"/>
                <a:gd name="connsiteY3" fmla="*/ 1152525 h 2122488"/>
                <a:gd name="connsiteX0" fmla="*/ 0 w 1143000"/>
                <a:gd name="connsiteY0" fmla="*/ 1152525 h 2125663"/>
                <a:gd name="connsiteX1" fmla="*/ 1143000 w 1143000"/>
                <a:gd name="connsiteY1" fmla="*/ 0 h 2125663"/>
                <a:gd name="connsiteX2" fmla="*/ 1030287 w 1143000"/>
                <a:gd name="connsiteY2" fmla="*/ 2125663 h 2125663"/>
                <a:gd name="connsiteX3" fmla="*/ 0 w 1143000"/>
                <a:gd name="connsiteY3" fmla="*/ 1152525 h 2125663"/>
                <a:gd name="connsiteX0" fmla="*/ 0 w 1162050"/>
                <a:gd name="connsiteY0" fmla="*/ 1131093 h 2104231"/>
                <a:gd name="connsiteX1" fmla="*/ 1162050 w 1162050"/>
                <a:gd name="connsiteY1" fmla="*/ 0 h 2104231"/>
                <a:gd name="connsiteX2" fmla="*/ 1030287 w 1162050"/>
                <a:gd name="connsiteY2" fmla="*/ 2104231 h 2104231"/>
                <a:gd name="connsiteX3" fmla="*/ 0 w 1162050"/>
                <a:gd name="connsiteY3" fmla="*/ 1131093 h 2104231"/>
                <a:gd name="connsiteX0" fmla="*/ 0 w 1162050"/>
                <a:gd name="connsiteY0" fmla="*/ 1131093 h 2106612"/>
                <a:gd name="connsiteX1" fmla="*/ 1162050 w 1162050"/>
                <a:gd name="connsiteY1" fmla="*/ 0 h 2106612"/>
                <a:gd name="connsiteX2" fmla="*/ 1037431 w 1162050"/>
                <a:gd name="connsiteY2" fmla="*/ 2106612 h 2106612"/>
                <a:gd name="connsiteX3" fmla="*/ 0 w 1162050"/>
                <a:gd name="connsiteY3" fmla="*/ 1131093 h 210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0" h="2106612">
                  <a:moveTo>
                    <a:pt x="0" y="1131093"/>
                  </a:moveTo>
                  <a:lnTo>
                    <a:pt x="1162050" y="0"/>
                  </a:lnTo>
                  <a:lnTo>
                    <a:pt x="1037431" y="2106612"/>
                  </a:lnTo>
                  <a:lnTo>
                    <a:pt x="0" y="1131093"/>
                  </a:lnTo>
                  <a:close/>
                </a:path>
              </a:pathLst>
            </a:custGeom>
            <a:gradFill flip="none" rotWithShape="1">
              <a:gsLst>
                <a:gs pos="90000">
                  <a:schemeClr val="bg1"/>
                </a:gs>
                <a:gs pos="36000">
                  <a:srgbClr val="3D81C6"/>
                </a:gs>
              </a:gsLst>
              <a:lin ang="3000000" scaled="0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/>
            <p:cNvCxnSpPr>
              <a:stCxn id="15" idx="0"/>
              <a:endCxn id="14" idx="2"/>
            </p:cNvCxnSpPr>
            <p:nvPr/>
          </p:nvCxnSpPr>
          <p:spPr>
            <a:xfrm>
              <a:off x="2485480" y="2856186"/>
              <a:ext cx="2099220" cy="364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1398670" y="3123696"/>
            <a:ext cx="4222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err="1" smtClean="0">
                <a:latin typeface="Swis721 LtEx BT" panose="020B0505020202020204" pitchFamily="34" charset="0"/>
              </a:rPr>
              <a:t>TetraPlot</a:t>
            </a:r>
            <a:endParaRPr kumimoji="1" lang="ja-JP" altLang="en-US" sz="7200" dirty="0">
              <a:latin typeface="Swis721 LtEx BT" panose="020B0505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39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Swis721 LtEx BT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Naoyuki Hatada</dc:creator>
  <cp:lastModifiedBy>Naoyuki Hatada</cp:lastModifiedBy>
  <cp:revision>5</cp:revision>
  <dcterms:created xsi:type="dcterms:W3CDTF">2022-06-02T15:03:38Z</dcterms:created>
  <dcterms:modified xsi:type="dcterms:W3CDTF">2022-06-03T01:56:48Z</dcterms:modified>
</cp:coreProperties>
</file>