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B895B-1135-E5D6-A1F6-CA9B12FC0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EA78BE-70E5-32EE-0FCB-1216183FE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1668EA-75FB-49B7-6929-AC1B30F7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480B-A94B-4023-9BE6-7D32130F1355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500123-2EAB-1F9F-F69A-3C36C71A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1C02E9-BF77-B4DC-3809-48F369ED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E3EE-C1BE-482C-A7FA-D386F9946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6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8F46C-29BB-1877-8763-7C2E5378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9C30FC-B977-7672-826F-AD0A895C9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B87AE0-D389-4769-5492-D1BD9303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480B-A94B-4023-9BE6-7D32130F1355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E231C0-3C87-ADFC-948D-0B88ABF2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DC247D-F803-9D48-28C3-61813B44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E3EE-C1BE-482C-A7FA-D386F9946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07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8501BB-ACFF-790C-93CE-D4433E7C2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793D12-3814-400D-F050-42A8B61F3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7BBB39-A071-E1CA-1535-ACCBEA27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480B-A94B-4023-9BE6-7D32130F1355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C1E3BE-E005-8566-E794-651E8F3C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A27835-F22C-E40E-C7CE-E598C1DA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E3EE-C1BE-482C-A7FA-D386F9946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35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AC4CE-EBE0-C762-A2F8-18538628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500824-47DE-E02D-1015-ED25C609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F5C037-4F0B-F17F-58A2-65966C08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480B-A94B-4023-9BE6-7D32130F1355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639AC9-0C96-2CDB-16F5-574B363B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622AA-DCEA-53E5-1BC0-032B8936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E3EE-C1BE-482C-A7FA-D386F9946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9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C75FB-7481-B61F-8702-6D4AA08E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40CA23-62C0-FA99-24B2-BEC588272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056E8-E269-6948-6C70-3B5CA86E7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480B-A94B-4023-9BE6-7D32130F1355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85D9AF-8D2D-D1B4-F520-9C072BAB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1D693D-C68A-E822-712F-1ACC2E14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E3EE-C1BE-482C-A7FA-D386F9946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36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3728C-FFF3-5E07-D0C2-9A6D752F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3D7F3A-525B-DB6A-D99E-51B18C085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0FFE9F-2276-C03C-CAF1-BFC438A34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0BF87E-D903-0FB1-2E01-BA71C7F6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480B-A94B-4023-9BE6-7D32130F1355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68BD67-BDB1-BC34-2732-D348FACA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C9C5EB-B349-A9D0-F10B-BA10FE6F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E3EE-C1BE-482C-A7FA-D386F9946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49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29E3F-B4E7-6979-1168-7794B373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6A9093-03FF-9AB8-C9FC-55DDC76CE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E54354-E9B9-4EDB-393E-F41B66811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EF9F57-4345-8F6F-EC52-2DE5077A1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6B3E9B-84AF-D173-DF9F-BC90D3864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E1C318-E837-791A-D9D2-0C93BAC1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480B-A94B-4023-9BE6-7D32130F1355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1F1724-724E-CBCD-6482-6E3DE77E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BA5D7D-C0DF-CA4C-EDB3-234EF72E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E3EE-C1BE-482C-A7FA-D386F9946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59FD5-0E13-FC52-AE21-E7672BC3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A050D9-4BF0-97E9-998C-BFC6C98A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480B-A94B-4023-9BE6-7D32130F1355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D41F13-995F-DC29-E495-F79C59DC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F9E72A-F1C2-A68D-C3E8-CB0236E4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E3EE-C1BE-482C-A7FA-D386F9946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41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42548A-E800-9887-5F36-6B8E010B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480B-A94B-4023-9BE6-7D32130F1355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5456DC-A0B6-5061-49DA-7A12D990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74311C-7C4E-D7C3-DAD2-ABADBD41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E3EE-C1BE-482C-A7FA-D386F9946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5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E78AD-2C3C-9130-03A3-054880577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A02977-4187-7E53-3F09-A0D26A41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343495-A84B-1435-220B-C313CBFB3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F2D6B5-88F1-EA27-61D4-42157872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480B-A94B-4023-9BE6-7D32130F1355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36EDF2-ED5A-EA6C-6EFF-F7BD4C33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386484-6520-7F94-AC66-F24D76C5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E3EE-C1BE-482C-A7FA-D386F9946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64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C777F-7298-3AC4-0E81-5E585F98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5DAFBC-7DAD-3982-B6E4-44BB452EC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26B068-9771-ED76-5C65-C9D292461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B9F708-29DE-229C-7C89-4DF56431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480B-A94B-4023-9BE6-7D32130F1355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D96CE2-2047-8C51-D2EA-B66E14A5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5B79FA-04A7-C45E-D886-DF9C823E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E3EE-C1BE-482C-A7FA-D386F9946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86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8D613-69BE-18C0-BBC7-DFE893A4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C82D95-B5AD-3667-F37F-032039B9B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14BDB4-B708-8D25-EC83-D8AA4CF88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7480B-A94B-4023-9BE6-7D32130F1355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74D6F0-6994-B751-9370-9FA2B39B7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55F7A-669F-78F5-5074-2692B1629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8E3EE-C1BE-482C-A7FA-D386F9946B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2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диаграмма, Шрифт, План&#10;&#10;Автоматически созданное описание">
            <a:extLst>
              <a:ext uri="{FF2B5EF4-FFF2-40B4-BE49-F238E27FC236}">
                <a16:creationId xmlns:a16="http://schemas.microsoft.com/office/drawing/2014/main" id="{9E00932E-81A3-6550-EB48-959C54298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0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05B9501B-2EC1-FAD4-1682-E91809AF1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8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529882D-468F-7B06-A712-A88FCFA86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1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ECA4E28-5DB2-9369-A2B3-21FB491A2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4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E202A45-BCE1-0E40-971B-91F2EE5CF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2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205B9F3-4272-4C75-FAC8-041649A0E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4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5340AE5-5A6E-51C7-D2FA-EE05D867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759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Матвей Чуняев</dc:creator>
  <cp:lastModifiedBy>Матвей Чуняев</cp:lastModifiedBy>
  <cp:revision>1</cp:revision>
  <dcterms:created xsi:type="dcterms:W3CDTF">2025-10-29T14:23:27Z</dcterms:created>
  <dcterms:modified xsi:type="dcterms:W3CDTF">2025-10-29T14:24:30Z</dcterms:modified>
</cp:coreProperties>
</file>