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A7235-770E-478A-9548-CB7AB93508B4}" v="18" dt="2024-01-11T05:27:2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00fea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00fea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00feace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00feace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00feac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00feac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0b69cd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0b69cd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ivanenko/VeterinaryClinicGroup3IT350/blob/main/VetGeneratorFin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Clinic 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Susan, Kyuss and Nina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263825" y="1587125"/>
            <a:ext cx="6613200" cy="355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l="13919" t="13028" r="24682" b="9283"/>
          <a:stretch/>
        </p:blipFill>
        <p:spPr>
          <a:xfrm>
            <a:off x="1467437" y="661275"/>
            <a:ext cx="6209126" cy="4419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4866600" y="4368175"/>
            <a:ext cx="96900" cy="9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01478B3D-0925-AF18-6E4D-9A6EA0EE2E2E}"/>
              </a:ext>
            </a:extLst>
          </p:cNvPr>
          <p:cNvSpPr/>
          <p:nvPr/>
        </p:nvSpPr>
        <p:spPr>
          <a:xfrm rot="10800000">
            <a:off x="4651887" y="3803854"/>
            <a:ext cx="61451" cy="86032"/>
          </a:xfrm>
          <a:prstGeom prst="upArrow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4D464-FF6A-6F18-0366-EEAAA8E11545}"/>
              </a:ext>
            </a:extLst>
          </p:cNvPr>
          <p:cNvSpPr/>
          <p:nvPr/>
        </p:nvSpPr>
        <p:spPr>
          <a:xfrm>
            <a:off x="4848532" y="4160274"/>
            <a:ext cx="30726" cy="614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4717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SQL Code</a:t>
            </a:r>
            <a:endParaRPr sz="40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20525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VetGenerator</a:t>
            </a:r>
            <a:endParaRPr sz="26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Linked above is the github repo that contains the SQL code that creates a database and inputs values for each field.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74750" y="1425475"/>
            <a:ext cx="8486700" cy="35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55775" y="13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LucidChart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l="21232" t="23605" r="9539" b="14471"/>
          <a:stretch/>
        </p:blipFill>
        <p:spPr>
          <a:xfrm>
            <a:off x="552400" y="709100"/>
            <a:ext cx="8127326" cy="40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47100" y="2300100"/>
            <a:ext cx="844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the use of SQL and LucidChart, we were able to diagram how various entities in a simulated veterinary clinic relate, and how data is inputted into each field.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Material</vt:lpstr>
      <vt:lpstr>Veterinary Clinic </vt:lpstr>
      <vt:lpstr>SQL</vt:lpstr>
      <vt:lpstr>SQL Code</vt:lpstr>
      <vt:lpstr>LucidChart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 </dc:title>
  <cp:revision>12</cp:revision>
  <dcterms:modified xsi:type="dcterms:W3CDTF">2024-01-11T19:32:29Z</dcterms:modified>
</cp:coreProperties>
</file>