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C5C7C-68C4-46B1-A9BB-3ECA5C14181D}" v="4" dt="2024-01-16T19:54:41.684"/>
    <p1510:client id="{B23EC80B-0D1F-4878-888D-C3F7DBCAD01F}" v="32" dt="2024-01-16T19:49:4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e00fea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e00feac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e00feace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e00feace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e00feac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e00feac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0b69cd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0b69cd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-ivanenko/VeterinaryClinicGroup3IT350/blob/main/VetGeneratorFin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Veterinary Clinic 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Susan, Kyuss and Nina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263825" y="1587125"/>
            <a:ext cx="6613200" cy="355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88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6A8AFD-841D-2D3F-6042-1CC702820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215" y="850491"/>
            <a:ext cx="6217569" cy="41983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0BB87D-BEF3-918C-1D69-8539F1A73E7C}"/>
              </a:ext>
            </a:extLst>
          </p:cNvPr>
          <p:cNvSpPr/>
          <p:nvPr/>
        </p:nvSpPr>
        <p:spPr>
          <a:xfrm>
            <a:off x="4842386" y="2193822"/>
            <a:ext cx="344129" cy="129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60950" y="4717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SQL Code</a:t>
            </a:r>
            <a:endParaRPr sz="40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71900" y="20525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VetGenerator</a:t>
            </a:r>
            <a:endParaRPr sz="260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Linked above is the github repo that contains the SQL code that creates a database and inputs values for each field.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571395" y="1425475"/>
            <a:ext cx="7982797" cy="35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55775" y="136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LucidChart</a:t>
            </a: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6E1FD5-6A26-AFA7-E4F5-305BD8D3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80" y="706694"/>
            <a:ext cx="7342150" cy="4215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47100" y="2300100"/>
            <a:ext cx="8449800" cy="28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With the use of SQL and LucidChart, we were able to diagram how various entities in a simulated veterinary clinic relate, and how data is inputted into each field.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Material</vt:lpstr>
      <vt:lpstr>Veterinary Clinic </vt:lpstr>
      <vt:lpstr>SQL</vt:lpstr>
      <vt:lpstr>SQL Code</vt:lpstr>
      <vt:lpstr>LucidChart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Veterinary Clinic </dc:title>
  <cp:revision>43</cp:revision>
  <dcterms:modified xsi:type="dcterms:W3CDTF">2024-01-16T19:55:00Z</dcterms:modified>
</cp:coreProperties>
</file>