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5472113" cy="36369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390" y="-1338"/>
      </p:cViewPr>
      <p:guideLst>
        <p:guide orient="horz" pos="1146"/>
        <p:guide pos="17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418" y="1129818"/>
            <a:ext cx="4651296" cy="7795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826" y="2060948"/>
            <a:ext cx="3830480" cy="9294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67294" y="145650"/>
            <a:ext cx="1231225" cy="31032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614" y="145650"/>
            <a:ext cx="3602474" cy="31032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59" y="2337087"/>
            <a:ext cx="4651296" cy="7223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259" y="1541502"/>
            <a:ext cx="4651296" cy="79558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614" y="848629"/>
            <a:ext cx="2416850" cy="24002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1659" y="848629"/>
            <a:ext cx="2416850" cy="24002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607" y="814111"/>
            <a:ext cx="2417800" cy="3392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607" y="1153392"/>
            <a:ext cx="2417800" cy="20954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9764" y="814111"/>
            <a:ext cx="2418750" cy="3392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9764" y="1153392"/>
            <a:ext cx="2418750" cy="20954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608" y="144806"/>
            <a:ext cx="1800287" cy="6162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9456" y="144809"/>
            <a:ext cx="3059063" cy="31040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3608" y="761071"/>
            <a:ext cx="1800287" cy="24877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581" y="2545877"/>
            <a:ext cx="3283268" cy="3005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2581" y="324972"/>
            <a:ext cx="3283268" cy="21821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2581" y="2846431"/>
            <a:ext cx="3283268" cy="426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3606" y="145650"/>
            <a:ext cx="4924902" cy="606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606" y="848629"/>
            <a:ext cx="4924902" cy="2400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3608" y="3370930"/>
            <a:ext cx="1276827" cy="19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69649" y="3370930"/>
            <a:ext cx="1732835" cy="19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21691" y="3370930"/>
            <a:ext cx="1276827" cy="19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" y="0"/>
            <a:ext cx="5458856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8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80">
        <p:fade/>
      </p:transition>
    </mc:Choice>
    <mc:Fallback xmlns="">
      <p:transition spd="med" advTm="558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4" y="0"/>
            <a:ext cx="4849284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5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668">
        <p:fade/>
      </p:transition>
    </mc:Choice>
    <mc:Fallback xmlns="">
      <p:transition spd="med" advTm="566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4"/>
            <a:ext cx="5472113" cy="362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52">
        <p:fade/>
      </p:transition>
    </mc:Choice>
    <mc:Fallback xmlns="">
      <p:transition spd="med" advTm="635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" y="0"/>
            <a:ext cx="5469397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5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07">
        <p:fade/>
      </p:transition>
    </mc:Choice>
    <mc:Fallback xmlns="">
      <p:transition spd="med" advTm="63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" y="0"/>
            <a:ext cx="5458856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8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633">
        <p:fade/>
      </p:transition>
    </mc:Choice>
    <mc:Fallback xmlns="">
      <p:transition spd="med" advTm="563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" y="0"/>
            <a:ext cx="5414011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7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7">
        <p:fade/>
      </p:transition>
    </mc:Choice>
    <mc:Fallback xmlns="">
      <p:transition spd="med" advTm="60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56" y="0"/>
            <a:ext cx="4852401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38">
        <p:fade/>
      </p:transition>
    </mc:Choice>
    <mc:Fallback xmlns="">
      <p:transition spd="med" advTm="613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4" y="0"/>
            <a:ext cx="4849284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3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213">
        <p:fade/>
      </p:transition>
    </mc:Choice>
    <mc:Fallback xmlns="">
      <p:transition spd="med" advTm="621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" y="0"/>
            <a:ext cx="5458856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9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63">
        <p:fade/>
      </p:transition>
    </mc:Choice>
    <mc:Fallback xmlns="">
      <p:transition spd="med" advTm="556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" y="0"/>
            <a:ext cx="5458856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4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446"/>
            <a:ext cx="5472113" cy="342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0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91">
        <p:fade/>
      </p:transition>
    </mc:Choice>
    <mc:Fallback xmlns="">
      <p:transition spd="med" advTm="639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0</Words>
  <Application>Microsoft Office PowerPoint</Application>
  <PresentationFormat>Custom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10NkemA</dc:creator>
  <cp:lastModifiedBy>10NkemA</cp:lastModifiedBy>
  <cp:revision>20</cp:revision>
  <dcterms:created xsi:type="dcterms:W3CDTF">2006-08-16T00:00:00Z</dcterms:created>
  <dcterms:modified xsi:type="dcterms:W3CDTF">2016-10-10T09:13:54Z</dcterms:modified>
</cp:coreProperties>
</file>