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SALES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Using Superstore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055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9022496" cy="879231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Profit and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Sales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Over the Year Using Line chart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053" y="1696916"/>
            <a:ext cx="847050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6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8125680" cy="879231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Profit and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Sales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Over </a:t>
            </a:r>
            <a:r>
              <a:rPr lang="en-IN" dirty="0" err="1" smtClean="0">
                <a:solidFill>
                  <a:schemeClr val="accent6">
                    <a:lumMod val="75000"/>
                  </a:schemeClr>
                </a:solidFill>
              </a:rPr>
              <a:t>Cateogory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 using KPI 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374" y="1565031"/>
            <a:ext cx="6394618" cy="505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5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8503750" cy="879231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Profit and Sales Over Region using Pie Chart 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842" y="1708637"/>
            <a:ext cx="7012512" cy="502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8503750" cy="879231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Profit Over Month using Line Chart 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328" y="1565031"/>
            <a:ext cx="6347349" cy="507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8503750" cy="879231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Sales Over Category using Bar Chart 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706" y="1735014"/>
            <a:ext cx="5758564" cy="4906571"/>
          </a:xfrm>
        </p:spPr>
      </p:pic>
    </p:spTree>
    <p:extLst>
      <p:ext uri="{BB962C8B-B14F-4D97-AF65-F5344CB8AC3E}">
        <p14:creationId xmlns:p14="http://schemas.microsoft.com/office/powerpoint/2010/main" val="103518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</TotalTime>
  <Words>41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SALES ANALYSIS</vt:lpstr>
      <vt:lpstr>Profit and Sales Over the Year Using Line chart</vt:lpstr>
      <vt:lpstr>Profit and Sales Over Cateogory using KPI </vt:lpstr>
      <vt:lpstr>Profit and Sales Over Region using Pie Chart </vt:lpstr>
      <vt:lpstr>Profit Over Month using Line Chart </vt:lpstr>
      <vt:lpstr>Sales Over Category using Bar Chart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ANALYSIS</dc:title>
  <dc:creator>ADMIN</dc:creator>
  <cp:lastModifiedBy>ADMIN</cp:lastModifiedBy>
  <cp:revision>1</cp:revision>
  <dcterms:created xsi:type="dcterms:W3CDTF">2025-05-01T06:05:31Z</dcterms:created>
  <dcterms:modified xsi:type="dcterms:W3CDTF">2025-05-01T06:14:08Z</dcterms:modified>
</cp:coreProperties>
</file>