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7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269" r:id="rId12"/>
    <p:sldId id="280" r:id="rId13"/>
    <p:sldId id="270" r:id="rId14"/>
    <p:sldId id="272" r:id="rId15"/>
    <p:sldId id="273" r:id="rId16"/>
    <p:sldId id="274" r:id="rId17"/>
    <p:sldId id="275" r:id="rId18"/>
    <p:sldId id="276" r:id="rId19"/>
    <p:sldId id="281" r:id="rId20"/>
    <p:sldId id="277" r:id="rId21"/>
    <p:sldId id="278" r:id="rId22"/>
    <p:sldId id="279" r:id="rId23"/>
  </p:sldIdLst>
  <p:sldSz cx="12192000" cy="6858000"/>
  <p:notesSz cx="6858000" cy="9144000"/>
  <p:embeddedFontLs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RUoZ+TKSFRqTexpasG5lEXGPd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7F0BA-7436-D798-52F0-C78E565314D0}" v="335" dt="2022-11-08T19:49:24.869"/>
    <p1510:client id="{1E2B965D-CD17-E9E9-30C7-A30301A8BA80}" v="200" dt="2022-11-10T13:51:53.866"/>
    <p1510:client id="{26C9682B-A9B5-1258-3A7E-29FF502CD347}" v="4" dt="2022-11-09T16:04:38.596"/>
    <p1510:client id="{F36CFDA7-DE77-5302-62D1-EF2BC5E5D3E9}" v="959" dt="2022-11-09T16:43:3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1 Shah" userId="S::nikhil1.shah@lntinfotech.com::3868bdd0-c88f-400c-9e86-68e994b8426a" providerId="AD" clId="Web-{26C9682B-A9B5-1258-3A7E-29FF502CD347}"/>
    <pc:docChg chg="modSld">
      <pc:chgData name="Nikhil1 Shah" userId="S::nikhil1.shah@lntinfotech.com::3868bdd0-c88f-400c-9e86-68e994b8426a" providerId="AD" clId="Web-{26C9682B-A9B5-1258-3A7E-29FF502CD347}" dt="2022-11-09T16:04:37.940" v="97"/>
      <pc:docMkLst>
        <pc:docMk/>
      </pc:docMkLst>
      <pc:sldChg chg="modNotes">
        <pc:chgData name="Nikhil1 Shah" userId="S::nikhil1.shah@lntinfotech.com::3868bdd0-c88f-400c-9e86-68e994b8426a" providerId="AD" clId="Web-{26C9682B-A9B5-1258-3A7E-29FF502CD347}" dt="2022-11-09T16:02:25.091" v="57"/>
        <pc:sldMkLst>
          <pc:docMk/>
          <pc:sldMk cId="0" sldId="270"/>
        </pc:sldMkLst>
      </pc:sldChg>
      <pc:sldChg chg="modNotes">
        <pc:chgData name="Nikhil1 Shah" userId="S::nikhil1.shah@lntinfotech.com::3868bdd0-c88f-400c-9e86-68e994b8426a" providerId="AD" clId="Web-{26C9682B-A9B5-1258-3A7E-29FF502CD347}" dt="2022-11-09T16:04:37.940" v="97"/>
        <pc:sldMkLst>
          <pc:docMk/>
          <pc:sldMk cId="0" sldId="274"/>
        </pc:sldMkLst>
      </pc:sldChg>
      <pc:sldChg chg="modSp">
        <pc:chgData name="Nikhil1 Shah" userId="S::nikhil1.shah@lntinfotech.com::3868bdd0-c88f-400c-9e86-68e994b8426a" providerId="AD" clId="Web-{26C9682B-A9B5-1258-3A7E-29FF502CD347}" dt="2022-11-09T15:57:46.346" v="0" actId="20577"/>
        <pc:sldMkLst>
          <pc:docMk/>
          <pc:sldMk cId="0" sldId="275"/>
        </pc:sldMkLst>
        <pc:spChg chg="mod">
          <ac:chgData name="Nikhil1 Shah" userId="S::nikhil1.shah@lntinfotech.com::3868bdd0-c88f-400c-9e86-68e994b8426a" providerId="AD" clId="Web-{26C9682B-A9B5-1258-3A7E-29FF502CD347}" dt="2022-11-09T15:57:46.346" v="0" actId="20577"/>
          <ac:spMkLst>
            <pc:docMk/>
            <pc:sldMk cId="0" sldId="275"/>
            <ac:spMk id="496" creationId="{00000000-0000-0000-0000-000000000000}"/>
          </ac:spMkLst>
        </pc:spChg>
      </pc:sldChg>
    </pc:docChg>
  </pc:docChgLst>
  <pc:docChgLst>
    <pc:chgData name="Nikhil1 Shah" userId="S::nikhil1.shah@lntinfotech.com::3868bdd0-c88f-400c-9e86-68e994b8426a" providerId="AD" clId="Web-{1E2B965D-CD17-E9E9-30C7-A30301A8BA80}"/>
    <pc:docChg chg="addSld modSld">
      <pc:chgData name="Nikhil1 Shah" userId="S::nikhil1.shah@lntinfotech.com::3868bdd0-c88f-400c-9e86-68e994b8426a" providerId="AD" clId="Web-{1E2B965D-CD17-E9E9-30C7-A30301A8BA80}" dt="2022-11-10T13:53:06.509" v="157"/>
      <pc:docMkLst>
        <pc:docMk/>
      </pc:docMkLst>
      <pc:sldChg chg="delSp modSp mod modClrScheme chgLayout">
        <pc:chgData name="Nikhil1 Shah" userId="S::nikhil1.shah@lntinfotech.com::3868bdd0-c88f-400c-9e86-68e994b8426a" providerId="AD" clId="Web-{1E2B965D-CD17-E9E9-30C7-A30301A8BA80}" dt="2022-11-09T16:47:36.459" v="138" actId="20577"/>
        <pc:sldMkLst>
          <pc:docMk/>
          <pc:sldMk cId="0" sldId="257"/>
        </pc:sldMkLst>
        <pc:spChg chg="mod ord">
          <ac:chgData name="Nikhil1 Shah" userId="S::nikhil1.shah@lntinfotech.com::3868bdd0-c88f-400c-9e86-68e994b8426a" providerId="AD" clId="Web-{1E2B965D-CD17-E9E9-30C7-A30301A8BA80}" dt="2022-11-09T16:47:36.459" v="138" actId="20577"/>
          <ac:spMkLst>
            <pc:docMk/>
            <pc:sldMk cId="0" sldId="257"/>
            <ac:spMk id="3" creationId="{AC4C3CCE-84EA-C65C-787E-C597970BF823}"/>
          </ac:spMkLst>
        </pc:spChg>
        <pc:spChg chg="del mod ord">
          <ac:chgData name="Nikhil1 Shah" userId="S::nikhil1.shah@lntinfotech.com::3868bdd0-c88f-400c-9e86-68e994b8426a" providerId="AD" clId="Web-{1E2B965D-CD17-E9E9-30C7-A30301A8BA80}" dt="2022-11-09T16:47:20.740" v="129"/>
          <ac:spMkLst>
            <pc:docMk/>
            <pc:sldMk cId="0" sldId="257"/>
            <ac:spMk id="178" creationId="{00000000-0000-0000-0000-000000000000}"/>
          </ac:spMkLst>
        </pc:spChg>
        <pc:spChg chg="mod ord">
          <ac:chgData name="Nikhil1 Shah" userId="S::nikhil1.shah@lntinfotech.com::3868bdd0-c88f-400c-9e86-68e994b8426a" providerId="AD" clId="Web-{1E2B965D-CD17-E9E9-30C7-A30301A8BA80}" dt="2022-11-09T16:47:08.208" v="126"/>
          <ac:spMkLst>
            <pc:docMk/>
            <pc:sldMk cId="0" sldId="257"/>
            <ac:spMk id="179" creationId="{00000000-0000-0000-0000-000000000000}"/>
          </ac:spMkLst>
        </pc:spChg>
      </pc:sldChg>
      <pc:sldChg chg="addSp delSp modSp mod modClrScheme chgLayout">
        <pc:chgData name="Nikhil1 Shah" userId="S::nikhil1.shah@lntinfotech.com::3868bdd0-c88f-400c-9e86-68e994b8426a" providerId="AD" clId="Web-{1E2B965D-CD17-E9E9-30C7-A30301A8BA80}" dt="2022-11-09T16:50:22.057" v="149" actId="1076"/>
        <pc:sldMkLst>
          <pc:docMk/>
          <pc:sldMk cId="0" sldId="258"/>
        </pc:sldMkLst>
        <pc:spChg chg="add mod">
          <ac:chgData name="Nikhil1 Shah" userId="S::nikhil1.shah@lntinfotech.com::3868bdd0-c88f-400c-9e86-68e994b8426a" providerId="AD" clId="Web-{1E2B965D-CD17-E9E9-30C7-A30301A8BA80}" dt="2022-11-09T16:50:22.057" v="149" actId="1076"/>
          <ac:spMkLst>
            <pc:docMk/>
            <pc:sldMk cId="0" sldId="258"/>
            <ac:spMk id="2" creationId="{92076E27-7B93-FA61-7CC6-957189A775B9}"/>
          </ac:spMkLst>
        </pc:spChg>
        <pc:spChg chg="add del mod ord">
          <ac:chgData name="Nikhil1 Shah" userId="S::nikhil1.shah@lntinfotech.com::3868bdd0-c88f-400c-9e86-68e994b8426a" providerId="AD" clId="Web-{1E2B965D-CD17-E9E9-30C7-A30301A8BA80}" dt="2022-11-09T16:49:39.353" v="145"/>
          <ac:spMkLst>
            <pc:docMk/>
            <pc:sldMk cId="0" sldId="258"/>
            <ac:spMk id="3" creationId="{AE310C4A-4008-6AFB-5362-C77DDDF48852}"/>
          </ac:spMkLst>
        </pc:spChg>
        <pc:spChg chg="del">
          <ac:chgData name="Nikhil1 Shah" userId="S::nikhil1.shah@lntinfotech.com::3868bdd0-c88f-400c-9e86-68e994b8426a" providerId="AD" clId="Web-{1E2B965D-CD17-E9E9-30C7-A30301A8BA80}" dt="2022-11-09T16:42:50.513" v="91"/>
          <ac:spMkLst>
            <pc:docMk/>
            <pc:sldMk cId="0" sldId="258"/>
            <ac:spMk id="186" creationId="{00000000-0000-0000-0000-000000000000}"/>
          </ac:spMkLst>
        </pc:spChg>
        <pc:spChg chg="mod">
          <ac:chgData name="Nikhil1 Shah" userId="S::nikhil1.shah@lntinfotech.com::3868bdd0-c88f-400c-9e86-68e994b8426a" providerId="AD" clId="Web-{1E2B965D-CD17-E9E9-30C7-A30301A8BA80}" dt="2022-11-09T16:50:00.494" v="146" actId="20577"/>
          <ac:spMkLst>
            <pc:docMk/>
            <pc:sldMk cId="0" sldId="258"/>
            <ac:spMk id="187" creationId="{00000000-0000-0000-0000-000000000000}"/>
          </ac:spMkLst>
        </pc:spChg>
      </pc:sldChg>
      <pc:sldChg chg="modNotes">
        <pc:chgData name="Nikhil1 Shah" userId="S::nikhil1.shah@lntinfotech.com::3868bdd0-c88f-400c-9e86-68e994b8426a" providerId="AD" clId="Web-{1E2B965D-CD17-E9E9-30C7-A30301A8BA80}" dt="2022-11-10T13:51:52.725" v="152"/>
        <pc:sldMkLst>
          <pc:docMk/>
          <pc:sldMk cId="0" sldId="260"/>
        </pc:sldMkLst>
      </pc:sldChg>
      <pc:sldChg chg="addSp delSp modSp">
        <pc:chgData name="Nikhil1 Shah" userId="S::nikhil1.shah@lntinfotech.com::3868bdd0-c88f-400c-9e86-68e994b8426a" providerId="AD" clId="Web-{1E2B965D-CD17-E9E9-30C7-A30301A8BA80}" dt="2022-11-09T16:37:11.129" v="66"/>
        <pc:sldMkLst>
          <pc:docMk/>
          <pc:sldMk cId="0" sldId="265"/>
        </pc:sldMkLst>
        <pc:spChg chg="mod">
          <ac:chgData name="Nikhil1 Shah" userId="S::nikhil1.shah@lntinfotech.com::3868bdd0-c88f-400c-9e86-68e994b8426a" providerId="AD" clId="Web-{1E2B965D-CD17-E9E9-30C7-A30301A8BA80}" dt="2022-11-09T16:28:25.974" v="18" actId="1076"/>
          <ac:spMkLst>
            <pc:docMk/>
            <pc:sldMk cId="0" sldId="265"/>
            <ac:spMk id="3" creationId="{F87D7EAF-4BF9-4C5A-0BA0-296A7EF2A506}"/>
          </ac:spMkLst>
        </pc:spChg>
        <pc:spChg chg="del">
          <ac:chgData name="Nikhil1 Shah" userId="S::nikhil1.shah@lntinfotech.com::3868bdd0-c88f-400c-9e86-68e994b8426a" providerId="AD" clId="Web-{1E2B965D-CD17-E9E9-30C7-A30301A8BA80}" dt="2022-11-09T16:28:15.864" v="16"/>
          <ac:spMkLst>
            <pc:docMk/>
            <pc:sldMk cId="0" sldId="265"/>
            <ac:spMk id="4" creationId="{50FE5F6F-A189-F82C-7E8C-7B0CFE5EC9B0}"/>
          </ac:spMkLst>
        </pc:spChg>
        <pc:picChg chg="add del mod modCrop">
          <ac:chgData name="Nikhil1 Shah" userId="S::nikhil1.shah@lntinfotech.com::3868bdd0-c88f-400c-9e86-68e994b8426a" providerId="AD" clId="Web-{1E2B965D-CD17-E9E9-30C7-A30301A8BA80}" dt="2022-11-09T16:26:40.627" v="6"/>
          <ac:picMkLst>
            <pc:docMk/>
            <pc:sldMk cId="0" sldId="265"/>
            <ac:picMk id="5" creationId="{827C297F-D001-BA48-9480-AB79654B4D87}"/>
          </ac:picMkLst>
        </pc:picChg>
        <pc:picChg chg="add mod">
          <ac:chgData name="Nikhil1 Shah" userId="S::nikhil1.shah@lntinfotech.com::3868bdd0-c88f-400c-9e86-68e994b8426a" providerId="AD" clId="Web-{1E2B965D-CD17-E9E9-30C7-A30301A8BA80}" dt="2022-11-09T16:37:11.129" v="66"/>
          <ac:picMkLst>
            <pc:docMk/>
            <pc:sldMk cId="0" sldId="265"/>
            <ac:picMk id="7" creationId="{A28F1CE9-B3B1-3E22-73E9-97E6767539FE}"/>
          </ac:picMkLst>
        </pc:picChg>
      </pc:sldChg>
      <pc:sldChg chg="modSp modNotes">
        <pc:chgData name="Nikhil1 Shah" userId="S::nikhil1.shah@lntinfotech.com::3868bdd0-c88f-400c-9e86-68e994b8426a" providerId="AD" clId="Web-{1E2B965D-CD17-E9E9-30C7-A30301A8BA80}" dt="2022-11-10T13:52:02.241" v="153"/>
        <pc:sldMkLst>
          <pc:docMk/>
          <pc:sldMk cId="0" sldId="269"/>
        </pc:sldMkLst>
        <pc:grpChg chg="mod">
          <ac:chgData name="Nikhil1 Shah" userId="S::nikhil1.shah@lntinfotech.com::3868bdd0-c88f-400c-9e86-68e994b8426a" providerId="AD" clId="Web-{1E2B965D-CD17-E9E9-30C7-A30301A8BA80}" dt="2022-11-09T16:37:55.474" v="70" actId="1076"/>
          <ac:grpSpMkLst>
            <pc:docMk/>
            <pc:sldMk cId="0" sldId="269"/>
            <ac:grpSpMk id="393" creationId="{00000000-0000-0000-0000-000000000000}"/>
          </ac:grpSpMkLst>
        </pc:grpChg>
      </pc:sldChg>
      <pc:sldChg chg="modNotes">
        <pc:chgData name="Nikhil1 Shah" userId="S::nikhil1.shah@lntinfotech.com::3868bdd0-c88f-400c-9e86-68e994b8426a" providerId="AD" clId="Web-{1E2B965D-CD17-E9E9-30C7-A30301A8BA80}" dt="2022-11-10T13:52:25.680" v="156"/>
        <pc:sldMkLst>
          <pc:docMk/>
          <pc:sldMk cId="0" sldId="270"/>
        </pc:sldMkLst>
      </pc:sldChg>
      <pc:sldChg chg="modNotes">
        <pc:chgData name="Nikhil1 Shah" userId="S::nikhil1.shah@lntinfotech.com::3868bdd0-c88f-400c-9e86-68e994b8426a" providerId="AD" clId="Web-{1E2B965D-CD17-E9E9-30C7-A30301A8BA80}" dt="2022-11-10T13:53:06.509" v="157"/>
        <pc:sldMkLst>
          <pc:docMk/>
          <pc:sldMk cId="0" sldId="279"/>
        </pc:sldMkLst>
      </pc:sldChg>
      <pc:sldChg chg="addSp delSp modSp new mod modClrScheme chgLayout">
        <pc:chgData name="Nikhil1 Shah" userId="S::nikhil1.shah@lntinfotech.com::3868bdd0-c88f-400c-9e86-68e994b8426a" providerId="AD" clId="Web-{1E2B965D-CD17-E9E9-30C7-A30301A8BA80}" dt="2022-11-09T16:35:07.282" v="65" actId="1076"/>
        <pc:sldMkLst>
          <pc:docMk/>
          <pc:sldMk cId="2422167664" sldId="280"/>
        </pc:sldMkLst>
        <pc:spChg chg="mod ord">
          <ac:chgData name="Nikhil1 Shah" userId="S::nikhil1.shah@lntinfotech.com::3868bdd0-c88f-400c-9e86-68e994b8426a" providerId="AD" clId="Web-{1E2B965D-CD17-E9E9-30C7-A30301A8BA80}" dt="2022-11-09T16:35:07.282" v="65" actId="1076"/>
          <ac:spMkLst>
            <pc:docMk/>
            <pc:sldMk cId="2422167664" sldId="280"/>
            <ac:spMk id="2" creationId="{42EE5D07-749D-093C-6599-240859E53702}"/>
          </ac:spMkLst>
        </pc:spChg>
        <pc:spChg chg="del">
          <ac:chgData name="Nikhil1 Shah" userId="S::nikhil1.shah@lntinfotech.com::3868bdd0-c88f-400c-9e86-68e994b8426a" providerId="AD" clId="Web-{1E2B965D-CD17-E9E9-30C7-A30301A8BA80}" dt="2022-11-09T16:31:15.416" v="29"/>
          <ac:spMkLst>
            <pc:docMk/>
            <pc:sldMk cId="2422167664" sldId="280"/>
            <ac:spMk id="3" creationId="{22A0B50B-52C4-B56C-9D5B-4DF4ECD9FB40}"/>
          </ac:spMkLst>
        </pc:spChg>
        <pc:picChg chg="add mod modCrop">
          <ac:chgData name="Nikhil1 Shah" userId="S::nikhil1.shah@lntinfotech.com::3868bdd0-c88f-400c-9e86-68e994b8426a" providerId="AD" clId="Web-{1E2B965D-CD17-E9E9-30C7-A30301A8BA80}" dt="2022-11-09T16:34:34.687" v="61" actId="1076"/>
          <ac:picMkLst>
            <pc:docMk/>
            <pc:sldMk cId="2422167664" sldId="280"/>
            <ac:picMk id="4" creationId="{21BE2C65-A676-3E61-64DE-81E370782A7A}"/>
          </ac:picMkLst>
        </pc:picChg>
        <pc:picChg chg="add mod modCrop">
          <ac:chgData name="Nikhil1 Shah" userId="S::nikhil1.shah@lntinfotech.com::3868bdd0-c88f-400c-9e86-68e994b8426a" providerId="AD" clId="Web-{1E2B965D-CD17-E9E9-30C7-A30301A8BA80}" dt="2022-11-09T16:34:39.859" v="63" actId="1076"/>
          <ac:picMkLst>
            <pc:docMk/>
            <pc:sldMk cId="2422167664" sldId="280"/>
            <ac:picMk id="5" creationId="{23F79BF1-BEBE-5C88-A327-DE1EFE8155A0}"/>
          </ac:picMkLst>
        </pc:picChg>
      </pc:sldChg>
      <pc:sldChg chg="delSp modSp new mod modClrScheme chgLayout">
        <pc:chgData name="Nikhil1 Shah" userId="S::nikhil1.shah@lntinfotech.com::3868bdd0-c88f-400c-9e86-68e994b8426a" providerId="AD" clId="Web-{1E2B965D-CD17-E9E9-30C7-A30301A8BA80}" dt="2022-11-09T16:41:49.168" v="90" actId="20577"/>
        <pc:sldMkLst>
          <pc:docMk/>
          <pc:sldMk cId="581545438" sldId="281"/>
        </pc:sldMkLst>
        <pc:spChg chg="mod ord">
          <ac:chgData name="Nikhil1 Shah" userId="S::nikhil1.shah@lntinfotech.com::3868bdd0-c88f-400c-9e86-68e994b8426a" providerId="AD" clId="Web-{1E2B965D-CD17-E9E9-30C7-A30301A8BA80}" dt="2022-11-09T16:41:49.168" v="90" actId="20577"/>
          <ac:spMkLst>
            <pc:docMk/>
            <pc:sldMk cId="581545438" sldId="281"/>
            <ac:spMk id="2" creationId="{91EC35A4-051D-52C3-C938-E43D02D56395}"/>
          </ac:spMkLst>
        </pc:spChg>
        <pc:spChg chg="del">
          <ac:chgData name="Nikhil1 Shah" userId="S::nikhil1.shah@lntinfotech.com::3868bdd0-c88f-400c-9e86-68e994b8426a" providerId="AD" clId="Web-{1E2B965D-CD17-E9E9-30C7-A30301A8BA80}" dt="2022-11-09T16:39:47.133" v="72"/>
          <ac:spMkLst>
            <pc:docMk/>
            <pc:sldMk cId="581545438" sldId="281"/>
            <ac:spMk id="3" creationId="{9DD56387-6E35-250F-1A9B-FD6EF16175B0}"/>
          </ac:spMkLst>
        </pc:spChg>
        <pc:spChg chg="del mod ord">
          <ac:chgData name="Nikhil1 Shah" userId="S::nikhil1.shah@lntinfotech.com::3868bdd0-c88f-400c-9e86-68e994b8426a" providerId="AD" clId="Web-{1E2B965D-CD17-E9E9-30C7-A30301A8BA80}" dt="2022-11-09T16:40:04.946" v="84"/>
          <ac:spMkLst>
            <pc:docMk/>
            <pc:sldMk cId="581545438" sldId="281"/>
            <ac:spMk id="4" creationId="{6C0C598E-EC46-4EE9-7DA9-F531E0B0AFF0}"/>
          </ac:spMkLst>
        </pc:spChg>
      </pc:sldChg>
    </pc:docChg>
  </pc:docChgLst>
  <pc:docChgLst>
    <pc:chgData name="Luca Mastrofini" userId="S::luca.mastrofini@lntinfotech.com::353067ba-b154-4532-b3a9-26421bca872c" providerId="AD" clId="Web-{F36CFDA7-DE77-5302-62D1-EF2BC5E5D3E9}"/>
    <pc:docChg chg="addSld delSld modSld sldOrd">
      <pc:chgData name="Luca Mastrofini" userId="S::luca.mastrofini@lntinfotech.com::353067ba-b154-4532-b3a9-26421bca872c" providerId="AD" clId="Web-{F36CFDA7-DE77-5302-62D1-EF2BC5E5D3E9}" dt="2022-11-09T16:44:12.154" v="999"/>
      <pc:docMkLst>
        <pc:docMk/>
      </pc:docMkLst>
      <pc:sldChg chg="addSp delSp modSp mod setBg modClrScheme chgLayout">
        <pc:chgData name="Luca Mastrofini" userId="S::luca.mastrofini@lntinfotech.com::353067ba-b154-4532-b3a9-26421bca872c" providerId="AD" clId="Web-{F36CFDA7-DE77-5302-62D1-EF2BC5E5D3E9}" dt="2022-11-08T19:45:38.805" v="528" actId="1076"/>
        <pc:sldMkLst>
          <pc:docMk/>
          <pc:sldMk cId="0" sldId="256"/>
        </pc:sldMkLst>
        <pc:spChg chg="del">
          <ac:chgData name="Luca Mastrofini" userId="S::luca.mastrofini@lntinfotech.com::353067ba-b154-4532-b3a9-26421bca872c" providerId="AD" clId="Web-{F36CFDA7-DE77-5302-62D1-EF2BC5E5D3E9}" dt="2022-11-08T19:44:39.256" v="519"/>
          <ac:spMkLst>
            <pc:docMk/>
            <pc:sldMk cId="0" sldId="256"/>
            <ac:spMk id="170" creationId="{00000000-0000-0000-0000-000000000000}"/>
          </ac:spMkLst>
        </pc:spChg>
        <pc:spChg chg="mod ord modVis">
          <ac:chgData name="Luca Mastrofini" userId="S::luca.mastrofini@lntinfotech.com::353067ba-b154-4532-b3a9-26421bca872c" providerId="AD" clId="Web-{F36CFDA7-DE77-5302-62D1-EF2BC5E5D3E9}" dt="2022-11-08T19:45:04.350" v="524"/>
          <ac:spMkLst>
            <pc:docMk/>
            <pc:sldMk cId="0" sldId="256"/>
            <ac:spMk id="171" creationId="{00000000-0000-0000-0000-000000000000}"/>
          </ac:spMkLst>
        </pc:spChg>
        <pc:picChg chg="add mod">
          <ac:chgData name="Luca Mastrofini" userId="S::luca.mastrofini@lntinfotech.com::353067ba-b154-4532-b3a9-26421bca872c" providerId="AD" clId="Web-{F36CFDA7-DE77-5302-62D1-EF2BC5E5D3E9}" dt="2022-11-08T19:45:38.805" v="528" actId="1076"/>
          <ac:picMkLst>
            <pc:docMk/>
            <pc:sldMk cId="0" sldId="256"/>
            <ac:picMk id="2" creationId="{39A816F3-8998-E616-920A-88EE08693DFC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44:37.303" v="518"/>
          <ac:picMkLst>
            <pc:docMk/>
            <pc:sldMk cId="0" sldId="256"/>
            <ac:picMk id="172" creationId="{00000000-0000-0000-0000-000000000000}"/>
          </ac:picMkLst>
        </pc:picChg>
      </pc:sldChg>
      <pc:sldChg chg="modSp">
        <pc:chgData name="Luca Mastrofini" userId="S::luca.mastrofini@lntinfotech.com::353067ba-b154-4532-b3a9-26421bca872c" providerId="AD" clId="Web-{F36CFDA7-DE77-5302-62D1-EF2BC5E5D3E9}" dt="2022-11-08T19:34:24.153" v="300" actId="14100"/>
        <pc:sldMkLst>
          <pc:docMk/>
          <pc:sldMk cId="0" sldId="264"/>
        </pc:sldMkLst>
        <pc:spChg chg="mod">
          <ac:chgData name="Luca Mastrofini" userId="S::luca.mastrofini@lntinfotech.com::353067ba-b154-4532-b3a9-26421bca872c" providerId="AD" clId="Web-{F36CFDA7-DE77-5302-62D1-EF2BC5E5D3E9}" dt="2022-11-08T19:34:13.731" v="299" actId="14100"/>
          <ac:spMkLst>
            <pc:docMk/>
            <pc:sldMk cId="0" sldId="264"/>
            <ac:spMk id="328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34:24.153" v="300" actId="14100"/>
          <ac:spMkLst>
            <pc:docMk/>
            <pc:sldMk cId="0" sldId="264"/>
            <ac:spMk id="332" creationId="{00000000-0000-0000-0000-000000000000}"/>
          </ac:spMkLst>
        </pc:spChg>
      </pc:sldChg>
      <pc:sldChg chg="addSp delSp modSp">
        <pc:chgData name="Luca Mastrofini" userId="S::luca.mastrofini@lntinfotech.com::353067ba-b154-4532-b3a9-26421bca872c" providerId="AD" clId="Web-{F36CFDA7-DE77-5302-62D1-EF2BC5E5D3E9}" dt="2022-11-09T16:15:32.885" v="588" actId="1076"/>
        <pc:sldMkLst>
          <pc:docMk/>
          <pc:sldMk cId="0" sldId="265"/>
        </pc:sldMkLst>
        <pc:spChg chg="mod">
          <ac:chgData name="Luca Mastrofini" userId="S::luca.mastrofini@lntinfotech.com::353067ba-b154-4532-b3a9-26421bca872c" providerId="AD" clId="Web-{F36CFDA7-DE77-5302-62D1-EF2BC5E5D3E9}" dt="2022-11-09T16:15:32.885" v="588" actId="1076"/>
          <ac:spMkLst>
            <pc:docMk/>
            <pc:sldMk cId="0" sldId="265"/>
            <ac:spMk id="2" creationId="{FBB042E5-8B66-3576-ABF7-1A004A0EB98F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9T16:13:41.960" v="570" actId="14100"/>
          <ac:spMkLst>
            <pc:docMk/>
            <pc:sldMk cId="0" sldId="265"/>
            <ac:spMk id="4" creationId="{50FE5F6F-A189-F82C-7E8C-7B0CFE5EC9B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9T16:13:53.538" v="571"/>
          <ac:spMkLst>
            <pc:docMk/>
            <pc:sldMk cId="0" sldId="265"/>
            <ac:spMk id="5" creationId="{A1AC9239-1480-D7FE-7B0B-6D7080C352BB}"/>
          </ac:spMkLst>
        </pc:spChg>
        <pc:spChg chg="add del mod ord">
          <ac:chgData name="Luca Mastrofini" userId="S::luca.mastrofini@lntinfotech.com::353067ba-b154-4532-b3a9-26421bca872c" providerId="AD" clId="Web-{F36CFDA7-DE77-5302-62D1-EF2BC5E5D3E9}" dt="2022-11-09T16:15:08.150" v="584"/>
          <ac:spMkLst>
            <pc:docMk/>
            <pc:sldMk cId="0" sldId="265"/>
            <ac:spMk id="7" creationId="{6C3A2ECA-45C0-F541-F33B-AF3208BF78F9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9T16:15:24.838" v="586" actId="1076"/>
          <ac:spMkLst>
            <pc:docMk/>
            <pc:sldMk cId="0" sldId="265"/>
            <ac:spMk id="340" creationId="{00000000-0000-0000-0000-000000000000}"/>
          </ac:spMkLst>
        </pc:spChg>
        <pc:picChg chg="add mod">
          <ac:chgData name="Luca Mastrofini" userId="S::luca.mastrofini@lntinfotech.com::353067ba-b154-4532-b3a9-26421bca872c" providerId="AD" clId="Web-{F36CFDA7-DE77-5302-62D1-EF2BC5E5D3E9}" dt="2022-11-09T16:15:28.901" v="587" actId="1076"/>
          <ac:picMkLst>
            <pc:docMk/>
            <pc:sldMk cId="0" sldId="265"/>
            <ac:picMk id="6" creationId="{46E5229C-B590-E8DD-CB03-36ACF3AA8D8D}"/>
          </ac:picMkLst>
        </pc:picChg>
      </pc:sldChg>
      <pc:sldChg chg="modSp">
        <pc:chgData name="Luca Mastrofini" userId="S::luca.mastrofini@lntinfotech.com::353067ba-b154-4532-b3a9-26421bca872c" providerId="AD" clId="Web-{F36CFDA7-DE77-5302-62D1-EF2BC5E5D3E9}" dt="2022-11-08T18:59:05.834" v="35" actId="20577"/>
        <pc:sldMkLst>
          <pc:docMk/>
          <pc:sldMk cId="0" sldId="269"/>
        </pc:sldMkLst>
        <pc:spChg chg="mod">
          <ac:chgData name="Luca Mastrofini" userId="S::luca.mastrofini@lntinfotech.com::353067ba-b154-4532-b3a9-26421bca872c" providerId="AD" clId="Web-{F36CFDA7-DE77-5302-62D1-EF2BC5E5D3E9}" dt="2022-11-08T18:59:05.834" v="35" actId="20577"/>
          <ac:spMkLst>
            <pc:docMk/>
            <pc:sldMk cId="0" sldId="269"/>
            <ac:spMk id="404" creationId="{00000000-0000-0000-0000-000000000000}"/>
          </ac:spMkLst>
        </pc:spChg>
      </pc:sldChg>
      <pc:sldChg chg="addSp modSp modNotes">
        <pc:chgData name="Luca Mastrofini" userId="S::luca.mastrofini@lntinfotech.com::353067ba-b154-4532-b3a9-26421bca872c" providerId="AD" clId="Web-{F36CFDA7-DE77-5302-62D1-EF2BC5E5D3E9}" dt="2022-11-09T16:43:30.872" v="998" actId="14100"/>
        <pc:sldMkLst>
          <pc:docMk/>
          <pc:sldMk cId="0" sldId="270"/>
        </pc:sldMkLst>
        <pc:spChg chg="add mod">
          <ac:chgData name="Luca Mastrofini" userId="S::luca.mastrofini@lntinfotech.com::353067ba-b154-4532-b3a9-26421bca872c" providerId="AD" clId="Web-{F36CFDA7-DE77-5302-62D1-EF2BC5E5D3E9}" dt="2022-11-09T16:43:25.450" v="997" actId="1076"/>
          <ac:spMkLst>
            <pc:docMk/>
            <pc:sldMk cId="0" sldId="270"/>
            <ac:spMk id="2" creationId="{03CF7B1D-9410-9F28-4513-BD868A96F593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9T16:28:39.877" v="609" actId="1076"/>
          <ac:spMkLst>
            <pc:docMk/>
            <pc:sldMk cId="0" sldId="270"/>
            <ac:spMk id="410" creationId="{00000000-0000-0000-0000-000000000000}"/>
          </ac:spMkLst>
        </pc:spChg>
        <pc:picChg chg="mod">
          <ac:chgData name="Luca Mastrofini" userId="S::luca.mastrofini@lntinfotech.com::353067ba-b154-4532-b3a9-26421bca872c" providerId="AD" clId="Web-{F36CFDA7-DE77-5302-62D1-EF2BC5E5D3E9}" dt="2022-11-09T16:43:30.872" v="998" actId="14100"/>
          <ac:picMkLst>
            <pc:docMk/>
            <pc:sldMk cId="0" sldId="270"/>
            <ac:picMk id="412" creationId="{00000000-0000-0000-0000-000000000000}"/>
          </ac:picMkLst>
        </pc:picChg>
      </pc:sldChg>
      <pc:sldChg chg="modSp">
        <pc:chgData name="Luca Mastrofini" userId="S::luca.mastrofini@lntinfotech.com::353067ba-b154-4532-b3a9-26421bca872c" providerId="AD" clId="Web-{F36CFDA7-DE77-5302-62D1-EF2BC5E5D3E9}" dt="2022-11-08T18:59:43.007" v="36" actId="14100"/>
        <pc:sldMkLst>
          <pc:docMk/>
          <pc:sldMk cId="0" sldId="272"/>
        </pc:sldMkLst>
        <pc:spChg chg="mod">
          <ac:chgData name="Luca Mastrofini" userId="S::luca.mastrofini@lntinfotech.com::353067ba-b154-4532-b3a9-26421bca872c" providerId="AD" clId="Web-{F36CFDA7-DE77-5302-62D1-EF2BC5E5D3E9}" dt="2022-11-08T18:59:43.007" v="36" actId="14100"/>
          <ac:spMkLst>
            <pc:docMk/>
            <pc:sldMk cId="0" sldId="272"/>
            <ac:spMk id="423" creationId="{00000000-0000-0000-0000-000000000000}"/>
          </ac:spMkLst>
        </pc:spChg>
      </pc:sldChg>
      <pc:sldChg chg="addSp delSp modSp">
        <pc:chgData name="Luca Mastrofini" userId="S::luca.mastrofini@lntinfotech.com::353067ba-b154-4532-b3a9-26421bca872c" providerId="AD" clId="Web-{F36CFDA7-DE77-5302-62D1-EF2BC5E5D3E9}" dt="2022-11-09T16:26:52.202" v="608" actId="1076"/>
        <pc:sldMkLst>
          <pc:docMk/>
          <pc:sldMk cId="0" sldId="273"/>
        </pc:sldMkLst>
        <pc:spChg chg="add mod">
          <ac:chgData name="Luca Mastrofini" userId="S::luca.mastrofini@lntinfotech.com::353067ba-b154-4532-b3a9-26421bca872c" providerId="AD" clId="Web-{F36CFDA7-DE77-5302-62D1-EF2BC5E5D3E9}" dt="2022-11-08T19:46:12.181" v="530" actId="1076"/>
          <ac:spMkLst>
            <pc:docMk/>
            <pc:sldMk cId="0" sldId="273"/>
            <ac:spMk id="7" creationId="{EDD07EC6-F815-B63C-70C4-58F87E3E4C74}"/>
          </ac:spMkLst>
        </pc:spChg>
        <pc:spChg chg="add mod">
          <ac:chgData name="Luca Mastrofini" userId="S::luca.mastrofini@lntinfotech.com::353067ba-b154-4532-b3a9-26421bca872c" providerId="AD" clId="Web-{F36CFDA7-DE77-5302-62D1-EF2BC5E5D3E9}" dt="2022-11-08T19:18:25.051" v="222"/>
          <ac:spMkLst>
            <pc:docMk/>
            <pc:sldMk cId="0" sldId="273"/>
            <ac:spMk id="8" creationId="{E2B11505-AFD8-7CCF-AEE2-98BABFD80C18}"/>
          </ac:spMkLst>
        </pc:spChg>
        <pc:spChg chg="add mod">
          <ac:chgData name="Luca Mastrofini" userId="S::luca.mastrofini@lntinfotech.com::353067ba-b154-4532-b3a9-26421bca872c" providerId="AD" clId="Web-{F36CFDA7-DE77-5302-62D1-EF2BC5E5D3E9}" dt="2022-11-08T19:19:49.320" v="241" actId="20577"/>
          <ac:spMkLst>
            <pc:docMk/>
            <pc:sldMk cId="0" sldId="273"/>
            <ac:spMk id="12" creationId="{4A41AED9-0FFD-339C-C9CC-13EC09F1F135}"/>
          </ac:spMkLst>
        </pc:spChg>
        <pc:spChg chg="add mod">
          <ac:chgData name="Luca Mastrofini" userId="S::luca.mastrofini@lntinfotech.com::353067ba-b154-4532-b3a9-26421bca872c" providerId="AD" clId="Web-{F36CFDA7-DE77-5302-62D1-EF2BC5E5D3E9}" dt="2022-11-08T19:27:20.807" v="281" actId="20577"/>
          <ac:spMkLst>
            <pc:docMk/>
            <pc:sldMk cId="0" sldId="273"/>
            <ac:spMk id="19" creationId="{50951484-41F4-FA41-112B-18BEFD8AE92E}"/>
          </ac:spMkLst>
        </pc:spChg>
        <pc:spChg chg="add mod">
          <ac:chgData name="Luca Mastrofini" userId="S::luca.mastrofini@lntinfotech.com::353067ba-b154-4532-b3a9-26421bca872c" providerId="AD" clId="Web-{F36CFDA7-DE77-5302-62D1-EF2BC5E5D3E9}" dt="2022-11-08T19:46:42.511" v="532" actId="1076"/>
          <ac:spMkLst>
            <pc:docMk/>
            <pc:sldMk cId="0" sldId="273"/>
            <ac:spMk id="24" creationId="{AAE03527-756E-3284-FD0F-A2B6661F9831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50:07.487" v="539" actId="1076"/>
          <ac:spMkLst>
            <pc:docMk/>
            <pc:sldMk cId="0" sldId="273"/>
            <ac:spMk id="432" creationId="{00000000-0000-0000-0000-000000000000}"/>
          </ac:spMkLst>
        </pc:spChg>
        <pc:spChg chg="del mod">
          <ac:chgData name="Luca Mastrofini" userId="S::luca.mastrofini@lntinfotech.com::353067ba-b154-4532-b3a9-26421bca872c" providerId="AD" clId="Web-{F36CFDA7-DE77-5302-62D1-EF2BC5E5D3E9}" dt="2022-11-08T19:06:06.882" v="77"/>
          <ac:spMkLst>
            <pc:docMk/>
            <pc:sldMk cId="0" sldId="273"/>
            <ac:spMk id="433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13:03.742" v="197" actId="1076"/>
          <ac:spMkLst>
            <pc:docMk/>
            <pc:sldMk cId="0" sldId="273"/>
            <ac:spMk id="434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13:13.367" v="199" actId="1076"/>
          <ac:spMkLst>
            <pc:docMk/>
            <pc:sldMk cId="0" sldId="273"/>
            <ac:spMk id="435" creationId="{00000000-0000-0000-0000-000000000000}"/>
          </ac:spMkLst>
        </pc:spChg>
        <pc:spChg chg="del mod">
          <ac:chgData name="Luca Mastrofini" userId="S::luca.mastrofini@lntinfotech.com::353067ba-b154-4532-b3a9-26421bca872c" providerId="AD" clId="Web-{F36CFDA7-DE77-5302-62D1-EF2BC5E5D3E9}" dt="2022-11-08T19:00:48.760" v="37"/>
          <ac:spMkLst>
            <pc:docMk/>
            <pc:sldMk cId="0" sldId="273"/>
            <ac:spMk id="436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05:51.365" v="73"/>
          <ac:spMkLst>
            <pc:docMk/>
            <pc:sldMk cId="0" sldId="273"/>
            <ac:spMk id="437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06:10.147" v="78"/>
          <ac:spMkLst>
            <pc:docMk/>
            <pc:sldMk cId="0" sldId="273"/>
            <ac:spMk id="438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06:53.415" v="88"/>
          <ac:spMkLst>
            <pc:docMk/>
            <pc:sldMk cId="0" sldId="273"/>
            <ac:spMk id="439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13:49.306" v="212"/>
          <ac:spMkLst>
            <pc:docMk/>
            <pc:sldMk cId="0" sldId="273"/>
            <ac:spMk id="440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00:58.088" v="39"/>
          <ac:spMkLst>
            <pc:docMk/>
            <pc:sldMk cId="0" sldId="273"/>
            <ac:spMk id="441" creationId="{00000000-0000-0000-0000-000000000000}"/>
          </ac:spMkLst>
        </pc:spChg>
        <pc:spChg chg="del mod">
          <ac:chgData name="Luca Mastrofini" userId="S::luca.mastrofini@lntinfotech.com::353067ba-b154-4532-b3a9-26421bca872c" providerId="AD" clId="Web-{F36CFDA7-DE77-5302-62D1-EF2BC5E5D3E9}" dt="2022-11-08T19:01:07.557" v="44"/>
          <ac:spMkLst>
            <pc:docMk/>
            <pc:sldMk cId="0" sldId="273"/>
            <ac:spMk id="442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50:37.114" v="540" actId="1076"/>
          <ac:spMkLst>
            <pc:docMk/>
            <pc:sldMk cId="0" sldId="273"/>
            <ac:spMk id="443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50:02.972" v="538" actId="1076"/>
          <ac:spMkLst>
            <pc:docMk/>
            <pc:sldMk cId="0" sldId="273"/>
            <ac:spMk id="444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50:37.114" v="541" actId="1076"/>
          <ac:spMkLst>
            <pc:docMk/>
            <pc:sldMk cId="0" sldId="273"/>
            <ac:spMk id="445" creationId="{00000000-0000-0000-0000-000000000000}"/>
          </ac:spMkLst>
        </pc:spChg>
        <pc:spChg chg="del mod">
          <ac:chgData name="Luca Mastrofini" userId="S::luca.mastrofini@lntinfotech.com::353067ba-b154-4532-b3a9-26421bca872c" providerId="AD" clId="Web-{F36CFDA7-DE77-5302-62D1-EF2BC5E5D3E9}" dt="2022-11-08T19:05:55.334" v="75"/>
          <ac:spMkLst>
            <pc:docMk/>
            <pc:sldMk cId="0" sldId="273"/>
            <ac:spMk id="446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13:05.320" v="198" actId="1076"/>
          <ac:spMkLst>
            <pc:docMk/>
            <pc:sldMk cId="0" sldId="273"/>
            <ac:spMk id="447" creationId="{00000000-0000-0000-0000-000000000000}"/>
          </ac:spMkLst>
        </pc:spChg>
        <pc:spChg chg="del mod">
          <ac:chgData name="Luca Mastrofini" userId="S::luca.mastrofini@lntinfotech.com::353067ba-b154-4532-b3a9-26421bca872c" providerId="AD" clId="Web-{F36CFDA7-DE77-5302-62D1-EF2BC5E5D3E9}" dt="2022-11-08T19:11:06.550" v="171"/>
          <ac:spMkLst>
            <pc:docMk/>
            <pc:sldMk cId="0" sldId="273"/>
            <ac:spMk id="448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50:37.129" v="542" actId="1076"/>
          <ac:spMkLst>
            <pc:docMk/>
            <pc:sldMk cId="0" sldId="273"/>
            <ac:spMk id="449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11:09.190" v="172"/>
          <ac:spMkLst>
            <pc:docMk/>
            <pc:sldMk cId="0" sldId="273"/>
            <ac:spMk id="450" creationId="{00000000-0000-0000-0000-000000000000}"/>
          </ac:spMkLst>
        </pc:spChg>
        <pc:spChg chg="del">
          <ac:chgData name="Luca Mastrofini" userId="S::luca.mastrofini@lntinfotech.com::353067ba-b154-4532-b3a9-26421bca872c" providerId="AD" clId="Web-{F36CFDA7-DE77-5302-62D1-EF2BC5E5D3E9}" dt="2022-11-08T19:06:11.897" v="79"/>
          <ac:spMkLst>
            <pc:docMk/>
            <pc:sldMk cId="0" sldId="273"/>
            <ac:spMk id="460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50:37.160" v="544" actId="1076"/>
          <ac:spMkLst>
            <pc:docMk/>
            <pc:sldMk cId="0" sldId="273"/>
            <ac:spMk id="463" creationId="{00000000-0000-0000-0000-000000000000}"/>
          </ac:spMkLst>
        </pc:spChg>
        <pc:picChg chg="add del mod">
          <ac:chgData name="Luca Mastrofini" userId="S::luca.mastrofini@lntinfotech.com::353067ba-b154-4532-b3a9-26421bca872c" providerId="AD" clId="Web-{F36CFDA7-DE77-5302-62D1-EF2BC5E5D3E9}" dt="2022-11-09T16:25:00.902" v="593"/>
          <ac:picMkLst>
            <pc:docMk/>
            <pc:sldMk cId="0" sldId="273"/>
            <ac:picMk id="2" creationId="{4AC781EE-868B-F39A-ED45-FCAD88F4AA29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02:26.013" v="51"/>
          <ac:picMkLst>
            <pc:docMk/>
            <pc:sldMk cId="0" sldId="273"/>
            <ac:picMk id="2" creationId="{C7FA7F53-6563-26CF-EABF-F9780D6908D6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5:28.918" v="596" actId="1076"/>
          <ac:picMkLst>
            <pc:docMk/>
            <pc:sldMk cId="0" sldId="273"/>
            <ac:picMk id="3" creationId="{2396DAB6-AC89-9B2C-B3F3-2A4641834900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03:00.124" v="54"/>
          <ac:picMkLst>
            <pc:docMk/>
            <pc:sldMk cId="0" sldId="273"/>
            <ac:picMk id="3" creationId="{3349531D-9698-13FD-5A82-A61859E99988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8T19:13:02.179" v="196" actId="1076"/>
          <ac:picMkLst>
            <pc:docMk/>
            <pc:sldMk cId="0" sldId="273"/>
            <ac:picMk id="4" creationId="{24F66007-B941-5A5E-8372-836B8CCAD648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8T19:19:17.209" v="230" actId="1076"/>
          <ac:picMkLst>
            <pc:docMk/>
            <pc:sldMk cId="0" sldId="273"/>
            <ac:picMk id="5" creationId="{774D0E1B-EC37-BC76-9E92-A2C12E8B7005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6:48.874" v="607" actId="1076"/>
          <ac:picMkLst>
            <pc:docMk/>
            <pc:sldMk cId="0" sldId="273"/>
            <ac:picMk id="6" creationId="{883C80AA-C909-CA2F-7396-19B37FB14253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11:14.753" v="174"/>
          <ac:picMkLst>
            <pc:docMk/>
            <pc:sldMk cId="0" sldId="273"/>
            <ac:picMk id="6" creationId="{9BCE1D13-82D7-C4E2-DDA7-8428D2B97CAB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16:17.218" v="217"/>
          <ac:picMkLst>
            <pc:docMk/>
            <pc:sldMk cId="0" sldId="273"/>
            <ac:picMk id="9" creationId="{B38EAEE3-5594-A0E1-642C-322EA549E61D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16:15.265" v="216"/>
          <ac:picMkLst>
            <pc:docMk/>
            <pc:sldMk cId="0" sldId="273"/>
            <ac:picMk id="10" creationId="{ABD488D0-4619-E993-C0CB-27CAA04373B3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8T19:46:02.650" v="529" actId="1076"/>
          <ac:picMkLst>
            <pc:docMk/>
            <pc:sldMk cId="0" sldId="273"/>
            <ac:picMk id="11" creationId="{560CFFB5-B3D1-69B4-D1F7-2E6EFBE24205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21:13.792" v="244"/>
          <ac:picMkLst>
            <pc:docMk/>
            <pc:sldMk cId="0" sldId="273"/>
            <ac:picMk id="13" creationId="{98E27E5A-27AC-1EC7-A5EE-34D53BA40685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21:27.496" v="248"/>
          <ac:picMkLst>
            <pc:docMk/>
            <pc:sldMk cId="0" sldId="273"/>
            <ac:picMk id="14" creationId="{FFA05A2B-779E-1F27-6B85-84F18869AA49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4:12.650" v="591" actId="1076"/>
          <ac:picMkLst>
            <pc:docMk/>
            <pc:sldMk cId="0" sldId="273"/>
            <ac:picMk id="15" creationId="{B5D8C756-A80C-B105-2338-6B2892A1C46B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8T19:25:35.740" v="259" actId="1076"/>
          <ac:picMkLst>
            <pc:docMk/>
            <pc:sldMk cId="0" sldId="273"/>
            <ac:picMk id="16" creationId="{9F1647F2-348B-68B8-474D-1E844126FF4E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5:48.325" v="599" actId="1076"/>
          <ac:picMkLst>
            <pc:docMk/>
            <pc:sldMk cId="0" sldId="273"/>
            <ac:picMk id="17" creationId="{543BC881-7AA1-B105-52F3-44F61D31F57D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6:52.202" v="608" actId="1076"/>
          <ac:picMkLst>
            <pc:docMk/>
            <pc:sldMk cId="0" sldId="273"/>
            <ac:picMk id="18" creationId="{EDCE8D5B-37C1-07A9-EE8B-ECB4751634F2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5:35.137" v="598" actId="1076"/>
          <ac:picMkLst>
            <pc:docMk/>
            <pc:sldMk cId="0" sldId="273"/>
            <ac:picMk id="20" creationId="{3B92494E-6B52-DF71-A46D-079F4A713014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28:34.450" v="286"/>
          <ac:picMkLst>
            <pc:docMk/>
            <pc:sldMk cId="0" sldId="273"/>
            <ac:picMk id="21" creationId="{A7E40317-0455-0B0C-1AC1-8FB59120B991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9T16:25:33.278" v="597" actId="1076"/>
          <ac:picMkLst>
            <pc:docMk/>
            <pc:sldMk cId="0" sldId="273"/>
            <ac:picMk id="22" creationId="{B33CD14C-C83F-B1F5-0AAA-214769939600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8T19:29:49.594" v="295" actId="1076"/>
          <ac:picMkLst>
            <pc:docMk/>
            <pc:sldMk cId="0" sldId="273"/>
            <ac:picMk id="23" creationId="{C736FB41-3601-AF21-9DF5-94074828268E}"/>
          </ac:picMkLst>
        </pc:picChg>
        <pc:picChg chg="add mod">
          <ac:chgData name="Luca Mastrofini" userId="S::luca.mastrofini@lntinfotech.com::353067ba-b154-4532-b3a9-26421bca872c" providerId="AD" clId="Web-{F36CFDA7-DE77-5302-62D1-EF2BC5E5D3E9}" dt="2022-11-08T19:47:18.746" v="536" actId="1076"/>
          <ac:picMkLst>
            <pc:docMk/>
            <pc:sldMk cId="0" sldId="273"/>
            <ac:picMk id="25" creationId="{3DF532B4-1762-85FB-436F-0360FD5D996A}"/>
          </ac:picMkLst>
        </pc:picChg>
        <pc:picChg chg="mod">
          <ac:chgData name="Luca Mastrofini" userId="S::luca.mastrofini@lntinfotech.com::353067ba-b154-4532-b3a9-26421bca872c" providerId="AD" clId="Web-{F36CFDA7-DE77-5302-62D1-EF2BC5E5D3E9}" dt="2022-11-08T19:19:17.069" v="229" actId="1076"/>
          <ac:picMkLst>
            <pc:docMk/>
            <pc:sldMk cId="0" sldId="273"/>
            <ac:picMk id="451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8:28.153" v="103"/>
          <ac:picMkLst>
            <pc:docMk/>
            <pc:sldMk cId="0" sldId="273"/>
            <ac:picMk id="452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8:43.481" v="105"/>
          <ac:picMkLst>
            <pc:docMk/>
            <pc:sldMk cId="0" sldId="273"/>
            <ac:picMk id="453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8:45.403" v="106"/>
          <ac:picMkLst>
            <pc:docMk/>
            <pc:sldMk cId="0" sldId="273"/>
            <ac:picMk id="454" creationId="{00000000-0000-0000-0000-000000000000}"/>
          </ac:picMkLst>
        </pc:picChg>
        <pc:picChg chg="mod">
          <ac:chgData name="Luca Mastrofini" userId="S::luca.mastrofini@lntinfotech.com::353067ba-b154-4532-b3a9-26421bca872c" providerId="AD" clId="Web-{F36CFDA7-DE77-5302-62D1-EF2BC5E5D3E9}" dt="2022-11-08T19:13:02.132" v="191" actId="1076"/>
          <ac:picMkLst>
            <pc:docMk/>
            <pc:sldMk cId="0" sldId="273"/>
            <ac:picMk id="455" creationId="{00000000-0000-0000-0000-000000000000}"/>
          </ac:picMkLst>
        </pc:picChg>
        <pc:picChg chg="mod">
          <ac:chgData name="Luca Mastrofini" userId="S::luca.mastrofini@lntinfotech.com::353067ba-b154-4532-b3a9-26421bca872c" providerId="AD" clId="Web-{F36CFDA7-DE77-5302-62D1-EF2BC5E5D3E9}" dt="2022-11-08T19:50:37.145" v="543" actId="1076"/>
          <ac:picMkLst>
            <pc:docMk/>
            <pc:sldMk cId="0" sldId="273"/>
            <ac:picMk id="456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1:05.776" v="43"/>
          <ac:picMkLst>
            <pc:docMk/>
            <pc:sldMk cId="0" sldId="273"/>
            <ac:picMk id="457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5:53.569" v="74"/>
          <ac:picMkLst>
            <pc:docMk/>
            <pc:sldMk cId="0" sldId="273"/>
            <ac:picMk id="458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0:56.135" v="38"/>
          <ac:picMkLst>
            <pc:docMk/>
            <pc:sldMk cId="0" sldId="273"/>
            <ac:picMk id="459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6:12.007" v="80"/>
          <ac:picMkLst>
            <pc:docMk/>
            <pc:sldMk cId="0" sldId="273"/>
            <ac:picMk id="461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1:04.026" v="42"/>
          <ac:picMkLst>
            <pc:docMk/>
            <pc:sldMk cId="0" sldId="273"/>
            <ac:picMk id="462" creationId="{00000000-0000-0000-0000-000000000000}"/>
          </ac:picMkLst>
        </pc:picChg>
        <pc:picChg chg="mod">
          <ac:chgData name="Luca Mastrofini" userId="S::luca.mastrofini@lntinfotech.com::353067ba-b154-4532-b3a9-26421bca872c" providerId="AD" clId="Web-{F36CFDA7-DE77-5302-62D1-EF2BC5E5D3E9}" dt="2022-11-08T19:50:37.160" v="545" actId="1076"/>
          <ac:picMkLst>
            <pc:docMk/>
            <pc:sldMk cId="0" sldId="273"/>
            <ac:picMk id="464" creationId="{00000000-0000-0000-0000-000000000000}"/>
          </ac:picMkLst>
        </pc:picChg>
        <pc:picChg chg="add del mod">
          <ac:chgData name="Luca Mastrofini" userId="S::luca.mastrofini@lntinfotech.com::353067ba-b154-4532-b3a9-26421bca872c" providerId="AD" clId="Web-{F36CFDA7-DE77-5302-62D1-EF2BC5E5D3E9}" dt="2022-11-08T19:05:34.333" v="71" actId="1076"/>
          <ac:picMkLst>
            <pc:docMk/>
            <pc:sldMk cId="0" sldId="273"/>
            <ac:picMk id="465" creationId="{00000000-0000-0000-0000-000000000000}"/>
          </ac:picMkLst>
        </pc:picChg>
        <pc:picChg chg="mod">
          <ac:chgData name="Luca Mastrofini" userId="S::luca.mastrofini@lntinfotech.com::353067ba-b154-4532-b3a9-26421bca872c" providerId="AD" clId="Web-{F36CFDA7-DE77-5302-62D1-EF2BC5E5D3E9}" dt="2022-11-08T19:50:37.176" v="546" actId="1076"/>
          <ac:picMkLst>
            <pc:docMk/>
            <pc:sldMk cId="0" sldId="273"/>
            <ac:picMk id="466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6:14.038" v="81"/>
          <ac:picMkLst>
            <pc:docMk/>
            <pc:sldMk cId="0" sldId="273"/>
            <ac:picMk id="467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6:16.023" v="82"/>
          <ac:picMkLst>
            <pc:docMk/>
            <pc:sldMk cId="0" sldId="273"/>
            <ac:picMk id="468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6:17.773" v="83"/>
          <ac:picMkLst>
            <pc:docMk/>
            <pc:sldMk cId="0" sldId="273"/>
            <ac:picMk id="469" creationId="{00000000-0000-0000-0000-000000000000}"/>
          </ac:picMkLst>
        </pc:picChg>
        <pc:picChg chg="del">
          <ac:chgData name="Luca Mastrofini" userId="S::luca.mastrofini@lntinfotech.com::353067ba-b154-4532-b3a9-26421bca872c" providerId="AD" clId="Web-{F36CFDA7-DE77-5302-62D1-EF2BC5E5D3E9}" dt="2022-11-08T19:06:17.882" v="84"/>
          <ac:picMkLst>
            <pc:docMk/>
            <pc:sldMk cId="0" sldId="273"/>
            <ac:picMk id="470" creationId="{00000000-0000-0000-0000-000000000000}"/>
          </ac:picMkLst>
        </pc:picChg>
      </pc:sldChg>
      <pc:sldChg chg="modSp">
        <pc:chgData name="Luca Mastrofini" userId="S::luca.mastrofini@lntinfotech.com::353067ba-b154-4532-b3a9-26421bca872c" providerId="AD" clId="Web-{F36CFDA7-DE77-5302-62D1-EF2BC5E5D3E9}" dt="2022-11-08T18:56:47.485" v="1" actId="14100"/>
        <pc:sldMkLst>
          <pc:docMk/>
          <pc:sldMk cId="0" sldId="274"/>
        </pc:sldMkLst>
        <pc:spChg chg="mod">
          <ac:chgData name="Luca Mastrofini" userId="S::luca.mastrofini@lntinfotech.com::353067ba-b154-4532-b3a9-26421bca872c" providerId="AD" clId="Web-{F36CFDA7-DE77-5302-62D1-EF2BC5E5D3E9}" dt="2022-11-08T18:56:47.485" v="1" actId="14100"/>
          <ac:spMkLst>
            <pc:docMk/>
            <pc:sldMk cId="0" sldId="274"/>
            <ac:spMk id="476" creationId="{00000000-0000-0000-0000-000000000000}"/>
          </ac:spMkLst>
        </pc:spChg>
      </pc:sldChg>
      <pc:sldChg chg="delSp modSp add del modNotes">
        <pc:chgData name="Luca Mastrofini" userId="S::luca.mastrofini@lntinfotech.com::353067ba-b154-4532-b3a9-26421bca872c" providerId="AD" clId="Web-{F36CFDA7-DE77-5302-62D1-EF2BC5E5D3E9}" dt="2022-11-09T16:44:12.154" v="999"/>
        <pc:sldMkLst>
          <pc:docMk/>
          <pc:sldMk cId="0" sldId="275"/>
        </pc:sldMkLst>
        <pc:spChg chg="mod">
          <ac:chgData name="Luca Mastrofini" userId="S::luca.mastrofini@lntinfotech.com::353067ba-b154-4532-b3a9-26421bca872c" providerId="AD" clId="Web-{F36CFDA7-DE77-5302-62D1-EF2BC5E5D3E9}" dt="2022-11-08T19:42:25.704" v="485" actId="14100"/>
          <ac:spMkLst>
            <pc:docMk/>
            <pc:sldMk cId="0" sldId="275"/>
            <ac:spMk id="486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43:32.534" v="515" actId="14100"/>
          <ac:spMkLst>
            <pc:docMk/>
            <pc:sldMk cId="0" sldId="275"/>
            <ac:spMk id="487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43:46.707" v="516" actId="1076"/>
          <ac:spMkLst>
            <pc:docMk/>
            <pc:sldMk cId="0" sldId="275"/>
            <ac:spMk id="488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42:06.062" v="476" actId="20577"/>
          <ac:spMkLst>
            <pc:docMk/>
            <pc:sldMk cId="0" sldId="275"/>
            <ac:spMk id="490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43:56.285" v="517" actId="20577"/>
          <ac:spMkLst>
            <pc:docMk/>
            <pc:sldMk cId="0" sldId="275"/>
            <ac:spMk id="491" creationId="{00000000-0000-0000-0000-000000000000}"/>
          </ac:spMkLst>
        </pc:spChg>
        <pc:spChg chg="del mod">
          <ac:chgData name="Luca Mastrofini" userId="S::luca.mastrofini@lntinfotech.com::353067ba-b154-4532-b3a9-26421bca872c" providerId="AD" clId="Web-{F36CFDA7-DE77-5302-62D1-EF2BC5E5D3E9}" dt="2022-11-08T19:39:53.495" v="384"/>
          <ac:spMkLst>
            <pc:docMk/>
            <pc:sldMk cId="0" sldId="275"/>
            <ac:spMk id="492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39:19.243" v="377" actId="1076"/>
          <ac:spMkLst>
            <pc:docMk/>
            <pc:sldMk cId="0" sldId="275"/>
            <ac:spMk id="494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9T14:09:17.324" v="559" actId="20577"/>
          <ac:spMkLst>
            <pc:docMk/>
            <pc:sldMk cId="0" sldId="275"/>
            <ac:spMk id="496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9T14:08:38.385" v="556" actId="20577"/>
          <ac:spMkLst>
            <pc:docMk/>
            <pc:sldMk cId="0" sldId="275"/>
            <ac:spMk id="498" creationId="{00000000-0000-0000-0000-000000000000}"/>
          </ac:spMkLst>
        </pc:spChg>
        <pc:spChg chg="mod">
          <ac:chgData name="Luca Mastrofini" userId="S::luca.mastrofini@lntinfotech.com::353067ba-b154-4532-b3a9-26421bca872c" providerId="AD" clId="Web-{F36CFDA7-DE77-5302-62D1-EF2BC5E5D3E9}" dt="2022-11-08T19:39:13.555" v="376" actId="1076"/>
          <ac:spMkLst>
            <pc:docMk/>
            <pc:sldMk cId="0" sldId="275"/>
            <ac:spMk id="500" creationId="{00000000-0000-0000-0000-000000000000}"/>
          </ac:spMkLst>
        </pc:spChg>
      </pc:sldChg>
      <pc:sldChg chg="ord">
        <pc:chgData name="Luca Mastrofini" userId="S::luca.mastrofini@lntinfotech.com::353067ba-b154-4532-b3a9-26421bca872c" providerId="AD" clId="Web-{F36CFDA7-DE77-5302-62D1-EF2BC5E5D3E9}" dt="2022-11-08T19:50:45.004" v="548"/>
        <pc:sldMkLst>
          <pc:docMk/>
          <pc:sldMk cId="0" sldId="277"/>
        </pc:sldMkLst>
      </pc:sldChg>
    </pc:docChg>
  </pc:docChgLst>
  <pc:docChgLst>
    <pc:chgData name="Nikhil1 Shah" userId="S::nikhil1.shah@lntinfotech.com::3868bdd0-c88f-400c-9e86-68e994b8426a" providerId="AD" clId="Web-{1087F0BA-7436-D798-52F0-C78E565314D0}"/>
    <pc:docChg chg="delSld modSld">
      <pc:chgData name="Nikhil1 Shah" userId="S::nikhil1.shah@lntinfotech.com::3868bdd0-c88f-400c-9e86-68e994b8426a" providerId="AD" clId="Web-{1087F0BA-7436-D798-52F0-C78E565314D0}" dt="2022-11-08T19:49:45.604" v="533"/>
      <pc:docMkLst>
        <pc:docMk/>
      </pc:docMkLst>
      <pc:sldChg chg="addSp delSp modSp">
        <pc:chgData name="Nikhil1 Shah" userId="S::nikhil1.shah@lntinfotech.com::3868bdd0-c88f-400c-9e86-68e994b8426a" providerId="AD" clId="Web-{1087F0BA-7436-D798-52F0-C78E565314D0}" dt="2022-11-08T19:49:01.228" v="526"/>
        <pc:sldMkLst>
          <pc:docMk/>
          <pc:sldMk cId="0" sldId="257"/>
        </pc:sldMkLst>
        <pc:spChg chg="add mod">
          <ac:chgData name="Nikhil1 Shah" userId="S::nikhil1.shah@lntinfotech.com::3868bdd0-c88f-400c-9e86-68e994b8426a" providerId="AD" clId="Web-{1087F0BA-7436-D798-52F0-C78E565314D0}" dt="2022-11-08T19:48:58.149" v="525"/>
          <ac:spMkLst>
            <pc:docMk/>
            <pc:sldMk cId="0" sldId="257"/>
            <ac:spMk id="3" creationId="{AC4C3CCE-84EA-C65C-787E-C597970BF823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48:58.149" v="525"/>
          <ac:spMkLst>
            <pc:docMk/>
            <pc:sldMk cId="0" sldId="257"/>
            <ac:spMk id="177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49:01.228" v="526"/>
          <ac:spMkLst>
            <pc:docMk/>
            <pc:sldMk cId="0" sldId="257"/>
            <ac:spMk id="180" creationId="{00000000-0000-0000-0000-000000000000}"/>
          </ac:spMkLst>
        </pc:spChg>
      </pc:sldChg>
      <pc:sldChg chg="delSp modSp">
        <pc:chgData name="Nikhil1 Shah" userId="S::nikhil1.shah@lntinfotech.com::3868bdd0-c88f-400c-9e86-68e994b8426a" providerId="AD" clId="Web-{1087F0BA-7436-D798-52F0-C78E565314D0}" dt="2022-11-08T19:48:49.383" v="524"/>
        <pc:sldMkLst>
          <pc:docMk/>
          <pc:sldMk cId="0" sldId="258"/>
        </pc:sldMkLst>
        <pc:spChg chg="del">
          <ac:chgData name="Nikhil1 Shah" userId="S::nikhil1.shah@lntinfotech.com::3868bdd0-c88f-400c-9e86-68e994b8426a" providerId="AD" clId="Web-{1087F0BA-7436-D798-52F0-C78E565314D0}" dt="2022-11-08T19:48:49.383" v="524"/>
          <ac:spMkLst>
            <pc:docMk/>
            <pc:sldMk cId="0" sldId="258"/>
            <ac:spMk id="185" creationId="{00000000-0000-0000-0000-000000000000}"/>
          </ac:spMkLst>
        </pc:spChg>
        <pc:spChg chg="mod">
          <ac:chgData name="Nikhil1 Shah" userId="S::nikhil1.shah@lntinfotech.com::3868bdd0-c88f-400c-9e86-68e994b8426a" providerId="AD" clId="Web-{1087F0BA-7436-D798-52F0-C78E565314D0}" dt="2022-11-08T18:57:35.046" v="38" actId="20577"/>
          <ac:spMkLst>
            <pc:docMk/>
            <pc:sldMk cId="0" sldId="258"/>
            <ac:spMk id="186" creationId="{00000000-0000-0000-0000-000000000000}"/>
          </ac:spMkLst>
        </pc:spChg>
        <pc:spChg chg="mod">
          <ac:chgData name="Nikhil1 Shah" userId="S::nikhil1.shah@lntinfotech.com::3868bdd0-c88f-400c-9e86-68e994b8426a" providerId="AD" clId="Web-{1087F0BA-7436-D798-52F0-C78E565314D0}" dt="2022-11-08T19:48:26.805" v="521" actId="20577"/>
          <ac:spMkLst>
            <pc:docMk/>
            <pc:sldMk cId="0" sldId="258"/>
            <ac:spMk id="187" creationId="{00000000-0000-0000-0000-000000000000}"/>
          </ac:spMkLst>
        </pc:spChg>
      </pc:sldChg>
      <pc:sldChg chg="delSp modSp">
        <pc:chgData name="Nikhil1 Shah" userId="S::nikhil1.shah@lntinfotech.com::3868bdd0-c88f-400c-9e86-68e994b8426a" providerId="AD" clId="Web-{1087F0BA-7436-D798-52F0-C78E565314D0}" dt="2022-11-08T19:48:43.821" v="523"/>
        <pc:sldMkLst>
          <pc:docMk/>
          <pc:sldMk cId="0" sldId="259"/>
        </pc:sldMkLst>
        <pc:spChg chg="del">
          <ac:chgData name="Nikhil1 Shah" userId="S::nikhil1.shah@lntinfotech.com::3868bdd0-c88f-400c-9e86-68e994b8426a" providerId="AD" clId="Web-{1087F0BA-7436-D798-52F0-C78E565314D0}" dt="2022-11-08T19:48:43.821" v="523"/>
          <ac:spMkLst>
            <pc:docMk/>
            <pc:sldMk cId="0" sldId="259"/>
            <ac:spMk id="192" creationId="{00000000-0000-0000-0000-000000000000}"/>
          </ac:spMkLst>
        </pc:spChg>
        <pc:spChg chg="mod">
          <ac:chgData name="Nikhil1 Shah" userId="S::nikhil1.shah@lntinfotech.com::3868bdd0-c88f-400c-9e86-68e994b8426a" providerId="AD" clId="Web-{1087F0BA-7436-D798-52F0-C78E565314D0}" dt="2022-11-08T19:25:29.563" v="192" actId="20577"/>
          <ac:spMkLst>
            <pc:docMk/>
            <pc:sldMk cId="0" sldId="259"/>
            <ac:spMk id="195" creationId="{00000000-0000-0000-0000-000000000000}"/>
          </ac:spMkLst>
        </pc:spChg>
      </pc:sldChg>
      <pc:sldChg chg="delSp">
        <pc:chgData name="Nikhil1 Shah" userId="S::nikhil1.shah@lntinfotech.com::3868bdd0-c88f-400c-9e86-68e994b8426a" providerId="AD" clId="Web-{1087F0BA-7436-D798-52F0-C78E565314D0}" dt="2022-11-08T19:48:38.321" v="522"/>
        <pc:sldMkLst>
          <pc:docMk/>
          <pc:sldMk cId="0" sldId="260"/>
        </pc:sldMkLst>
        <pc:spChg chg="del">
          <ac:chgData name="Nikhil1 Shah" userId="S::nikhil1.shah@lntinfotech.com::3868bdd0-c88f-400c-9e86-68e994b8426a" providerId="AD" clId="Web-{1087F0BA-7436-D798-52F0-C78E565314D0}" dt="2022-11-08T19:48:38.321" v="522"/>
          <ac:spMkLst>
            <pc:docMk/>
            <pc:sldMk cId="0" sldId="260"/>
            <ac:spMk id="202" creationId="{00000000-0000-0000-0000-000000000000}"/>
          </ac:spMkLst>
        </pc:spChg>
      </pc:sldChg>
      <pc:sldChg chg="del">
        <pc:chgData name="Nikhil1 Shah" userId="S::nikhil1.shah@lntinfotech.com::3868bdd0-c88f-400c-9e86-68e994b8426a" providerId="AD" clId="Web-{1087F0BA-7436-D798-52F0-C78E565314D0}" dt="2022-11-08T18:57:01.139" v="28"/>
        <pc:sldMkLst>
          <pc:docMk/>
          <pc:sldMk cId="0" sldId="261"/>
        </pc:sldMkLst>
      </pc:sldChg>
      <pc:sldChg chg="addSp delSp modSp">
        <pc:chgData name="Nikhil1 Shah" userId="S::nikhil1.shah@lntinfotech.com::3868bdd0-c88f-400c-9e86-68e994b8426a" providerId="AD" clId="Web-{1087F0BA-7436-D798-52F0-C78E565314D0}" dt="2022-11-08T19:17:58.364" v="146"/>
        <pc:sldMkLst>
          <pc:docMk/>
          <pc:sldMk cId="0" sldId="262"/>
        </pc:sldMkLst>
        <pc:spChg chg="mod">
          <ac:chgData name="Nikhil1 Shah" userId="S::nikhil1.shah@lntinfotech.com::3868bdd0-c88f-400c-9e86-68e994b8426a" providerId="AD" clId="Web-{1087F0BA-7436-D798-52F0-C78E565314D0}" dt="2022-11-08T18:56:39.670" v="27" actId="14100"/>
          <ac:spMkLst>
            <pc:docMk/>
            <pc:sldMk cId="0" sldId="262"/>
            <ac:spMk id="227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0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1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2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3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4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5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6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7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38" creationId="{00000000-0000-0000-0000-000000000000}"/>
          </ac:spMkLst>
        </pc:spChg>
        <pc:spChg chg="del topLvl">
          <ac:chgData name="Nikhil1 Shah" userId="S::nikhil1.shah@lntinfotech.com::3868bdd0-c88f-400c-9e86-68e994b8426a" providerId="AD" clId="Web-{1087F0BA-7436-D798-52F0-C78E565314D0}" dt="2022-11-08T19:17:31.405" v="145"/>
          <ac:spMkLst>
            <pc:docMk/>
            <pc:sldMk cId="0" sldId="262"/>
            <ac:spMk id="239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40" creationId="{00000000-0000-0000-0000-000000000000}"/>
          </ac:spMkLst>
        </pc:spChg>
        <pc:spChg chg="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41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5:46.793" v="119"/>
          <ac:spMkLst>
            <pc:docMk/>
            <pc:sldMk cId="0" sldId="262"/>
            <ac:spMk id="242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6:07.278" v="126" actId="1076"/>
          <ac:spMkLst>
            <pc:docMk/>
            <pc:sldMk cId="0" sldId="262"/>
            <ac:spMk id="243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6:07.294" v="127" actId="1076"/>
          <ac:spMkLst>
            <pc:docMk/>
            <pc:sldMk cId="0" sldId="262"/>
            <ac:spMk id="244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6:07.310" v="128" actId="1076"/>
          <ac:spMkLst>
            <pc:docMk/>
            <pc:sldMk cId="0" sldId="262"/>
            <ac:spMk id="245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7:23.858" v="144" actId="1076"/>
          <ac:spMkLst>
            <pc:docMk/>
            <pc:sldMk cId="0" sldId="262"/>
            <ac:spMk id="246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7:12.561" v="142" actId="1076"/>
          <ac:spMkLst>
            <pc:docMk/>
            <pc:sldMk cId="0" sldId="262"/>
            <ac:spMk id="247" creationId="{00000000-0000-0000-0000-000000000000}"/>
          </ac:spMkLst>
        </pc:spChg>
        <pc:spChg chg="mod topLvl">
          <ac:chgData name="Nikhil1 Shah" userId="S::nikhil1.shah@lntinfotech.com::3868bdd0-c88f-400c-9e86-68e994b8426a" providerId="AD" clId="Web-{1087F0BA-7436-D798-52F0-C78E565314D0}" dt="2022-11-08T19:17:16.186" v="143" actId="1076"/>
          <ac:spMkLst>
            <pc:docMk/>
            <pc:sldMk cId="0" sldId="262"/>
            <ac:spMk id="248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14:35.587" v="115"/>
          <ac:spMkLst>
            <pc:docMk/>
            <pc:sldMk cId="0" sldId="262"/>
            <ac:spMk id="249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14:57.448" v="116"/>
          <ac:spMkLst>
            <pc:docMk/>
            <pc:sldMk cId="0" sldId="262"/>
            <ac:spMk id="250" creationId="{00000000-0000-0000-0000-000000000000}"/>
          </ac:spMkLst>
        </pc:spChg>
        <pc:grpChg chg="add">
          <ac:chgData name="Nikhil1 Shah" userId="S::nikhil1.shah@lntinfotech.com::3868bdd0-c88f-400c-9e86-68e994b8426a" providerId="AD" clId="Web-{1087F0BA-7436-D798-52F0-C78E565314D0}" dt="2022-11-08T19:17:58.364" v="146"/>
          <ac:grpSpMkLst>
            <pc:docMk/>
            <pc:sldMk cId="0" sldId="262"/>
            <ac:grpSpMk id="2" creationId="{76138511-AD9D-390F-4C85-DE3FDD533E98}"/>
          </ac:grpSpMkLst>
        </pc:grpChg>
        <pc:grpChg chg="del mod">
          <ac:chgData name="Nikhil1 Shah" userId="S::nikhil1.shah@lntinfotech.com::3868bdd0-c88f-400c-9e86-68e994b8426a" providerId="AD" clId="Web-{1087F0BA-7436-D798-52F0-C78E565314D0}" dt="2022-11-08T19:15:46.793" v="119"/>
          <ac:grpSpMkLst>
            <pc:docMk/>
            <pc:sldMk cId="0" sldId="262"/>
            <ac:grpSpMk id="229" creationId="{00000000-0000-0000-0000-000000000000}"/>
          </ac:grpSpMkLst>
        </pc:grpChg>
      </pc:sldChg>
      <pc:sldChg chg="del">
        <pc:chgData name="Nikhil1 Shah" userId="S::nikhil1.shah@lntinfotech.com::3868bdd0-c88f-400c-9e86-68e994b8426a" providerId="AD" clId="Web-{1087F0BA-7436-D798-52F0-C78E565314D0}" dt="2022-11-08T19:34:51.018" v="198"/>
        <pc:sldMkLst>
          <pc:docMk/>
          <pc:sldMk cId="0" sldId="264"/>
        </pc:sldMkLst>
      </pc:sldChg>
      <pc:sldChg chg="addSp modSp">
        <pc:chgData name="Nikhil1 Shah" userId="S::nikhil1.shah@lntinfotech.com::3868bdd0-c88f-400c-9e86-68e994b8426a" providerId="AD" clId="Web-{1087F0BA-7436-D798-52F0-C78E565314D0}" dt="2022-11-08T19:19:57.867" v="171" actId="1076"/>
        <pc:sldMkLst>
          <pc:docMk/>
          <pc:sldMk cId="0" sldId="265"/>
        </pc:sldMkLst>
        <pc:spChg chg="add mod">
          <ac:chgData name="Nikhil1 Shah" userId="S::nikhil1.shah@lntinfotech.com::3868bdd0-c88f-400c-9e86-68e994b8426a" providerId="AD" clId="Web-{1087F0BA-7436-D798-52F0-C78E565314D0}" dt="2022-11-08T19:19:57.867" v="171" actId="1076"/>
          <ac:spMkLst>
            <pc:docMk/>
            <pc:sldMk cId="0" sldId="265"/>
            <ac:spMk id="2" creationId="{FBB042E5-8B66-3576-ABF7-1A004A0EB98F}"/>
          </ac:spMkLst>
        </pc:spChg>
        <pc:spChg chg="add mod">
          <ac:chgData name="Nikhil1 Shah" userId="S::nikhil1.shah@lntinfotech.com::3868bdd0-c88f-400c-9e86-68e994b8426a" providerId="AD" clId="Web-{1087F0BA-7436-D798-52F0-C78E565314D0}" dt="2022-11-08T19:19:31.382" v="166" actId="1076"/>
          <ac:spMkLst>
            <pc:docMk/>
            <pc:sldMk cId="0" sldId="265"/>
            <ac:spMk id="3" creationId="{F87D7EAF-4BF9-4C5A-0BA0-296A7EF2A506}"/>
          </ac:spMkLst>
        </pc:spChg>
        <pc:spChg chg="add mod">
          <ac:chgData name="Nikhil1 Shah" userId="S::nikhil1.shah@lntinfotech.com::3868bdd0-c88f-400c-9e86-68e994b8426a" providerId="AD" clId="Web-{1087F0BA-7436-D798-52F0-C78E565314D0}" dt="2022-11-08T19:19:20.866" v="163" actId="1076"/>
          <ac:spMkLst>
            <pc:docMk/>
            <pc:sldMk cId="0" sldId="265"/>
            <ac:spMk id="4" creationId="{50FE5F6F-A189-F82C-7E8C-7B0CFE5EC9B0}"/>
          </ac:spMkLst>
        </pc:spChg>
        <pc:spChg chg="add mod">
          <ac:chgData name="Nikhil1 Shah" userId="S::nikhil1.shah@lntinfotech.com::3868bdd0-c88f-400c-9e86-68e994b8426a" providerId="AD" clId="Web-{1087F0BA-7436-D798-52F0-C78E565314D0}" dt="2022-11-08T19:19:40.616" v="168" actId="1076"/>
          <ac:spMkLst>
            <pc:docMk/>
            <pc:sldMk cId="0" sldId="265"/>
            <ac:spMk id="5" creationId="{A1AC9239-1480-D7FE-7B0B-6D7080C352BB}"/>
          </ac:spMkLst>
        </pc:spChg>
      </pc:sldChg>
      <pc:sldChg chg="addSp delSp modSp del">
        <pc:chgData name="Nikhil1 Shah" userId="S::nikhil1.shah@lntinfotech.com::3868bdd0-c88f-400c-9e86-68e994b8426a" providerId="AD" clId="Web-{1087F0BA-7436-D798-52F0-C78E565314D0}" dt="2022-11-08T19:20:03.179" v="172"/>
        <pc:sldMkLst>
          <pc:docMk/>
          <pc:sldMk cId="0" sldId="266"/>
        </pc:sldMkLst>
        <pc:spChg chg="add del mod">
          <ac:chgData name="Nikhil1 Shah" userId="S::nikhil1.shah@lntinfotech.com::3868bdd0-c88f-400c-9e86-68e994b8426a" providerId="AD" clId="Web-{1087F0BA-7436-D798-52F0-C78E565314D0}" dt="2022-11-08T19:18:37.365" v="149"/>
          <ac:spMkLst>
            <pc:docMk/>
            <pc:sldMk cId="0" sldId="266"/>
            <ac:spMk id="2" creationId="{665B80B0-5590-F6CE-D9D9-E2655B11D8F6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13.086" v="49"/>
          <ac:spMkLst>
            <pc:docMk/>
            <pc:sldMk cId="0" sldId="266"/>
            <ac:spMk id="347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13.086" v="48"/>
          <ac:spMkLst>
            <pc:docMk/>
            <pc:sldMk cId="0" sldId="266"/>
            <ac:spMk id="348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13.086" v="47"/>
          <ac:spMkLst>
            <pc:docMk/>
            <pc:sldMk cId="0" sldId="266"/>
            <ac:spMk id="349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13.086" v="46"/>
          <ac:spMkLst>
            <pc:docMk/>
            <pc:sldMk cId="0" sldId="266"/>
            <ac:spMk id="350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13.086" v="45"/>
          <ac:spMkLst>
            <pc:docMk/>
            <pc:sldMk cId="0" sldId="266"/>
            <ac:spMk id="351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13.086" v="44"/>
          <ac:spMkLst>
            <pc:docMk/>
            <pc:sldMk cId="0" sldId="266"/>
            <ac:spMk id="352" creationId="{00000000-0000-0000-0000-000000000000}"/>
          </ac:spMkLst>
        </pc:spChg>
        <pc:spChg chg="del mod">
          <ac:chgData name="Nikhil1 Shah" userId="S::nikhil1.shah@lntinfotech.com::3868bdd0-c88f-400c-9e86-68e994b8426a" providerId="AD" clId="Web-{1087F0BA-7436-D798-52F0-C78E565314D0}" dt="2022-11-08T19:18:49.365" v="153"/>
          <ac:spMkLst>
            <pc:docMk/>
            <pc:sldMk cId="0" sldId="266"/>
            <ac:spMk id="353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03:51.759" v="66"/>
          <ac:spMkLst>
            <pc:docMk/>
            <pc:sldMk cId="0" sldId="266"/>
            <ac:spMk id="354" creationId="{00000000-0000-0000-0000-000000000000}"/>
          </ac:spMkLst>
        </pc:spChg>
        <pc:spChg chg="del mod">
          <ac:chgData name="Nikhil1 Shah" userId="S::nikhil1.shah@lntinfotech.com::3868bdd0-c88f-400c-9e86-68e994b8426a" providerId="AD" clId="Web-{1087F0BA-7436-D798-52F0-C78E565314D0}" dt="2022-11-08T19:18:49.365" v="152"/>
          <ac:spMkLst>
            <pc:docMk/>
            <pc:sldMk cId="0" sldId="266"/>
            <ac:spMk id="355" creationId="{00000000-0000-0000-0000-000000000000}"/>
          </ac:spMkLst>
        </pc:spChg>
        <pc:spChg chg="del mod">
          <ac:chgData name="Nikhil1 Shah" userId="S::nikhil1.shah@lntinfotech.com::3868bdd0-c88f-400c-9e86-68e994b8426a" providerId="AD" clId="Web-{1087F0BA-7436-D798-52F0-C78E565314D0}" dt="2022-11-08T19:18:49.365" v="151"/>
          <ac:spMkLst>
            <pc:docMk/>
            <pc:sldMk cId="0" sldId="266"/>
            <ac:spMk id="356" creationId="{00000000-0000-0000-0000-000000000000}"/>
          </ac:spMkLst>
        </pc:spChg>
      </pc:sldChg>
      <pc:sldChg chg="del">
        <pc:chgData name="Nikhil1 Shah" userId="S::nikhil1.shah@lntinfotech.com::3868bdd0-c88f-400c-9e86-68e994b8426a" providerId="AD" clId="Web-{1087F0BA-7436-D798-52F0-C78E565314D0}" dt="2022-11-08T19:12:28.412" v="113"/>
        <pc:sldMkLst>
          <pc:docMk/>
          <pc:sldMk cId="0" sldId="267"/>
        </pc:sldMkLst>
      </pc:sldChg>
      <pc:sldChg chg="del">
        <pc:chgData name="Nikhil1 Shah" userId="S::nikhil1.shah@lntinfotech.com::3868bdd0-c88f-400c-9e86-68e994b8426a" providerId="AD" clId="Web-{1087F0BA-7436-D798-52F0-C78E565314D0}" dt="2022-11-08T19:12:28.397" v="112"/>
        <pc:sldMkLst>
          <pc:docMk/>
          <pc:sldMk cId="0" sldId="268"/>
        </pc:sldMkLst>
      </pc:sldChg>
      <pc:sldChg chg="modSp">
        <pc:chgData name="Nikhil1 Shah" userId="S::nikhil1.shah@lntinfotech.com::3868bdd0-c88f-400c-9e86-68e994b8426a" providerId="AD" clId="Web-{1087F0BA-7436-D798-52F0-C78E565314D0}" dt="2022-11-08T19:07:11.967" v="109" actId="20577"/>
        <pc:sldMkLst>
          <pc:docMk/>
          <pc:sldMk cId="0" sldId="269"/>
        </pc:sldMkLst>
        <pc:spChg chg="mod">
          <ac:chgData name="Nikhil1 Shah" userId="S::nikhil1.shah@lntinfotech.com::3868bdd0-c88f-400c-9e86-68e994b8426a" providerId="AD" clId="Web-{1087F0BA-7436-D798-52F0-C78E565314D0}" dt="2022-11-08T19:07:11.967" v="109" actId="20577"/>
          <ac:spMkLst>
            <pc:docMk/>
            <pc:sldMk cId="0" sldId="269"/>
            <ac:spMk id="404" creationId="{00000000-0000-0000-0000-000000000000}"/>
          </ac:spMkLst>
        </pc:spChg>
      </pc:sldChg>
      <pc:sldChg chg="del">
        <pc:chgData name="Nikhil1 Shah" userId="S::nikhil1.shah@lntinfotech.com::3868bdd0-c88f-400c-9e86-68e994b8426a" providerId="AD" clId="Web-{1087F0BA-7436-D798-52F0-C78E565314D0}" dt="2022-11-08T19:35:50.192" v="199"/>
        <pc:sldMkLst>
          <pc:docMk/>
          <pc:sldMk cId="0" sldId="271"/>
        </pc:sldMkLst>
      </pc:sldChg>
      <pc:sldChg chg="delSp modSp">
        <pc:chgData name="Nikhil1 Shah" userId="S::nikhil1.shah@lntinfotech.com::3868bdd0-c88f-400c-9e86-68e994b8426a" providerId="AD" clId="Web-{1087F0BA-7436-D798-52F0-C78E565314D0}" dt="2022-11-08T19:47:32.132" v="520"/>
        <pc:sldMkLst>
          <pc:docMk/>
          <pc:sldMk cId="0" sldId="273"/>
        </pc:sldMkLst>
        <pc:spChg chg="del">
          <ac:chgData name="Nikhil1 Shah" userId="S::nikhil1.shah@lntinfotech.com::3868bdd0-c88f-400c-9e86-68e994b8426a" providerId="AD" clId="Web-{1087F0BA-7436-D798-52F0-C78E565314D0}" dt="2022-11-08T19:47:32.132" v="520"/>
          <ac:spMkLst>
            <pc:docMk/>
            <pc:sldMk cId="0" sldId="273"/>
            <ac:spMk id="431" creationId="{00000000-0000-0000-0000-000000000000}"/>
          </ac:spMkLst>
        </pc:spChg>
        <pc:picChg chg="mod">
          <ac:chgData name="Nikhil1 Shah" userId="S::nikhil1.shah@lntinfotech.com::3868bdd0-c88f-400c-9e86-68e994b8426a" providerId="AD" clId="Web-{1087F0BA-7436-D798-52F0-C78E565314D0}" dt="2022-11-08T19:39:11.072" v="207" actId="1076"/>
          <ac:picMkLst>
            <pc:docMk/>
            <pc:sldMk cId="0" sldId="273"/>
            <ac:picMk id="11" creationId="{560CFFB5-B3D1-69B4-D1F7-2E6EFBE24205}"/>
          </ac:picMkLst>
        </pc:picChg>
        <pc:picChg chg="del">
          <ac:chgData name="Nikhil1 Shah" userId="S::nikhil1.shah@lntinfotech.com::3868bdd0-c88f-400c-9e86-68e994b8426a" providerId="AD" clId="Web-{1087F0BA-7436-D798-52F0-C78E565314D0}" dt="2022-11-08T19:14:00.868" v="114"/>
          <ac:picMkLst>
            <pc:docMk/>
            <pc:sldMk cId="0" sldId="273"/>
            <ac:picMk id="465" creationId="{00000000-0000-0000-0000-000000000000}"/>
          </ac:picMkLst>
        </pc:picChg>
      </pc:sldChg>
      <pc:sldChg chg="modNotes">
        <pc:chgData name="Nikhil1 Shah" userId="S::nikhil1.shah@lntinfotech.com::3868bdd0-c88f-400c-9e86-68e994b8426a" providerId="AD" clId="Web-{1087F0BA-7436-D798-52F0-C78E565314D0}" dt="2022-11-08T19:46:55.849" v="519"/>
        <pc:sldMkLst>
          <pc:docMk/>
          <pc:sldMk cId="0" sldId="274"/>
        </pc:sldMkLst>
      </pc:sldChg>
      <pc:sldChg chg="delSp modSp">
        <pc:chgData name="Nikhil1 Shah" userId="S::nikhil1.shah@lntinfotech.com::3868bdd0-c88f-400c-9e86-68e994b8426a" providerId="AD" clId="Web-{1087F0BA-7436-D798-52F0-C78E565314D0}" dt="2022-11-08T19:38:28.602" v="205" actId="20577"/>
        <pc:sldMkLst>
          <pc:docMk/>
          <pc:sldMk cId="0" sldId="275"/>
        </pc:sldMkLst>
        <pc:spChg chg="mod">
          <ac:chgData name="Nikhil1 Shah" userId="S::nikhil1.shah@lntinfotech.com::3868bdd0-c88f-400c-9e86-68e994b8426a" providerId="AD" clId="Web-{1087F0BA-7436-D798-52F0-C78E565314D0}" dt="2022-11-08T19:38:28.602" v="205" actId="20577"/>
          <ac:spMkLst>
            <pc:docMk/>
            <pc:sldMk cId="0" sldId="275"/>
            <ac:spMk id="496" creationId="{00000000-0000-0000-0000-000000000000}"/>
          </ac:spMkLst>
        </pc:spChg>
        <pc:spChg chg="del">
          <ac:chgData name="Nikhil1 Shah" userId="S::nikhil1.shah@lntinfotech.com::3868bdd0-c88f-400c-9e86-68e994b8426a" providerId="AD" clId="Web-{1087F0BA-7436-D798-52F0-C78E565314D0}" dt="2022-11-08T19:37:33.460" v="200"/>
          <ac:spMkLst>
            <pc:docMk/>
            <pc:sldMk cId="0" sldId="275"/>
            <ac:spMk id="503" creationId="{00000000-0000-0000-0000-000000000000}"/>
          </ac:spMkLst>
        </pc:spChg>
      </pc:sldChg>
      <pc:sldChg chg="modSp">
        <pc:chgData name="Nikhil1 Shah" userId="S::nikhil1.shah@lntinfotech.com::3868bdd0-c88f-400c-9e86-68e994b8426a" providerId="AD" clId="Web-{1087F0BA-7436-D798-52F0-C78E565314D0}" dt="2022-11-08T19:31:25.025" v="197" actId="20577"/>
        <pc:sldMkLst>
          <pc:docMk/>
          <pc:sldMk cId="0" sldId="276"/>
        </pc:sldMkLst>
        <pc:spChg chg="mod">
          <ac:chgData name="Nikhil1 Shah" userId="S::nikhil1.shah@lntinfotech.com::3868bdd0-c88f-400c-9e86-68e994b8426a" providerId="AD" clId="Web-{1087F0BA-7436-D798-52F0-C78E565314D0}" dt="2022-11-08T19:31:25.025" v="197" actId="20577"/>
          <ac:spMkLst>
            <pc:docMk/>
            <pc:sldMk cId="0" sldId="276"/>
            <ac:spMk id="509" creationId="{00000000-0000-0000-0000-000000000000}"/>
          </ac:spMkLst>
        </pc:spChg>
      </pc:sldChg>
      <pc:sldChg chg="modNotes">
        <pc:chgData name="Nikhil1 Shah" userId="S::nikhil1.shah@lntinfotech.com::3868bdd0-c88f-400c-9e86-68e994b8426a" providerId="AD" clId="Web-{1087F0BA-7436-D798-52F0-C78E565314D0}" dt="2022-11-08T19:49:45.604" v="533"/>
        <pc:sldMkLst>
          <pc:docMk/>
          <pc:sldMk cId="0" sldId="277"/>
        </pc:sldMkLst>
      </pc:sldChg>
      <pc:sldChg chg="delSp">
        <pc:chgData name="Nikhil1 Shah" userId="S::nikhil1.shah@lntinfotech.com::3868bdd0-c88f-400c-9e86-68e994b8426a" providerId="AD" clId="Web-{1087F0BA-7436-D798-52F0-C78E565314D0}" dt="2022-11-08T19:49:24.869" v="527"/>
        <pc:sldMkLst>
          <pc:docMk/>
          <pc:sldMk cId="0" sldId="279"/>
        </pc:sldMkLst>
        <pc:spChg chg="del">
          <ac:chgData name="Nikhil1 Shah" userId="S::nikhil1.shah@lntinfotech.com::3868bdd0-c88f-400c-9e86-68e994b8426a" providerId="AD" clId="Web-{1087F0BA-7436-D798-52F0-C78E565314D0}" dt="2022-11-08T19:49:24.869" v="527"/>
          <ac:spMkLst>
            <pc:docMk/>
            <pc:sldMk cId="0" sldId="279"/>
            <ac:spMk id="5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b2e0160b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1fb2e0160b_4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1fb2e0160b_4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5 mins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Object oriented programming</a:t>
            </a:r>
          </a:p>
          <a:p>
            <a:pPr marL="0" indent="0"/>
            <a:r>
              <a:rPr lang="en-US"/>
              <a:t>Single responsibility -&gt; Every package should have just one responsibility.  Controller – Service - Dao</a:t>
            </a:r>
          </a:p>
          <a:p>
            <a:pPr marL="0" indent="0"/>
            <a:r>
              <a:rPr lang="en-US"/>
              <a:t>Self documenting code -&gt; Java DOCS</a:t>
            </a:r>
          </a:p>
          <a:p>
            <a:pPr marL="0" indent="0"/>
            <a:r>
              <a:rPr lang="en-US"/>
              <a:t>DRY don't repeat your self</a:t>
            </a:r>
          </a:p>
          <a:p>
            <a:pPr marL="0" indent="0"/>
            <a:r>
              <a:rPr lang="en-US"/>
              <a:t>Error Handling -&gt; try and catch blocks.  Frontend and backend, Micro services.</a:t>
            </a:r>
          </a:p>
        </p:txBody>
      </p:sp>
      <p:sp>
        <p:nvSpPr>
          <p:cNvPr id="408" name="Google Shape;40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421" name="Google Shape;42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429" name="Google Shape;42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1 min</a:t>
            </a:r>
          </a:p>
          <a:p>
            <a:pPr marL="0" indent="0"/>
            <a:r>
              <a:rPr lang="en-US"/>
              <a:t>Started with console based implementation</a:t>
            </a:r>
          </a:p>
          <a:p>
            <a:pPr marL="0" indent="0"/>
            <a:r>
              <a:rPr lang="en-US"/>
              <a:t>Moved to Spring Rest</a:t>
            </a:r>
          </a:p>
          <a:p>
            <a:pPr marL="0" indent="0"/>
            <a:r>
              <a:rPr lang="en-US"/>
              <a:t>Added JDBC Template</a:t>
            </a:r>
          </a:p>
          <a:p>
            <a:pPr marL="0" indent="0"/>
            <a:r>
              <a:rPr lang="en-US"/>
              <a:t>Switched to Microservices with Angular Front end</a:t>
            </a:r>
          </a:p>
          <a:p>
            <a:pPr marL="0" indent="0"/>
            <a:r>
              <a:rPr lang="en-US"/>
              <a:t>Switched login to Express API and MongoDB</a:t>
            </a:r>
          </a:p>
          <a:p>
            <a:pPr marL="0" indent="0"/>
            <a:r>
              <a:rPr lang="en-US"/>
              <a:t>Tried out React JS with small side project for exposure</a:t>
            </a:r>
          </a:p>
          <a:p>
            <a:pPr marL="0" indent="0"/>
            <a:r>
              <a:rPr lang="en-US"/>
              <a:t>Added testing with both backend and frontend</a:t>
            </a:r>
          </a:p>
        </p:txBody>
      </p:sp>
      <p:sp>
        <p:nvSpPr>
          <p:cNvPr id="474" name="Google Shape;47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1 min</a:t>
            </a:r>
          </a:p>
          <a:p>
            <a:pPr marL="0" indent="0"/>
            <a:endParaRPr lang="en-US"/>
          </a:p>
        </p:txBody>
      </p:sp>
      <p:sp>
        <p:nvSpPr>
          <p:cNvPr id="482" name="Google Shape;48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507" name="Google Shape;50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</a:t>
            </a:r>
            <a:endParaRPr/>
          </a:p>
          <a:p>
            <a:pPr marL="0" indent="0"/>
            <a:r>
              <a:rPr lang="en-US"/>
              <a:t>Console POS – 5 mins</a:t>
            </a:r>
          </a:p>
          <a:p>
            <a:pPr marL="0" indent="0"/>
            <a:r>
              <a:rPr lang="en-US"/>
              <a:t>Basic Web REST – 3 mins</a:t>
            </a:r>
            <a:endParaRPr/>
          </a:p>
          <a:p>
            <a:pPr marL="0" indent="0"/>
            <a:r>
              <a:rPr lang="en-US"/>
              <a:t>Microservices and Angular Front-end – 10 mins</a:t>
            </a:r>
          </a:p>
          <a:p>
            <a:pPr marL="0" indent="0"/>
            <a:r>
              <a:rPr lang="en-US"/>
              <a:t>React Trial – 2 mins</a:t>
            </a:r>
          </a:p>
          <a:p>
            <a:pPr marL="0" indent="0"/>
            <a:endParaRPr lang="en-US"/>
          </a:p>
        </p:txBody>
      </p:sp>
      <p:sp>
        <p:nvSpPr>
          <p:cNvPr id="515" name="Google Shape;51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- ?</a:t>
            </a:r>
            <a:endParaRPr/>
          </a:p>
        </p:txBody>
      </p:sp>
      <p:sp>
        <p:nvSpPr>
          <p:cNvPr id="523" name="Google Shape;52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</p:txBody>
      </p:sp>
      <p:sp>
        <p:nvSpPr>
          <p:cNvPr id="531" name="Google Shape;53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b2e0160b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11fb2e0160b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224" name="Google Shape;22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- 2 mins</a:t>
            </a:r>
            <a:endParaRPr/>
          </a:p>
        </p:txBody>
      </p:sp>
      <p:sp>
        <p:nvSpPr>
          <p:cNvPr id="254" name="Google Shape;2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338" name="Google Shape;33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</p:txBody>
      </p:sp>
      <p:sp>
        <p:nvSpPr>
          <p:cNvPr id="376" name="Google Shape;37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— Black 2 lines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ctrTitle"/>
          </p:nvPr>
        </p:nvSpPr>
        <p:spPr>
          <a:xfrm>
            <a:off x="685978" y="2769266"/>
            <a:ext cx="108201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 SemiBold"/>
              <a:buNone/>
              <a:defRPr sz="1300" b="0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ubTitle" idx="1"/>
          </p:nvPr>
        </p:nvSpPr>
        <p:spPr>
          <a:xfrm>
            <a:off x="685978" y="3073332"/>
            <a:ext cx="10820170" cy="11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/>
          <p:nvPr/>
        </p:nvSpPr>
        <p:spPr>
          <a:xfrm>
            <a:off x="10456536" y="2"/>
            <a:ext cx="1049612" cy="6857998"/>
          </a:xfrm>
          <a:custGeom>
            <a:avLst/>
            <a:gdLst/>
            <a:ahLst/>
            <a:cxnLst/>
            <a:rect l="l" t="t" r="r" b="b"/>
            <a:pathLst>
              <a:path w="1049612" h="6857998" extrusionOk="0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7;p2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2 — Black">
  <p:cSld name="Voice 2 — Black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ctrTitle"/>
          </p:nvPr>
        </p:nvSpPr>
        <p:spPr>
          <a:xfrm>
            <a:off x="1620012" y="1511584"/>
            <a:ext cx="8951976" cy="38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/>
          <p:nvPr/>
        </p:nvSpPr>
        <p:spPr>
          <a:xfrm>
            <a:off x="1464564" y="0"/>
            <a:ext cx="9262872" cy="68580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2 — Red">
  <p:cSld name="Voice 2 — Red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ctrTitle"/>
          </p:nvPr>
        </p:nvSpPr>
        <p:spPr>
          <a:xfrm>
            <a:off x="1620012" y="1511584"/>
            <a:ext cx="8951976" cy="38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/>
          <p:nvPr/>
        </p:nvSpPr>
        <p:spPr>
          <a:xfrm>
            <a:off x="1464564" y="0"/>
            <a:ext cx="9262872" cy="68580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4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2 — Blue">
  <p:cSld name="Voice 2 — Blue">
    <p:bg>
      <p:bgPr>
        <a:solidFill>
          <a:schemeClr val="accen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>
            <a:spLocks noGrp="1"/>
          </p:cNvSpPr>
          <p:nvPr>
            <p:ph type="ctrTitle"/>
          </p:nvPr>
        </p:nvSpPr>
        <p:spPr>
          <a:xfrm>
            <a:off x="1620012" y="1511584"/>
            <a:ext cx="8951976" cy="38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/>
          <p:nvPr/>
        </p:nvSpPr>
        <p:spPr>
          <a:xfrm>
            <a:off x="1464564" y="0"/>
            <a:ext cx="9262872" cy="68580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aign — Black">
  <p:cSld name="Campaign — Black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/>
          <p:nvPr/>
        </p:nvSpPr>
        <p:spPr>
          <a:xfrm>
            <a:off x="5977129" y="2590908"/>
            <a:ext cx="237744" cy="241584"/>
          </a:xfrm>
          <a:custGeom>
            <a:avLst/>
            <a:gdLst/>
            <a:ahLst/>
            <a:cxnLst/>
            <a:rect l="l" t="t" r="r" b="b"/>
            <a:pathLst>
              <a:path w="237744" h="241584" extrusionOk="0">
                <a:moveTo>
                  <a:pt x="118872" y="77907"/>
                </a:moveTo>
                <a:cubicBezTo>
                  <a:pt x="96147" y="77907"/>
                  <a:pt x="77724" y="97107"/>
                  <a:pt x="77724" y="120792"/>
                </a:cubicBezTo>
                <a:cubicBezTo>
                  <a:pt x="77724" y="144477"/>
                  <a:pt x="96147" y="163677"/>
                  <a:pt x="118872" y="163677"/>
                </a:cubicBezTo>
                <a:cubicBezTo>
                  <a:pt x="141597" y="163677"/>
                  <a:pt x="160020" y="144477"/>
                  <a:pt x="160020" y="120792"/>
                </a:cubicBezTo>
                <a:cubicBezTo>
                  <a:pt x="160020" y="97107"/>
                  <a:pt x="141597" y="77907"/>
                  <a:pt x="118872" y="77907"/>
                </a:cubicBezTo>
                <a:close/>
                <a:moveTo>
                  <a:pt x="118872" y="0"/>
                </a:moveTo>
                <a:cubicBezTo>
                  <a:pt x="184523" y="0"/>
                  <a:pt x="237744" y="54080"/>
                  <a:pt x="237744" y="120792"/>
                </a:cubicBezTo>
                <a:cubicBezTo>
                  <a:pt x="237744" y="187504"/>
                  <a:pt x="184523" y="241584"/>
                  <a:pt x="118872" y="241584"/>
                </a:cubicBezTo>
                <a:cubicBezTo>
                  <a:pt x="53221" y="241584"/>
                  <a:pt x="0" y="187504"/>
                  <a:pt x="0" y="120792"/>
                </a:cubicBezTo>
                <a:cubicBezTo>
                  <a:pt x="0" y="54080"/>
                  <a:pt x="53221" y="0"/>
                  <a:pt x="1188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46"/>
          <p:cNvSpPr txBox="1">
            <a:spLocks noGrp="1"/>
          </p:cNvSpPr>
          <p:nvPr>
            <p:ph type="ctrTitle"/>
          </p:nvPr>
        </p:nvSpPr>
        <p:spPr>
          <a:xfrm>
            <a:off x="1620013" y="3097235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aign — Red">
  <p:cSld name="Campaign — Red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/>
          <p:nvPr/>
        </p:nvSpPr>
        <p:spPr>
          <a:xfrm>
            <a:off x="5977129" y="2590908"/>
            <a:ext cx="237744" cy="241584"/>
          </a:xfrm>
          <a:custGeom>
            <a:avLst/>
            <a:gdLst/>
            <a:ahLst/>
            <a:cxnLst/>
            <a:rect l="l" t="t" r="r" b="b"/>
            <a:pathLst>
              <a:path w="237744" h="241584" extrusionOk="0">
                <a:moveTo>
                  <a:pt x="118872" y="77907"/>
                </a:moveTo>
                <a:cubicBezTo>
                  <a:pt x="96147" y="77907"/>
                  <a:pt x="77724" y="97107"/>
                  <a:pt x="77724" y="120792"/>
                </a:cubicBezTo>
                <a:cubicBezTo>
                  <a:pt x="77724" y="144477"/>
                  <a:pt x="96147" y="163677"/>
                  <a:pt x="118872" y="163677"/>
                </a:cubicBezTo>
                <a:cubicBezTo>
                  <a:pt x="141597" y="163677"/>
                  <a:pt x="160020" y="144477"/>
                  <a:pt x="160020" y="120792"/>
                </a:cubicBezTo>
                <a:cubicBezTo>
                  <a:pt x="160020" y="97107"/>
                  <a:pt x="141597" y="77907"/>
                  <a:pt x="118872" y="77907"/>
                </a:cubicBezTo>
                <a:close/>
                <a:moveTo>
                  <a:pt x="118872" y="0"/>
                </a:moveTo>
                <a:cubicBezTo>
                  <a:pt x="184523" y="0"/>
                  <a:pt x="237744" y="54080"/>
                  <a:pt x="237744" y="120792"/>
                </a:cubicBezTo>
                <a:cubicBezTo>
                  <a:pt x="237744" y="187504"/>
                  <a:pt x="184523" y="241584"/>
                  <a:pt x="118872" y="241584"/>
                </a:cubicBezTo>
                <a:cubicBezTo>
                  <a:pt x="53221" y="241584"/>
                  <a:pt x="0" y="187504"/>
                  <a:pt x="0" y="120792"/>
                </a:cubicBezTo>
                <a:cubicBezTo>
                  <a:pt x="0" y="54080"/>
                  <a:pt x="53221" y="0"/>
                  <a:pt x="118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7"/>
          <p:cNvSpPr txBox="1">
            <a:spLocks noGrp="1"/>
          </p:cNvSpPr>
          <p:nvPr>
            <p:ph type="ctrTitle"/>
          </p:nvPr>
        </p:nvSpPr>
        <p:spPr>
          <a:xfrm>
            <a:off x="1620013" y="3097235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aign — Blue">
  <p:cSld name="Campaign — Blue">
    <p:bg>
      <p:bgPr>
        <a:solidFill>
          <a:schemeClr val="accen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"/>
          <p:cNvSpPr/>
          <p:nvPr/>
        </p:nvSpPr>
        <p:spPr>
          <a:xfrm>
            <a:off x="5977129" y="2590908"/>
            <a:ext cx="237744" cy="241584"/>
          </a:xfrm>
          <a:custGeom>
            <a:avLst/>
            <a:gdLst/>
            <a:ahLst/>
            <a:cxnLst/>
            <a:rect l="l" t="t" r="r" b="b"/>
            <a:pathLst>
              <a:path w="237744" h="241584" extrusionOk="0">
                <a:moveTo>
                  <a:pt x="118872" y="77907"/>
                </a:moveTo>
                <a:cubicBezTo>
                  <a:pt x="96147" y="77907"/>
                  <a:pt x="77724" y="97107"/>
                  <a:pt x="77724" y="120792"/>
                </a:cubicBezTo>
                <a:cubicBezTo>
                  <a:pt x="77724" y="144477"/>
                  <a:pt x="96147" y="163677"/>
                  <a:pt x="118872" y="163677"/>
                </a:cubicBezTo>
                <a:cubicBezTo>
                  <a:pt x="141597" y="163677"/>
                  <a:pt x="160020" y="144477"/>
                  <a:pt x="160020" y="120792"/>
                </a:cubicBezTo>
                <a:cubicBezTo>
                  <a:pt x="160020" y="97107"/>
                  <a:pt x="141597" y="77907"/>
                  <a:pt x="118872" y="77907"/>
                </a:cubicBezTo>
                <a:close/>
                <a:moveTo>
                  <a:pt x="118872" y="0"/>
                </a:moveTo>
                <a:cubicBezTo>
                  <a:pt x="184523" y="0"/>
                  <a:pt x="237744" y="54080"/>
                  <a:pt x="237744" y="120792"/>
                </a:cubicBezTo>
                <a:cubicBezTo>
                  <a:pt x="237744" y="187504"/>
                  <a:pt x="184523" y="241584"/>
                  <a:pt x="118872" y="241584"/>
                </a:cubicBezTo>
                <a:cubicBezTo>
                  <a:pt x="53221" y="241584"/>
                  <a:pt x="0" y="187504"/>
                  <a:pt x="0" y="120792"/>
                </a:cubicBezTo>
                <a:cubicBezTo>
                  <a:pt x="0" y="54080"/>
                  <a:pt x="53221" y="0"/>
                  <a:pt x="118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48"/>
          <p:cNvSpPr txBox="1">
            <a:spLocks noGrp="1"/>
          </p:cNvSpPr>
          <p:nvPr>
            <p:ph type="ctrTitle"/>
          </p:nvPr>
        </p:nvSpPr>
        <p:spPr>
          <a:xfrm>
            <a:off x="1620013" y="3097235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Black">
  <p:cSld name="Seize — Black">
    <p:bg>
      <p:bgPr>
        <a:solidFill>
          <a:srgbClr val="2626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 Medium"/>
              <a:buNone/>
              <a:defRPr sz="34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Blue">
  <p:cSld name="Seize — Blue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 Medium"/>
              <a:buNone/>
              <a:defRPr sz="34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5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>
            <a:spLocks noGrp="1"/>
          </p:cNvSpPr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sp>
      <p:sp>
        <p:nvSpPr>
          <p:cNvPr id="87" name="Google Shape;87;p34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469087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469087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Medium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Poppins Medium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White">
  <p:cSld name="Agenda — Whi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1081735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1081735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Full Image">
  <p:cSld name="Agenda — Full Ima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>
            <a:spLocks noGrp="1"/>
          </p:cNvSpPr>
          <p:nvPr>
            <p:ph type="pic" idx="2"/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sp>
      <p:sp>
        <p:nvSpPr>
          <p:cNvPr id="100" name="Google Shape;100;p40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1081735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1081735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Right">
  <p:cSld name="Half circle image: Image Righ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9"/>
          <p:cNvSpPr>
            <a:spLocks noGrp="1"/>
          </p:cNvSpPr>
          <p:nvPr>
            <p:ph type="pic" idx="2"/>
          </p:nvPr>
        </p:nvSpPr>
        <p:spPr>
          <a:xfrm>
            <a:off x="6281928" y="0"/>
            <a:ext cx="591007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685800" y="886969"/>
            <a:ext cx="5221224" cy="114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9"/>
              <a:buFont typeface="Poppins Medium"/>
              <a:buNone/>
              <a:defRPr sz="2299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685800" y="2371745"/>
            <a:ext cx="5221224" cy="359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nd Mark — Positive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nd Mark — Negative">
  <p:cSld name="Brand Mark — Negative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Red">
  <p:cSld name="Seize — Red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 Medium"/>
              <a:buNone/>
              <a:defRPr sz="34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Red">
  <p:cSld name="Voice — Red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sz="42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Black">
  <p:cSld name="Voice — Black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sz="42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Blue">
  <p:cSld name="Voice — Blue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sz="42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pos="768">
          <p15:clr>
            <a:srgbClr val="F26B43"/>
          </p15:clr>
        </p15:guide>
        <p15:guide id="6" pos="1008">
          <p15:clr>
            <a:srgbClr val="F26B43"/>
          </p15:clr>
        </p15:guide>
        <p15:guide id="7" pos="1368">
          <p15:clr>
            <a:srgbClr val="F26B43"/>
          </p15:clr>
        </p15:guide>
        <p15:guide id="8" pos="1608">
          <p15:clr>
            <a:srgbClr val="F26B43"/>
          </p15:clr>
        </p15:guide>
        <p15:guide id="9" pos="1944">
          <p15:clr>
            <a:srgbClr val="F26B43"/>
          </p15:clr>
        </p15:guide>
        <p15:guide id="10" pos="2208">
          <p15:clr>
            <a:srgbClr val="F26B43"/>
          </p15:clr>
        </p15:guide>
        <p15:guide id="11" pos="2520">
          <p15:clr>
            <a:srgbClr val="F26B43"/>
          </p15:clr>
        </p15:guide>
        <p15:guide id="12" pos="2784">
          <p15:clr>
            <a:srgbClr val="F26B43"/>
          </p15:clr>
        </p15:guide>
        <p15:guide id="13" pos="3120">
          <p15:clr>
            <a:srgbClr val="F26B43"/>
          </p15:clr>
        </p15:guide>
        <p15:guide id="14" pos="3384">
          <p15:clr>
            <a:srgbClr val="F26B43"/>
          </p15:clr>
        </p15:guide>
        <p15:guide id="15" pos="3696">
          <p15:clr>
            <a:srgbClr val="F26B43"/>
          </p15:clr>
        </p15:guide>
        <p15:guide id="16" pos="3960">
          <p15:clr>
            <a:srgbClr val="F26B43"/>
          </p15:clr>
        </p15:guide>
        <p15:guide id="17" pos="4296">
          <p15:clr>
            <a:srgbClr val="F26B43"/>
          </p15:clr>
        </p15:guide>
        <p15:guide id="18" pos="4560">
          <p15:clr>
            <a:srgbClr val="F26B43"/>
          </p15:clr>
        </p15:guide>
        <p15:guide id="19" pos="4872">
          <p15:clr>
            <a:srgbClr val="F26B43"/>
          </p15:clr>
        </p15:guide>
        <p15:guide id="20" pos="5136">
          <p15:clr>
            <a:srgbClr val="F26B43"/>
          </p15:clr>
        </p15:guide>
        <p15:guide id="21" pos="5472">
          <p15:clr>
            <a:srgbClr val="F26B43"/>
          </p15:clr>
        </p15:guide>
        <p15:guide id="22" pos="5736">
          <p15:clr>
            <a:srgbClr val="F26B43"/>
          </p15:clr>
        </p15:guide>
        <p15:guide id="23" pos="6072">
          <p15:clr>
            <a:srgbClr val="F26B43"/>
          </p15:clr>
        </p15:guide>
        <p15:guide id="24" pos="6312">
          <p15:clr>
            <a:srgbClr val="F26B43"/>
          </p15:clr>
        </p15:guide>
        <p15:guide id="25" pos="6648">
          <p15:clr>
            <a:srgbClr val="F26B43"/>
          </p15:clr>
        </p15:guide>
        <p15:guide id="26" pos="6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-man13/CRS-Group-B-JAVA-PO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9A816F3-8998-E616-920A-88EE08693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4" r="4396" b="-1"/>
          <a:stretch/>
        </p:blipFill>
        <p:spPr>
          <a:xfrm>
            <a:off x="135213" y="10"/>
            <a:ext cx="1192159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1fb2e0160b_4_5" hidden="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5D07-749D-093C-6599-240859E53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012" y="158377"/>
            <a:ext cx="8951976" cy="1262461"/>
          </a:xfrm>
        </p:spPr>
        <p:txBody>
          <a:bodyPr/>
          <a:lstStyle/>
          <a:p>
            <a:r>
              <a:rPr lang="en-US"/>
              <a:t>Project Outline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1BE2C65-A676-3E61-64DE-81E370782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" t="2037" r="5863" b="-611"/>
          <a:stretch/>
        </p:blipFill>
        <p:spPr>
          <a:xfrm>
            <a:off x="6097473" y="1308346"/>
            <a:ext cx="6031038" cy="5345689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3F79BF1-BEBE-5C88-A327-DE1EFE815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t="1737" r="-217" b="193"/>
          <a:stretch/>
        </p:blipFill>
        <p:spPr>
          <a:xfrm>
            <a:off x="64052" y="1311220"/>
            <a:ext cx="5737992" cy="53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>
            <a:spLocks noGrp="1"/>
          </p:cNvSpPr>
          <p:nvPr>
            <p:ph type="ctrTitle"/>
          </p:nvPr>
        </p:nvSpPr>
        <p:spPr>
          <a:xfrm>
            <a:off x="1411543" y="428902"/>
            <a:ext cx="3489608" cy="13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Engineering</a:t>
            </a:r>
            <a:br>
              <a:rPr lang="en-US" sz="4400"/>
            </a:br>
            <a:r>
              <a:rPr lang="en-US" sz="4400"/>
              <a:t>Practices</a:t>
            </a:r>
            <a:endParaRPr/>
          </a:p>
        </p:txBody>
      </p:sp>
      <p:sp>
        <p:nvSpPr>
          <p:cNvPr id="411" name="Google Shape;411;p1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12" name="Google Shape;412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650" r="8649"/>
          <a:stretch/>
        </p:blipFill>
        <p:spPr>
          <a:xfrm>
            <a:off x="5924571" y="0"/>
            <a:ext cx="6274561" cy="6852518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F7B1D-9410-9F28-4513-BD868A96F593}"/>
              </a:ext>
            </a:extLst>
          </p:cNvPr>
          <p:cNvSpPr txBox="1"/>
          <p:nvPr/>
        </p:nvSpPr>
        <p:spPr>
          <a:xfrm>
            <a:off x="512064" y="1787689"/>
            <a:ext cx="6288155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3200">
                <a:latin typeface="Poppins"/>
              </a:rPr>
              <a:t>Object orienting programming</a:t>
            </a:r>
            <a:endParaRPr lang="en-US"/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3200">
                <a:latin typeface="Poppins"/>
              </a:rPr>
              <a:t>Single responsibility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3200">
                <a:latin typeface="Poppins"/>
              </a:rPr>
              <a:t>Self-documenting code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3200"/>
              <a:t>Follow DRY Principle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3200"/>
              <a:t>Error Handling</a:t>
            </a:r>
          </a:p>
          <a:p>
            <a:pPr marL="285750" indent="-285750">
              <a:buFont typeface="Courier New"/>
              <a:buChar char="o"/>
            </a:pPr>
            <a:endParaRPr lang="en-US" sz="3200"/>
          </a:p>
          <a:p>
            <a:pPr marL="285750" indent="-285750">
              <a:buFont typeface="Courier New"/>
              <a:buChar char="o"/>
            </a:pPr>
            <a:endParaRPr lang="en-US" sz="3200"/>
          </a:p>
          <a:p>
            <a:pPr marL="457200" indent="-457200">
              <a:buChar char="•"/>
            </a:pP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 b="1">
              <a:latin typeface="Poppins"/>
            </a:endParaRPr>
          </a:p>
          <a:p>
            <a:pPr marL="285750" indent="-285750">
              <a:buFont typeface="Courier New"/>
              <a:buChar char="o"/>
            </a:pPr>
            <a:endParaRPr lang="en-US" sz="3200">
              <a:latin typeface="Poppins"/>
            </a:endParaRPr>
          </a:p>
          <a:p>
            <a:pPr marL="285750" indent="-285750">
              <a:buFont typeface="Courier New"/>
              <a:buChar char="o"/>
            </a:pPr>
            <a:endParaRPr lang="en-US" sz="3200">
              <a:latin typeface="Poppins"/>
            </a:endParaRPr>
          </a:p>
          <a:p>
            <a:pPr marL="285750" indent="-285750">
              <a:buFont typeface="Courier New"/>
              <a:buChar char="o"/>
            </a:pPr>
            <a:endParaRPr lang="en-US" sz="3200">
              <a:latin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 txBox="1">
            <a:spLocks noGrp="1"/>
          </p:cNvSpPr>
          <p:nvPr>
            <p:ph type="ctrTitle"/>
          </p:nvPr>
        </p:nvSpPr>
        <p:spPr>
          <a:xfrm>
            <a:off x="1549615" y="2689214"/>
            <a:ext cx="3248341" cy="64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Tech Stack</a:t>
            </a:r>
            <a:endParaRPr/>
          </a:p>
        </p:txBody>
      </p:sp>
      <p:sp>
        <p:nvSpPr>
          <p:cNvPr id="424" name="Google Shape;424;p1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25" name="Google Shape;425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575" r="19248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1258360" y="298132"/>
            <a:ext cx="2194560" cy="94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3905732" y="318733"/>
            <a:ext cx="2194560" cy="9476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6595165" y="310420"/>
            <a:ext cx="2194560" cy="947651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Frontend</a:t>
            </a:r>
            <a:endParaRPr sz="1400" b="0" i="0" u="none" strike="noStrike" cap="none">
              <a:solidFill>
                <a:schemeClr val="lt1"/>
              </a:solidFill>
              <a:latin typeface="Poppins"/>
              <a:cs typeface="Arial"/>
              <a:sym typeface="Arial"/>
            </a:endParaRPr>
          </a:p>
        </p:txBody>
      </p:sp>
      <p:sp>
        <p:nvSpPr>
          <p:cNvPr id="443" name="Google Shape;443;p18"/>
          <p:cNvSpPr/>
          <p:nvPr/>
        </p:nvSpPr>
        <p:spPr>
          <a:xfrm flipH="1">
            <a:off x="1299960" y="4571434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8"/>
          <p:cNvSpPr/>
          <p:nvPr/>
        </p:nvSpPr>
        <p:spPr>
          <a:xfrm flipH="1">
            <a:off x="1258356" y="1241681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Language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8"/>
          <p:cNvSpPr/>
          <p:nvPr/>
        </p:nvSpPr>
        <p:spPr>
          <a:xfrm flipH="1">
            <a:off x="1277872" y="2404976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Framework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8"/>
          <p:cNvSpPr/>
          <p:nvPr/>
        </p:nvSpPr>
        <p:spPr>
          <a:xfrm flipH="1">
            <a:off x="3905733" y="1255341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SQL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8"/>
          <p:cNvSpPr/>
          <p:nvPr/>
        </p:nvSpPr>
        <p:spPr>
          <a:xfrm flipH="1">
            <a:off x="1253861" y="5453991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Documentation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18"/>
          <p:cNvPicPr preferRelativeResize="0"/>
          <p:nvPr/>
        </p:nvPicPr>
        <p:blipFill rotWithShape="1">
          <a:blip r:embed="rId3">
            <a:alphaModFix/>
          </a:blip>
          <a:srcRect l="9305" t="12927"/>
          <a:stretch/>
        </p:blipFill>
        <p:spPr>
          <a:xfrm>
            <a:off x="3907174" y="1641900"/>
            <a:ext cx="1273284" cy="73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561" y="1593743"/>
            <a:ext cx="535089" cy="7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5780" y="2712541"/>
            <a:ext cx="1028161" cy="54061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/>
          <p:nvPr/>
        </p:nvSpPr>
        <p:spPr>
          <a:xfrm flipH="1">
            <a:off x="1274618" y="3297136"/>
            <a:ext cx="2205602" cy="6248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Application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18"/>
          <p:cNvPicPr preferRelativeResize="0"/>
          <p:nvPr/>
        </p:nvPicPr>
        <p:blipFill rotWithShape="1">
          <a:blip r:embed="rId6">
            <a:alphaModFix/>
          </a:blip>
          <a:srcRect l="21652" t="23254" r="22961" b="21405"/>
          <a:stretch/>
        </p:blipFill>
        <p:spPr>
          <a:xfrm>
            <a:off x="1851169" y="3946425"/>
            <a:ext cx="1097280" cy="613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8"/>
          <p:cNvPicPr preferRelativeResize="0"/>
          <p:nvPr/>
        </p:nvPicPr>
        <p:blipFill rotWithShape="1">
          <a:blip r:embed="rId7">
            <a:alphaModFix/>
          </a:blip>
          <a:srcRect r="32501"/>
          <a:stretch/>
        </p:blipFill>
        <p:spPr>
          <a:xfrm>
            <a:off x="1860046" y="4953427"/>
            <a:ext cx="937923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4F66007-B941-5A5E-8372-836B8CCAD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096" y="1640247"/>
            <a:ext cx="711201" cy="639942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74D0E1B-EC37-BC76-9E92-A2C12E8B7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4660" y="1595352"/>
            <a:ext cx="976244" cy="983731"/>
          </a:xfrm>
          <a:prstGeom prst="rect">
            <a:avLst/>
          </a:prstGeom>
        </p:spPr>
      </p:pic>
      <p:sp>
        <p:nvSpPr>
          <p:cNvPr id="7" name="Google Shape;444;p18">
            <a:extLst>
              <a:ext uri="{FF2B5EF4-FFF2-40B4-BE49-F238E27FC236}">
                <a16:creationId xmlns:a16="http://schemas.microsoft.com/office/drawing/2014/main" id="{EDD07EC6-F815-B63C-70C4-58F87E3E4C74}"/>
              </a:ext>
            </a:extLst>
          </p:cNvPr>
          <p:cNvSpPr/>
          <p:nvPr/>
        </p:nvSpPr>
        <p:spPr>
          <a:xfrm flipH="1">
            <a:off x="6587368" y="1244174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Language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35;p18">
            <a:extLst>
              <a:ext uri="{FF2B5EF4-FFF2-40B4-BE49-F238E27FC236}">
                <a16:creationId xmlns:a16="http://schemas.microsoft.com/office/drawing/2014/main" id="{E2B11505-AFD8-7CCF-AEE2-98BABFD80C18}"/>
              </a:ext>
            </a:extLst>
          </p:cNvPr>
          <p:cNvSpPr/>
          <p:nvPr/>
        </p:nvSpPr>
        <p:spPr>
          <a:xfrm>
            <a:off x="9223513" y="321463"/>
            <a:ext cx="2194560" cy="9476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Version</a:t>
            </a:r>
          </a:p>
          <a:p>
            <a:pPr algn="ctr">
              <a:buSzPts val="2800"/>
            </a:pPr>
            <a:r>
              <a:rPr lang="en-US" sz="2800">
                <a:solidFill>
                  <a:schemeClr val="lt1"/>
                </a:solidFill>
                <a:latin typeface="Poppins"/>
                <a:cs typeface="Poppins"/>
              </a:rPr>
              <a:t>Control</a:t>
            </a: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560CFFB5-B3D1-69B4-D1F7-2E6EFBE242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4936" y="1543521"/>
            <a:ext cx="876853" cy="840409"/>
          </a:xfrm>
          <a:prstGeom prst="rect">
            <a:avLst/>
          </a:prstGeom>
        </p:spPr>
      </p:pic>
      <p:sp>
        <p:nvSpPr>
          <p:cNvPr id="12" name="Google Shape;447;p18">
            <a:extLst>
              <a:ext uri="{FF2B5EF4-FFF2-40B4-BE49-F238E27FC236}">
                <a16:creationId xmlns:a16="http://schemas.microsoft.com/office/drawing/2014/main" id="{4A41AED9-0FFD-339C-C9CC-13EC09F1F135}"/>
              </a:ext>
            </a:extLst>
          </p:cNvPr>
          <p:cNvSpPr/>
          <p:nvPr/>
        </p:nvSpPr>
        <p:spPr>
          <a:xfrm flipH="1">
            <a:off x="3905733" y="2735167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n-US" sz="1800">
                <a:solidFill>
                  <a:schemeClr val="lt1"/>
                </a:solidFill>
                <a:latin typeface="Poppins"/>
                <a:cs typeface="Poppins"/>
              </a:rPr>
              <a:t>NoSQL Database</a:t>
            </a:r>
            <a:endParaRPr lang="en-US" sz="1800" b="0" i="0" u="none" strike="noStrike" cap="none">
              <a:solidFill>
                <a:schemeClr val="lt1"/>
              </a:solidFill>
              <a:latin typeface="Poppins"/>
              <a:cs typeface="Poppins"/>
            </a:endParaRPr>
          </a:p>
        </p:txBody>
      </p:sp>
      <p:pic>
        <p:nvPicPr>
          <p:cNvPr id="15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B5D8C756-A80C-B105-2338-6B2892A1C4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6660" y="3132151"/>
            <a:ext cx="876853" cy="726220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9F1647F2-348B-68B8-474D-1E844126FF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7008" y="1599923"/>
            <a:ext cx="1042505" cy="632241"/>
          </a:xfrm>
          <a:prstGeom prst="rect">
            <a:avLst/>
          </a:prstGeom>
        </p:spPr>
      </p:pic>
      <p:pic>
        <p:nvPicPr>
          <p:cNvPr id="17" name="Picture 17" descr="Logo, icon&#10;&#10;Description automatically generated">
            <a:extLst>
              <a:ext uri="{FF2B5EF4-FFF2-40B4-BE49-F238E27FC236}">
                <a16:creationId xmlns:a16="http://schemas.microsoft.com/office/drawing/2014/main" id="{543BC881-7AA1-B105-52F3-44F61D31F5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313" y="1561703"/>
            <a:ext cx="887896" cy="697637"/>
          </a:xfrm>
          <a:prstGeom prst="rect">
            <a:avLst/>
          </a:prstGeom>
        </p:spPr>
      </p:pic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EDCE8D5B-37C1-07A9-EE8B-ECB4751634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73009" y="2275966"/>
            <a:ext cx="1042504" cy="980851"/>
          </a:xfrm>
          <a:prstGeom prst="rect">
            <a:avLst/>
          </a:prstGeom>
        </p:spPr>
      </p:pic>
      <p:sp>
        <p:nvSpPr>
          <p:cNvPr id="19" name="Google Shape;444;p18">
            <a:extLst>
              <a:ext uri="{FF2B5EF4-FFF2-40B4-BE49-F238E27FC236}">
                <a16:creationId xmlns:a16="http://schemas.microsoft.com/office/drawing/2014/main" id="{50951484-41F4-FA41-112B-18BEFD8AE92E}"/>
              </a:ext>
            </a:extLst>
          </p:cNvPr>
          <p:cNvSpPr/>
          <p:nvPr/>
        </p:nvSpPr>
        <p:spPr>
          <a:xfrm flipH="1">
            <a:off x="6654875" y="3198869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cs typeface="Poppins"/>
              </a:rPr>
              <a:t>Frameworks</a:t>
            </a:r>
          </a:p>
        </p:txBody>
      </p:sp>
      <p:pic>
        <p:nvPicPr>
          <p:cNvPr id="20" name="Picture 2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B92494E-6B52-DF71-A46D-079F4A7130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791" y="3559313"/>
            <a:ext cx="700157" cy="7112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B33CD14C-C83F-B1F5-0AAA-2147699396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0405" y="3556482"/>
            <a:ext cx="690494" cy="794165"/>
          </a:xfrm>
          <a:prstGeom prst="rect">
            <a:avLst/>
          </a:prstGeom>
        </p:spPr>
      </p:pic>
      <p:pic>
        <p:nvPicPr>
          <p:cNvPr id="23" name="Google Shape;455;p18">
            <a:extLst>
              <a:ext uri="{FF2B5EF4-FFF2-40B4-BE49-F238E27FC236}">
                <a16:creationId xmlns:a16="http://schemas.microsoft.com/office/drawing/2014/main" id="{C736FB41-3601-AF21-9DF5-9407482826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8648" y="5812352"/>
            <a:ext cx="535089" cy="71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43;p18">
            <a:extLst>
              <a:ext uri="{FF2B5EF4-FFF2-40B4-BE49-F238E27FC236}">
                <a16:creationId xmlns:a16="http://schemas.microsoft.com/office/drawing/2014/main" id="{AAE03527-756E-3284-FD0F-A2B6661F9831}"/>
              </a:ext>
            </a:extLst>
          </p:cNvPr>
          <p:cNvSpPr/>
          <p:nvPr/>
        </p:nvSpPr>
        <p:spPr>
          <a:xfrm flipH="1">
            <a:off x="6597088" y="4448530"/>
            <a:ext cx="2194559" cy="2493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5" descr="Logo&#10;&#10;Description automatically generated">
            <a:extLst>
              <a:ext uri="{FF2B5EF4-FFF2-40B4-BE49-F238E27FC236}">
                <a16:creationId xmlns:a16="http://schemas.microsoft.com/office/drawing/2014/main" id="{3DF532B4-1762-85FB-436F-0360FD5D99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53981" y="4817886"/>
            <a:ext cx="2116394" cy="491454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396DAB6-AC89-9B2C-B3F3-2A46418349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5791" y="3493052"/>
            <a:ext cx="876853" cy="921026"/>
          </a:xfrm>
          <a:prstGeom prst="rect">
            <a:avLst/>
          </a:prstGeom>
        </p:spPr>
      </p:pic>
      <p:pic>
        <p:nvPicPr>
          <p:cNvPr id="6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83C80AA-C909-CA2F-7396-19B37FB142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921" y="2410791"/>
            <a:ext cx="733288" cy="711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"/>
          <p:cNvSpPr txBox="1">
            <a:spLocks noGrp="1"/>
          </p:cNvSpPr>
          <p:nvPr>
            <p:ph type="ctrTitle"/>
          </p:nvPr>
        </p:nvSpPr>
        <p:spPr>
          <a:xfrm>
            <a:off x="1172245" y="2847167"/>
            <a:ext cx="4053994" cy="747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Development</a:t>
            </a:r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78" name="Google Shape;478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292" t="-1905" r="33896" b="1905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0"/>
          <p:cNvGrpSpPr/>
          <p:nvPr/>
        </p:nvGrpSpPr>
        <p:grpSpPr>
          <a:xfrm>
            <a:off x="2614051" y="373388"/>
            <a:ext cx="7395245" cy="5633836"/>
            <a:chOff x="566294" y="-114321"/>
            <a:chExt cx="7395245" cy="5633836"/>
          </a:xfrm>
        </p:grpSpPr>
        <p:sp>
          <p:nvSpPr>
            <p:cNvPr id="485" name="Google Shape;485;p20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 txBox="1"/>
            <p:nvPr/>
          </p:nvSpPr>
          <p:spPr>
            <a:xfrm>
              <a:off x="6185301" y="3633961"/>
              <a:ext cx="1776238" cy="1833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Work in teams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Code Review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Commit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566294" y="3731629"/>
              <a:ext cx="2561310" cy="178062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0"/>
            <p:cNvSpPr txBox="1"/>
            <p:nvPr/>
          </p:nvSpPr>
          <p:spPr>
            <a:xfrm>
              <a:off x="657958" y="4006167"/>
              <a:ext cx="178628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SzPts val="1600"/>
                <a:buFont typeface="Poppins"/>
                <a:buChar char="•"/>
              </a:pPr>
              <a:r>
                <a:rPr lang="en-US" sz="1600" b="1">
                  <a:latin typeface="Poppins"/>
                  <a:ea typeface="Poppins"/>
                  <a:cs typeface="Poppins"/>
                  <a:sym typeface="Poppins"/>
                </a:rPr>
                <a:t>Review of the work done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  <a:ea typeface="Poppins"/>
                  <a:cs typeface="Poppins"/>
                </a:rPr>
                <a:t>Testing</a:t>
              </a:r>
              <a:endParaRPr lang="en-US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40"/>
                </a:spcBef>
                <a:buSzPts val="1600"/>
                <a:buFont typeface="Poppins"/>
                <a:buChar char="•"/>
              </a:pPr>
              <a:r>
                <a:rPr lang="en-US" sz="1600" b="1">
                  <a:latin typeface="Poppins"/>
                  <a:ea typeface="Poppins"/>
                  <a:cs typeface="Poppins"/>
                </a:rPr>
                <a:t>Refactoring if needed</a:t>
              </a:r>
              <a:endParaRPr lang="en-US" sz="16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0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Apply learned concepts</a:t>
              </a:r>
              <a:endParaRPr lang="en-US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40"/>
                </a:spcBef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Individual time to practice</a:t>
              </a:r>
              <a:endParaRPr lang="en-US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Review</a:t>
              </a:r>
              <a:endParaRPr lang="en-US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Font typeface="Poppins,Sans-Serif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</a:rPr>
                <a:t>Lecture </a:t>
              </a:r>
            </a:p>
            <a:p>
              <a:pPr marL="171450" lvl="1" indent="-171450">
                <a:lnSpc>
                  <a:spcPct val="90000"/>
                </a:lnSpc>
                <a:spcBef>
                  <a:spcPts val="240"/>
                </a:spcBef>
                <a:buFont typeface="Poppins,Sans-Serif"/>
                <a:buChar char="•"/>
              </a:pPr>
              <a:r>
                <a:rPr lang="en-US" sz="1600" b="1">
                  <a:solidFill>
                    <a:schemeClr val="dk1"/>
                  </a:solidFill>
                  <a:latin typeface="Poppins"/>
                </a:rPr>
                <a:t>Indvidual time to research</a:t>
              </a:r>
            </a:p>
            <a:p>
              <a:pPr lvl="1">
                <a:lnSpc>
                  <a:spcPct val="90000"/>
                </a:lnSpc>
                <a:spcBef>
                  <a:spcPts val="240"/>
                </a:spcBef>
              </a:pPr>
              <a:endParaRPr lang="en-US" sz="1600" b="1">
                <a:solidFill>
                  <a:schemeClr val="dk1"/>
                </a:solidFill>
                <a:latin typeface="Poppins Medium"/>
              </a:endParaRPr>
            </a:p>
            <a:p>
              <a:pPr>
                <a:buSzPts val="1400"/>
              </a:pPr>
              <a:endParaRPr sz="1600" b="0" i="0" u="none" strike="noStrike" cap="none">
                <a:solidFill>
                  <a:srgbClr val="000000"/>
                </a:solidFill>
                <a:latin typeface="Poppins Medium"/>
                <a:ea typeface="Arial"/>
                <a:cs typeface="Arial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 txBox="1"/>
            <p:nvPr/>
          </p:nvSpPr>
          <p:spPr>
            <a:xfrm>
              <a:off x="2413629" y="970614"/>
              <a:ext cx="1587479" cy="158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2200"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Learning a topic</a:t>
              </a:r>
              <a:endParaRPr lang="en-US"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0"/>
            <p:cNvSpPr txBox="1"/>
            <p:nvPr/>
          </p:nvSpPr>
          <p:spPr>
            <a:xfrm>
              <a:off x="4144001" y="1033726"/>
              <a:ext cx="1742087" cy="158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2200"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</a:rPr>
                <a:t>Practical</a:t>
              </a:r>
            </a:p>
            <a:p>
              <a:pPr algn="ctr">
                <a:lnSpc>
                  <a:spcPct val="90000"/>
                </a:lnSpc>
                <a:buSzPts val="2200"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</a:rPr>
                <a:t>Demo</a:t>
              </a:r>
            </a:p>
          </p:txBody>
        </p:sp>
        <p:sp>
          <p:nvSpPr>
            <p:cNvPr id="497" name="Google Shape;497;p20"/>
            <p:cNvSpPr/>
            <p:nvPr/>
          </p:nvSpPr>
          <p:spPr>
            <a:xfrm rot="10800000">
              <a:off x="4115848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0"/>
            <p:cNvSpPr txBox="1"/>
            <p:nvPr/>
          </p:nvSpPr>
          <p:spPr>
            <a:xfrm>
              <a:off x="4115848" y="2761181"/>
              <a:ext cx="1841478" cy="158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2200"/>
              </a:pPr>
              <a:r>
                <a:rPr lang="en-US" sz="2200" err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Implemen-tation</a:t>
              </a: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in the</a:t>
              </a:r>
              <a:endParaRPr lang="en-US" sz="2200">
                <a:solidFill>
                  <a:schemeClr val="lt1"/>
                </a:solidFill>
                <a:latin typeface="Poppins"/>
                <a:cs typeface="Poppins"/>
              </a:endParaRPr>
            </a:p>
            <a:p>
              <a:pPr algn="ctr">
                <a:lnSpc>
                  <a:spcPct val="90000"/>
                </a:lnSpc>
                <a:buSzPts val="2200"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project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0"/>
            <p:cNvSpPr txBox="1"/>
            <p:nvPr/>
          </p:nvSpPr>
          <p:spPr>
            <a:xfrm>
              <a:off x="2314237" y="2849529"/>
              <a:ext cx="1587479" cy="158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2200"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</a:rPr>
                <a:t>Delivery and code review</a:t>
              </a:r>
              <a:endParaRPr lang="en-US"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"/>
          <p:cNvSpPr txBox="1">
            <a:spLocks noGrp="1"/>
          </p:cNvSpPr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Challenges </a:t>
            </a:r>
            <a:br>
              <a:rPr lang="en-US" sz="4400"/>
            </a:br>
            <a:r>
              <a:rPr lang="en-US" sz="4400"/>
              <a:t>&amp;</a:t>
            </a:r>
            <a:br>
              <a:rPr lang="en-US" sz="4400"/>
            </a:br>
            <a:r>
              <a:rPr lang="en-US" sz="4400"/>
              <a:t>Roadblocks</a:t>
            </a:r>
          </a:p>
        </p:txBody>
      </p:sp>
      <p:sp>
        <p:nvSpPr>
          <p:cNvPr id="510" name="Google Shape;510;p2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511" name="Google Shape;511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034" t="303" r="11849" b="-21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35A4-051D-52C3-C938-E43D02D5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4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>
            <a:spLocks noGrp="1"/>
          </p:cNvSpPr>
          <p:nvPr>
            <p:ph type="ctrTitle"/>
          </p:nvPr>
        </p:nvSpPr>
        <p:spPr>
          <a:xfrm>
            <a:off x="2084152" y="2847178"/>
            <a:ext cx="19545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Demo</a:t>
            </a:r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19" name="Google Shape;51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88" r="439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>
            <a:spLocks noGrp="1"/>
          </p:cNvSpPr>
          <p:nvPr>
            <p:ph type="ctrTitle"/>
          </p:nvPr>
        </p:nvSpPr>
        <p:spPr>
          <a:xfrm>
            <a:off x="1620151" y="2847181"/>
            <a:ext cx="29817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Questions</a:t>
            </a:r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27" name="Google Shape;527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9" r="149" b="8571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C3CCE-84EA-C65C-787E-C597970BF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Where we Started</a:t>
            </a:r>
          </a:p>
        </p:txBody>
      </p:sp>
      <p:sp>
        <p:nvSpPr>
          <p:cNvPr id="179" name="Google Shape;179;g11fb2e0160b_4_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</a:pPr>
            <a:r>
              <a:rPr lang="en-US" sz="4800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 rot="21599310">
            <a:off x="3108450" y="1252487"/>
            <a:ext cx="59751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35 days</a:t>
            </a:r>
          </a:p>
        </p:txBody>
      </p:sp>
      <p:sp>
        <p:nvSpPr>
          <p:cNvPr id="2" name="Google Shape;186;p3">
            <a:extLst>
              <a:ext uri="{FF2B5EF4-FFF2-40B4-BE49-F238E27FC236}">
                <a16:creationId xmlns:a16="http://schemas.microsoft.com/office/drawing/2014/main" id="{92076E27-7B93-FA61-7CC6-957189A775B9}"/>
              </a:ext>
            </a:extLst>
          </p:cNvPr>
          <p:cNvSpPr txBox="1"/>
          <p:nvPr/>
        </p:nvSpPr>
        <p:spPr>
          <a:xfrm>
            <a:off x="2362200" y="3157768"/>
            <a:ext cx="74676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 b="0" i="0" u="none" strike="noStrike" cap="none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2 </a:t>
            </a:r>
            <a:r>
              <a:rPr lang="en-US" sz="180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Months plan</a:t>
            </a:r>
            <a:endParaRPr lang="en-US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bg1"/>
              </a:solidFill>
              <a:latin typeface="Poppins"/>
              <a:cs typeface="Poppins"/>
            </a:endParaRPr>
          </a:p>
          <a:p>
            <a:pPr marL="285750" indent="-285750"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Everyday Discussion about topics / Technologies/ Bug Fixing.</a:t>
            </a:r>
            <a:endParaRPr sz="1800">
              <a:solidFill>
                <a:schemeClr val="bg1"/>
              </a:solidFill>
              <a:latin typeface="Poppins"/>
              <a:cs typeface="Poppins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endParaRPr sz="1800">
              <a:solidFill>
                <a:schemeClr val="bg1"/>
              </a:solidFill>
              <a:latin typeface="Poppins"/>
              <a:cs typeface="Poppins"/>
            </a:endParaRPr>
          </a:p>
          <a:p>
            <a:pPr marL="285750" indent="-285750"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 Every day with SME/Trainer  Discussion of progress &amp; transformation based on all Technologies </a:t>
            </a:r>
            <a:endParaRPr sz="180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endParaRPr sz="180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522618" y="441262"/>
            <a:ext cx="3400158" cy="4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</a:pPr>
            <a:r>
              <a:rPr lang="en-US" sz="2800">
                <a:latin typeface="Poppins"/>
                <a:ea typeface="Poppins"/>
                <a:cs typeface="Poppins"/>
                <a:sym typeface="Poppins"/>
              </a:rPr>
              <a:t>Stakeholders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015" y="441262"/>
            <a:ext cx="7526785" cy="51525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sp>
        <p:nvSpPr>
          <p:cNvPr id="195" name="Google Shape;195;p4"/>
          <p:cNvSpPr/>
          <p:nvPr/>
        </p:nvSpPr>
        <p:spPr>
          <a:xfrm>
            <a:off x="522618" y="1154415"/>
            <a:ext cx="3669372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Sponsors</a:t>
            </a: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■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LTI</a:t>
            </a: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1"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</a:t>
            </a:r>
            <a:r>
              <a:rPr lang="en-US"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SME’s</a:t>
            </a: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               </a:t>
            </a:r>
            <a:endParaRPr lang="en-US"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Amit Balyan</a:t>
            </a: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2" indent="-342900">
              <a:buSzPts val="1800"/>
              <a:buFont typeface="Poppins"/>
              <a:buChar char="■"/>
            </a:pPr>
            <a:r>
              <a:rPr lang="en-US" sz="1800">
                <a:solidFill>
                  <a:schemeClr val="dk1"/>
                </a:solidFill>
                <a:latin typeface="Poppins"/>
                <a:cs typeface="Poppins"/>
              </a:rPr>
              <a:t>Srividya </a:t>
            </a:r>
            <a:r>
              <a:rPr lang="en-US" sz="1800" err="1">
                <a:solidFill>
                  <a:schemeClr val="dk1"/>
                </a:solidFill>
                <a:latin typeface="Poppins"/>
                <a:cs typeface="Poppins"/>
              </a:rPr>
              <a:t>Macherla</a:t>
            </a:r>
            <a:endParaRPr lang="en-US" sz="1800" b="0" i="0" u="none" strike="noStrike" cap="none" err="1">
              <a:solidFill>
                <a:schemeClr val="dk1"/>
              </a:solidFill>
              <a:latin typeface="Poppins"/>
              <a:cs typeface="Poppins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ea typeface="Poppins"/>
            </a:endParaRPr>
          </a:p>
          <a:p>
            <a:pPr marL="457200" lvl="1">
              <a:buSzPts val="1800"/>
            </a:pPr>
            <a:endParaRPr lang="en-US" sz="180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ctrTitle"/>
          </p:nvPr>
        </p:nvSpPr>
        <p:spPr>
          <a:xfrm>
            <a:off x="1346611" y="2759428"/>
            <a:ext cx="7954144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</a:pPr>
            <a:r>
              <a:rPr lang="en-US" sz="2800"/>
              <a:t>  Our next starts</a:t>
            </a:r>
            <a:endParaRPr sz="2800" b="1"/>
          </a:p>
        </p:txBody>
      </p:sp>
      <p:sp>
        <p:nvSpPr>
          <p:cNvPr id="203" name="Google Shape;203;p5"/>
          <p:cNvSpPr txBox="1"/>
          <p:nvPr/>
        </p:nvSpPr>
        <p:spPr>
          <a:xfrm>
            <a:off x="6701244" y="3193516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</a:t>
            </a:r>
            <a:endParaRPr sz="2800" b="1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227" name="Google Shape;227;p7"/>
          <p:cNvSpPr txBox="1">
            <a:spLocks noGrp="1"/>
          </p:cNvSpPr>
          <p:nvPr>
            <p:ph type="ctrTitle"/>
          </p:nvPr>
        </p:nvSpPr>
        <p:spPr>
          <a:xfrm>
            <a:off x="516467" y="220788"/>
            <a:ext cx="2083904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 Medium"/>
              <a:buNone/>
            </a:pPr>
            <a:r>
              <a:rPr lang="en-US" sz="3600"/>
              <a:t>Agenda</a:t>
            </a:r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38511-AD9D-390F-4C85-DE3FDD533E98}"/>
              </a:ext>
            </a:extLst>
          </p:cNvPr>
          <p:cNvGrpSpPr/>
          <p:nvPr/>
        </p:nvGrpSpPr>
        <p:grpSpPr>
          <a:xfrm>
            <a:off x="516463" y="924185"/>
            <a:ext cx="4703612" cy="4856712"/>
            <a:chOff x="516463" y="924185"/>
            <a:chExt cx="4703612" cy="4856712"/>
          </a:xfrm>
        </p:grpSpPr>
        <p:sp>
          <p:nvSpPr>
            <p:cNvPr id="230" name="Google Shape;230;p7"/>
            <p:cNvSpPr/>
            <p:nvPr/>
          </p:nvSpPr>
          <p:spPr>
            <a:xfrm>
              <a:off x="516467" y="924185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01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16466" y="1478931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16465" y="2032363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03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16465" y="2562966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04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16464" y="3121840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05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16463" y="3680714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06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16463" y="4239588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07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16463" y="4788892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08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16463" y="5338196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09</a:t>
              </a:r>
              <a:endParaRPr sz="1600" b="1" i="0" u="none" strike="noStrike" cap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1253067" y="96086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Journey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1253067" y="1518434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Team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1253067" y="2087596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Project Goals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1253067" y="2599724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Engineering Practices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1253067" y="3158598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Tech Stack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1253067" y="371880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 txBox="1"/>
            <p:nvPr/>
          </p:nvSpPr>
          <p:spPr>
            <a:xfrm>
              <a:off x="1265775" y="428088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cs typeface="Poppins"/>
                  <a:sym typeface="Poppins"/>
                </a:rPr>
                <a:t>Roadblocks</a:t>
              </a:r>
              <a:endParaRPr sz="1400" b="0" i="0" u="none" strike="noStrike" cap="none">
                <a:solidFill>
                  <a:schemeClr val="dk1"/>
                </a:solidFill>
                <a:latin typeface="Poppins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 txBox="1"/>
            <p:nvPr/>
          </p:nvSpPr>
          <p:spPr>
            <a:xfrm>
              <a:off x="1246992" y="4830241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Demo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1265775" y="5378965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Questions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ctrTitle"/>
          </p:nvPr>
        </p:nvSpPr>
        <p:spPr>
          <a:xfrm>
            <a:off x="1299456" y="2731053"/>
            <a:ext cx="333060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Our Journey</a:t>
            </a:r>
            <a:endParaRPr/>
          </a:p>
        </p:txBody>
      </p:sp>
      <p:sp>
        <p:nvSpPr>
          <p:cNvPr id="257" name="Google Shape;257;p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58" name="Google Shape;258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8438" t="262" r="3144" b="2222"/>
          <a:stretch/>
        </p:blipFill>
        <p:spPr>
          <a:xfrm>
            <a:off x="5864351" y="0"/>
            <a:ext cx="6363507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>
            <a:spLocks noGrp="1"/>
          </p:cNvSpPr>
          <p:nvPr>
            <p:ph type="ctrTitle"/>
          </p:nvPr>
        </p:nvSpPr>
        <p:spPr>
          <a:xfrm>
            <a:off x="1636633" y="466226"/>
            <a:ext cx="2847019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Our Team</a:t>
            </a:r>
            <a:endParaRPr/>
          </a:p>
        </p:txBody>
      </p:sp>
      <p:sp>
        <p:nvSpPr>
          <p:cNvPr id="341" name="Google Shape;341;p1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42" name="Google Shape;342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44" r="11343"/>
          <a:stretch/>
        </p:blipFill>
        <p:spPr>
          <a:xfrm>
            <a:off x="6100354" y="0"/>
            <a:ext cx="6087292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  <p:sp>
        <p:nvSpPr>
          <p:cNvPr id="2" name="Google Shape;353;p11">
            <a:extLst>
              <a:ext uri="{FF2B5EF4-FFF2-40B4-BE49-F238E27FC236}">
                <a16:creationId xmlns:a16="http://schemas.microsoft.com/office/drawing/2014/main" id="{FBB042E5-8B66-3576-ABF7-1A004A0EB98F}"/>
              </a:ext>
            </a:extLst>
          </p:cNvPr>
          <p:cNvSpPr txBox="1"/>
          <p:nvPr/>
        </p:nvSpPr>
        <p:spPr>
          <a:xfrm>
            <a:off x="3059441" y="1819267"/>
            <a:ext cx="2228586" cy="4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000"/>
            </a:pPr>
            <a:r>
              <a:rPr lang="en-US" sz="2000" b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Luca </a:t>
            </a:r>
            <a:r>
              <a:rPr lang="en-US" sz="2000" b="1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Mastrofini</a:t>
            </a:r>
            <a:endParaRPr sz="1400" b="0" i="0" u="none" strike="noStrike" cap="none" err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55;p11">
            <a:extLst>
              <a:ext uri="{FF2B5EF4-FFF2-40B4-BE49-F238E27FC236}">
                <a16:creationId xmlns:a16="http://schemas.microsoft.com/office/drawing/2014/main" id="{F87D7EAF-4BF9-4C5A-0BA0-296A7EF2A506}"/>
              </a:ext>
            </a:extLst>
          </p:cNvPr>
          <p:cNvSpPr txBox="1"/>
          <p:nvPr/>
        </p:nvSpPr>
        <p:spPr>
          <a:xfrm>
            <a:off x="967409" y="1815516"/>
            <a:ext cx="18298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000"/>
            </a:pPr>
            <a:r>
              <a:rPr lang="en-US" sz="2000" b="1">
                <a:solidFill>
                  <a:schemeClr val="dk1"/>
                </a:solidFill>
                <a:latin typeface="Poppins"/>
                <a:cs typeface="Poppins"/>
              </a:rPr>
              <a:t>Nikhil Shah</a:t>
            </a:r>
            <a:endParaRPr lang="en-US" sz="2000" b="1" i="0" u="none" strike="noStrike" cap="none">
              <a:solidFill>
                <a:schemeClr val="dk1"/>
              </a:solidFill>
              <a:latin typeface="Poppins"/>
              <a:cs typeface="Poppins"/>
            </a:endParaRPr>
          </a:p>
        </p:txBody>
      </p:sp>
      <p:pic>
        <p:nvPicPr>
          <p:cNvPr id="6" name="Picture 6" descr="A picture containing person, person, indoor, shirt&#10;&#10;Description automatically generated">
            <a:extLst>
              <a:ext uri="{FF2B5EF4-FFF2-40B4-BE49-F238E27FC236}">
                <a16:creationId xmlns:a16="http://schemas.microsoft.com/office/drawing/2014/main" id="{46E5229C-B590-E8DD-CB03-36ACF3AA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1" y="2587485"/>
            <a:ext cx="1749287" cy="1671983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7" descr="A picture containing person, person, wall, looking&#10;&#10;Description automatically generated">
            <a:extLst>
              <a:ext uri="{FF2B5EF4-FFF2-40B4-BE49-F238E27FC236}">
                <a16:creationId xmlns:a16="http://schemas.microsoft.com/office/drawing/2014/main" id="{A28F1CE9-B3B1-3E22-73E9-97E67675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094" b="14094"/>
          <a:stretch>
            <a:fillRect/>
          </a:stretch>
        </p:blipFill>
        <p:spPr>
          <a:xfrm>
            <a:off x="882168" y="2586867"/>
            <a:ext cx="1747489" cy="1673222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685800" y="453048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Medium"/>
              <a:buNone/>
            </a:pPr>
            <a:r>
              <a:rPr lang="en-US" sz="3200" b="1">
                <a:solidFill>
                  <a:schemeClr val="dk1"/>
                </a:solidFill>
              </a:rPr>
              <a:t>Our Vision</a:t>
            </a:r>
            <a:endParaRPr sz="3200"/>
          </a:p>
        </p:txBody>
      </p:sp>
      <p:grpSp>
        <p:nvGrpSpPr>
          <p:cNvPr id="379" name="Google Shape;379;p14"/>
          <p:cNvGrpSpPr/>
          <p:nvPr/>
        </p:nvGrpSpPr>
        <p:grpSpPr>
          <a:xfrm>
            <a:off x="7405965" y="1451984"/>
            <a:ext cx="1738036" cy="1741863"/>
            <a:chOff x="403166" y="1435608"/>
            <a:chExt cx="2456822" cy="2596068"/>
          </a:xfrm>
        </p:grpSpPr>
        <p:sp>
          <p:nvSpPr>
            <p:cNvPr id="380" name="Google Shape;380;p14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381" name="Google Shape;381;p14"/>
            <p:cNvPicPr preferRelativeResize="0"/>
            <p:nvPr/>
          </p:nvPicPr>
          <p:blipFill rotWithShape="1">
            <a:blip r:embed="rId3">
              <a:alphaModFix/>
            </a:blip>
            <a:srcRect l="24436" t="15290" r="26023" b="16268"/>
            <a:stretch/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14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rgbClr val="EE6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83" name="Google Shape;383;p14"/>
            <p:cNvSpPr txBox="1"/>
            <p:nvPr/>
          </p:nvSpPr>
          <p:spPr>
            <a:xfrm>
              <a:off x="726842" y="1514247"/>
              <a:ext cx="379271" cy="412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14"/>
          <p:cNvSpPr txBox="1"/>
          <p:nvPr/>
        </p:nvSpPr>
        <p:spPr>
          <a:xfrm>
            <a:off x="7175656" y="3574770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9592885" y="3570972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14"/>
          <p:cNvGrpSpPr/>
          <p:nvPr/>
        </p:nvGrpSpPr>
        <p:grpSpPr>
          <a:xfrm>
            <a:off x="10199178" y="1419845"/>
            <a:ext cx="1690836" cy="1769853"/>
            <a:chOff x="3363489" y="1435608"/>
            <a:chExt cx="2456822" cy="2592462"/>
          </a:xfrm>
        </p:grpSpPr>
        <p:pic>
          <p:nvPicPr>
            <p:cNvPr id="387" name="Google Shape;38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4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rgbClr val="EE6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3676543" y="1515148"/>
              <a:ext cx="461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14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14"/>
          <p:cNvGrpSpPr/>
          <p:nvPr/>
        </p:nvGrpSpPr>
        <p:grpSpPr>
          <a:xfrm>
            <a:off x="7626831" y="4275751"/>
            <a:ext cx="1663995" cy="1742362"/>
            <a:chOff x="6338184" y="1435608"/>
            <a:chExt cx="2456822" cy="2596067"/>
          </a:xfrm>
        </p:grpSpPr>
        <p:sp>
          <p:nvSpPr>
            <p:cNvPr id="394" name="Google Shape;394;p14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rgbClr val="EE6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6" name="Google Shape;396;p14"/>
            <p:cNvSpPr txBox="1"/>
            <p:nvPr/>
          </p:nvSpPr>
          <p:spPr>
            <a:xfrm>
              <a:off x="6700402" y="1579419"/>
              <a:ext cx="461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7" name="Google Shape;397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14"/>
          <p:cNvGrpSpPr/>
          <p:nvPr/>
        </p:nvGrpSpPr>
        <p:grpSpPr>
          <a:xfrm>
            <a:off x="10234468" y="4288725"/>
            <a:ext cx="1655546" cy="1725564"/>
            <a:chOff x="9314007" y="1435608"/>
            <a:chExt cx="2456822" cy="2604379"/>
          </a:xfrm>
        </p:grpSpPr>
        <p:grpSp>
          <p:nvGrpSpPr>
            <p:cNvPr id="399" name="Google Shape;399;p14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400" name="Google Shape;400;p14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pic>
            <p:nvPicPr>
              <p:cNvPr id="401" name="Google Shape;401;p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2" name="Google Shape;402;p14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rgbClr val="EE64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403" name="Google Shape;403;p14"/>
            <p:cNvSpPr txBox="1"/>
            <p:nvPr/>
          </p:nvSpPr>
          <p:spPr>
            <a:xfrm>
              <a:off x="9496883" y="1555976"/>
              <a:ext cx="461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14"/>
          <p:cNvSpPr txBox="1"/>
          <p:nvPr/>
        </p:nvSpPr>
        <p:spPr>
          <a:xfrm>
            <a:off x="458011" y="1524258"/>
            <a:ext cx="67416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600"/>
            </a:pPr>
            <a:r>
              <a:rPr lang="en-US" sz="2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create </a:t>
            </a:r>
            <a:r>
              <a:rPr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 </a:t>
            </a:r>
            <a:r>
              <a:rPr lang="en-US"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Course</a:t>
            </a:r>
            <a:r>
              <a:rPr lang="en-US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Registration System</a:t>
            </a:r>
            <a:r>
              <a:rPr lang="en-US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using full stack development tools and technologies, where </a:t>
            </a:r>
            <a:r>
              <a:rPr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students and professors can enroll in different courses and perform various tasks with our admins creating tasks and approving users.</a:t>
            </a:r>
            <a:endParaRPr lang="en-US" sz="2600" b="0" i="0" u="none" strike="noStrike" cap="none">
              <a:solidFill>
                <a:schemeClr val="dk1"/>
              </a:solidFill>
              <a:latin typeface="Poppins"/>
              <a:cs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 Mark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oice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genda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162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Poppins</vt:lpstr>
      <vt:lpstr>Poppins Medium</vt:lpstr>
      <vt:lpstr>Brand Mark</vt:lpstr>
      <vt:lpstr>Voice</vt:lpstr>
      <vt:lpstr>Agenda</vt:lpstr>
      <vt:lpstr>PowerPoint Presentation</vt:lpstr>
      <vt:lpstr>Where we Started</vt:lpstr>
      <vt:lpstr>PowerPoint Presentation</vt:lpstr>
      <vt:lpstr>Stakeholders</vt:lpstr>
      <vt:lpstr>  Our next starts</vt:lpstr>
      <vt:lpstr>Agenda</vt:lpstr>
      <vt:lpstr>Our Journey</vt:lpstr>
      <vt:lpstr>Our Team</vt:lpstr>
      <vt:lpstr>Our Vision</vt:lpstr>
      <vt:lpstr>Project Outline</vt:lpstr>
      <vt:lpstr>Engineering Practices</vt:lpstr>
      <vt:lpstr>Tech Stack</vt:lpstr>
      <vt:lpstr>PowerPoint Presentation</vt:lpstr>
      <vt:lpstr>Development</vt:lpstr>
      <vt:lpstr>PowerPoint Presentation</vt:lpstr>
      <vt:lpstr>Challenges  &amp; Roadblocks</vt:lpstr>
      <vt:lpstr>GitHub Repo</vt:lpstr>
      <vt:lpstr>Demo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Wailam Pan</dc:creator>
  <cp:lastModifiedBy>Nikhil1 Shah</cp:lastModifiedBy>
  <cp:revision>1</cp:revision>
  <dcterms:created xsi:type="dcterms:W3CDTF">2018-11-16T01:56:21Z</dcterms:created>
  <dcterms:modified xsi:type="dcterms:W3CDTF">2022-11-10T15:30:57Z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2a760b3e-54a5-418b-9dd9-555cd32dea45</vt:lpwstr>
  </property>
  <property fmtid="{D5CDD505-2E9C-101B-9397-08002B2CF9AE}" pid="3" name="Offisync_UniqueId">
    <vt:lpwstr>167823</vt:lpwstr>
  </property>
  <property fmtid="{D5CDD505-2E9C-101B-9397-08002B2CF9AE}" pid="4" name="Jive_LatestUserAccountName">
    <vt:lpwstr>vaivashi</vt:lpwstr>
  </property>
  <property fmtid="{D5CDD505-2E9C-101B-9397-08002B2CF9AE}" pid="5" name="Jive_VersionGuid">
    <vt:lpwstr>f166cf82-5007-4aeb-b839-2269b5079005</vt:lpwstr>
  </property>
  <property fmtid="{D5CDD505-2E9C-101B-9397-08002B2CF9AE}" pid="6" name="Offisync_UpdateToken">
    <vt:lpwstr>8</vt:lpwstr>
  </property>
  <property fmtid="{D5CDD505-2E9C-101B-9397-08002B2CF9AE}" pid="7" name="Offisync_ProviderInitializationData">
    <vt:lpwstr>https://vox.publicissapient.com</vt:lpwstr>
  </property>
  <property fmtid="{D5CDD505-2E9C-101B-9397-08002B2CF9AE}" pid="8" name="ContentTypeId">
    <vt:lpwstr>0x0101005B3C05FE7C078A4EBD0AABA0297D5076</vt:lpwstr>
  </property>
</Properties>
</file>