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47FF3C-A425-8791-38A6-7E396FB5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E11D88-2377-0AAD-AD3F-D837680DE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F9441-8393-CB27-EEFD-288B542B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05DD0-EB08-393D-4264-598AB157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682E8-BAD0-64D1-A2FE-D7EE29DA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2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DB422-497B-D022-9F05-F06CC5FE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A0126C-53A0-94C3-D0EF-C07BBEADB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AC675-B75A-D5CE-B500-EC08C73C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45A5A6-7374-D71F-4F46-05B7F7D3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9E908B-DE24-3288-BEFB-52CBC556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6A8CD8-AD97-EF2D-3C7D-C8314D52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F2AA88-5167-A6B0-64A9-796E535C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6C8EB-5797-48E9-4958-127CFDED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EE2B9-A4E4-2A96-6F51-0CCDF36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70043-8AEB-4373-330B-A3E53DE5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B78C8-E351-B081-C748-0E4CBA8B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ED837-6312-B248-9E9A-0CC3A89E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E0A4E-1E8B-7D20-A00D-5CD96BDE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70BE7-0CC7-5535-44E5-24183E9F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042B15-CC68-05D9-C752-A5AD1AEE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00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6C9A3-44C3-355F-75F8-BFDD8E4D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555619-A8AB-D87C-AFFA-74C739B1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CC5E6-DB32-D8C5-A816-6061E373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53405-6551-C6F4-ABE9-54FF2D2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A41DC-52F8-52D2-B930-EEBBCBB8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0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42ADC-C215-A386-0ADF-8088A870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79B49-E46A-80AB-58E6-56270827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49EF65-FFFA-C9B8-9C2B-078100FE6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2F9EAD-2F39-AE16-15F4-6BE0B45C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765A0-3C55-AEE7-C198-836D4DED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3FAB9B-D7F9-A673-8732-C7F917E4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15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38E5E-64BD-61B9-DC3E-E2B94827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EBCA6D-7F0B-44CB-8173-517C5B4D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0828A7-BC60-1E12-F7C6-BB92D215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D06D4A-BB2E-A9A1-8642-0080C7DF2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A3D910-8380-388F-D4E6-69772569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300A24-4F51-178A-0945-F667B7D1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FDD5CF-2055-10A4-E499-564605D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357047-87B0-1294-A324-96BF6543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C4768-8B1E-4BC7-A2AC-AC2FD2F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2468F6-F798-3775-D3DA-ABBDFC61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476F63-6DF3-7D9B-60E2-34568EE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FCD743-B3B0-0162-3AEA-C986C838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EAEB4DB-41BA-FC4D-01E9-8A0DF811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96B1FE-8100-E48A-7418-221C75A8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F01D5C-EC27-32D7-D98C-62CD54FD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50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3C8D9-C639-FDD8-85BD-5C0444D9D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963486-5551-E7B3-9C8E-80A60F43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AC2F8C-FDCF-E1CB-1561-A8586567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FA35F9-A69F-034A-E0CE-F99144AE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6B2149-CD48-0FB5-EDAE-ECDFED16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F8D6E5-6BA9-6D9C-892D-763FFE1D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9CFB5-9DD9-ACF9-1A6A-A89A6325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8F450A-406B-89E3-B5CE-B5F18B09A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9F5F8C-6038-B620-F8B2-9CBE6BFD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21637-CB11-4D65-91E2-4BFCE26C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105136-34A5-6787-FC8C-EB36CEE9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E75722-53C9-9693-94AD-69B57771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0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E93C5E-E223-809B-90D9-85D3E798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D9DE32-3B02-8FAE-A080-587E979A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CACF56-98F6-BD53-B6CE-D52EC48F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93B58-36C7-432F-980D-F53505313992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0C113B-4CAB-88B6-56D7-94DA1C5D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154A6-A4B8-B01C-67DD-8AC65538E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230C3-737C-45C8-BE70-8C3AC5206B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8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D6A8989-EC05-7AD1-C85D-E726309B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8" y="2227986"/>
            <a:ext cx="11961930" cy="3744182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F74F2217-FD3C-E906-1BD1-0948A81C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69" y="40798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8E8621-0AA4-F2A7-C882-13EF48B21471}"/>
              </a:ext>
            </a:extLst>
          </p:cNvPr>
          <p:cNvSpPr txBox="1"/>
          <p:nvPr/>
        </p:nvSpPr>
        <p:spPr>
          <a:xfrm>
            <a:off x="511970" y="5972168"/>
            <a:ext cx="111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出席登録画面では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日分のみの編集を可能とし、ログインは必要ない。</a:t>
            </a:r>
            <a:endParaRPr kumimoji="1" lang="en-US" altLang="ja-JP" dirty="0"/>
          </a:p>
          <a:p>
            <a:r>
              <a:rPr lang="ja-JP" altLang="en-US" dirty="0"/>
              <a:t>また、</a:t>
            </a:r>
            <a:r>
              <a:rPr kumimoji="1" lang="ja-JP" altLang="en-US" dirty="0"/>
              <a:t>そのほかのデータ編集には</a:t>
            </a:r>
            <a:r>
              <a:rPr kumimoji="1" lang="en-US" altLang="ja-JP" dirty="0"/>
              <a:t>admin</a:t>
            </a:r>
            <a:r>
              <a:rPr kumimoji="1" lang="ja-JP" altLang="en-US" dirty="0"/>
              <a:t>アカウントを必要とする。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A93AF8-F241-48A1-20FE-D014191F4B00}"/>
              </a:ext>
            </a:extLst>
          </p:cNvPr>
          <p:cNvSpPr txBox="1"/>
          <p:nvPr/>
        </p:nvSpPr>
        <p:spPr>
          <a:xfrm>
            <a:off x="511970" y="1858654"/>
            <a:ext cx="510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機能一覧を示す</a:t>
            </a:r>
            <a:r>
              <a:rPr kumimoji="1"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473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0C480-97E4-874E-AA61-61B12B08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67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/>
              <a:t>イメージ図</a:t>
            </a:r>
            <a:br>
              <a:rPr kumimoji="1" lang="en-US" altLang="ja-JP" dirty="0"/>
            </a:br>
            <a:r>
              <a:rPr lang="ja-JP" altLang="en-US" dirty="0"/>
              <a:t>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41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937689F-BF45-2899-0EBE-0F2F5C9D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725"/>
            <a:ext cx="121920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6ED524-3B6F-6EDB-8DA8-A4873164CE45}"/>
              </a:ext>
            </a:extLst>
          </p:cNvPr>
          <p:cNvSpPr txBox="1"/>
          <p:nvPr/>
        </p:nvSpPr>
        <p:spPr>
          <a:xfrm>
            <a:off x="2119312" y="1674912"/>
            <a:ext cx="9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授業：</a:t>
            </a:r>
            <a:endParaRPr kumimoji="1" lang="ja-JP" altLang="en-US" dirty="0"/>
          </a:p>
        </p:txBody>
      </p:sp>
      <p:pic>
        <p:nvPicPr>
          <p:cNvPr id="1026" name="Picture 2" descr="Drop Down Select Box Html - Free vector graphic on Pixabay">
            <a:extLst>
              <a:ext uri="{FF2B5EF4-FFF2-40B4-BE49-F238E27FC236}">
                <a16:creationId xmlns:a16="http://schemas.microsoft.com/office/drawing/2014/main" id="{C296EDDA-2CAC-E100-EA40-33D9BAE6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2" y="1560731"/>
            <a:ext cx="1195388" cy="5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53910C-6DEF-43E3-79E4-A9C37A4F7AF3}"/>
              </a:ext>
            </a:extLst>
          </p:cNvPr>
          <p:cNvSpPr/>
          <p:nvPr/>
        </p:nvSpPr>
        <p:spPr>
          <a:xfrm>
            <a:off x="0" y="521490"/>
            <a:ext cx="678656" cy="633651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A796C4-7CE0-661B-5623-0F68B81C64C0}"/>
              </a:ext>
            </a:extLst>
          </p:cNvPr>
          <p:cNvSpPr txBox="1"/>
          <p:nvPr/>
        </p:nvSpPr>
        <p:spPr>
          <a:xfrm>
            <a:off x="57151" y="1220391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HR</a:t>
            </a:r>
            <a:endParaRPr kumimoji="1" lang="ja-JP" altLang="en-US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5AA0C1-623F-68B2-47AA-425A3375973A}"/>
              </a:ext>
            </a:extLst>
          </p:cNvPr>
          <p:cNvSpPr txBox="1"/>
          <p:nvPr/>
        </p:nvSpPr>
        <p:spPr>
          <a:xfrm>
            <a:off x="57151" y="1861063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1,</a:t>
            </a:r>
            <a:r>
              <a:rPr lang="en-US" altLang="ja-JP" u="sng" dirty="0"/>
              <a:t>2</a:t>
            </a:r>
            <a:endParaRPr kumimoji="1" lang="en-US" altLang="ja-JP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61D96A-1C1B-54E6-2FDA-7118ADFF2E5F}"/>
              </a:ext>
            </a:extLst>
          </p:cNvPr>
          <p:cNvSpPr txBox="1"/>
          <p:nvPr/>
        </p:nvSpPr>
        <p:spPr>
          <a:xfrm>
            <a:off x="52389" y="2501735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3,4</a:t>
            </a:r>
            <a:endParaRPr kumimoji="1" lang="ja-JP" altLang="en-US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8E6C7D-BE77-D413-D492-62437E128321}"/>
              </a:ext>
            </a:extLst>
          </p:cNvPr>
          <p:cNvSpPr txBox="1"/>
          <p:nvPr/>
        </p:nvSpPr>
        <p:spPr>
          <a:xfrm>
            <a:off x="52389" y="3142407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5,6</a:t>
            </a:r>
            <a:endParaRPr kumimoji="1" lang="ja-JP" altLang="en-US" u="sng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118132-A4A6-7122-46AD-A3B8F78E0C19}"/>
              </a:ext>
            </a:extLst>
          </p:cNvPr>
          <p:cNvSpPr txBox="1"/>
          <p:nvPr/>
        </p:nvSpPr>
        <p:spPr>
          <a:xfrm>
            <a:off x="42864" y="3760696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7,8</a:t>
            </a:r>
            <a:endParaRPr kumimoji="1" lang="ja-JP" altLang="en-US" u="sng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D5BBBE2-91CB-18C7-7FA5-15C9C7B2C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726" y="2373272"/>
            <a:ext cx="3829247" cy="362603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AFCAEC7-0F87-39BA-593C-0DBF1EA53B02}"/>
              </a:ext>
            </a:extLst>
          </p:cNvPr>
          <p:cNvSpPr txBox="1"/>
          <p:nvPr/>
        </p:nvSpPr>
        <p:spPr>
          <a:xfrm>
            <a:off x="1135856" y="914400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</a:t>
            </a:r>
            <a:r>
              <a:rPr kumimoji="1" lang="ja-JP" altLang="en-US" sz="3600" dirty="0"/>
              <a:t>・</a:t>
            </a:r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pic>
        <p:nvPicPr>
          <p:cNvPr id="17" name="Picture 2" descr="Drop Down Select Box Html - Free vector graphic on Pixabay">
            <a:extLst>
              <a:ext uri="{FF2B5EF4-FFF2-40B4-BE49-F238E27FC236}">
                <a16:creationId xmlns:a16="http://schemas.microsoft.com/office/drawing/2014/main" id="{F76648E5-F135-573A-B92C-F7F6C438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298" y="2675802"/>
            <a:ext cx="866776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Drop Down Select Box Html - Free vector graphic on Pixabay">
            <a:extLst>
              <a:ext uri="{FF2B5EF4-FFF2-40B4-BE49-F238E27FC236}">
                <a16:creationId xmlns:a16="http://schemas.microsoft.com/office/drawing/2014/main" id="{4B878AFD-49BD-BFEA-F934-D0FAD66D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23" y="2675802"/>
            <a:ext cx="866776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8415D27-C916-042E-2570-A1A9D87CCEC5}"/>
              </a:ext>
            </a:extLst>
          </p:cNvPr>
          <p:cNvSpPr txBox="1"/>
          <p:nvPr/>
        </p:nvSpPr>
        <p:spPr>
          <a:xfrm flipH="1">
            <a:off x="6732268" y="2779270"/>
            <a:ext cx="966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出席</a:t>
            </a:r>
            <a:endParaRPr kumimoji="1" lang="ja-JP" altLang="en-US" sz="11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C9CCB1-A56B-DD5C-1D71-3E727E5B01CE}"/>
              </a:ext>
            </a:extLst>
          </p:cNvPr>
          <p:cNvSpPr txBox="1"/>
          <p:nvPr/>
        </p:nvSpPr>
        <p:spPr>
          <a:xfrm flipH="1">
            <a:off x="7677147" y="2775979"/>
            <a:ext cx="9663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出席</a:t>
            </a:r>
            <a:endParaRPr kumimoji="1" lang="ja-JP" altLang="en-US" sz="11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0994E01-A1C8-8B46-0F11-A9530FA0A685}"/>
              </a:ext>
            </a:extLst>
          </p:cNvPr>
          <p:cNvSpPr txBox="1"/>
          <p:nvPr/>
        </p:nvSpPr>
        <p:spPr>
          <a:xfrm>
            <a:off x="4822075" y="2744100"/>
            <a:ext cx="87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</a:t>
            </a:r>
            <a:r>
              <a:rPr kumimoji="1" lang="ja-JP" altLang="en-US" sz="1400" dirty="0"/>
              <a:t>さん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664FB7-9288-76D6-1742-F3D7A314F51B}"/>
              </a:ext>
            </a:extLst>
          </p:cNvPr>
          <p:cNvSpPr txBox="1"/>
          <p:nvPr/>
        </p:nvSpPr>
        <p:spPr>
          <a:xfrm>
            <a:off x="5781721" y="2746478"/>
            <a:ext cx="871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00</a:t>
            </a:r>
            <a:endParaRPr kumimoji="1" lang="ja-JP" altLang="en-US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F628CB0-23AD-2C6B-57C3-0DAE63E369C3}"/>
              </a:ext>
            </a:extLst>
          </p:cNvPr>
          <p:cNvSpPr/>
          <p:nvPr/>
        </p:nvSpPr>
        <p:spPr>
          <a:xfrm>
            <a:off x="9436893" y="6192189"/>
            <a:ext cx="1021556" cy="37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65654F-B049-41A0-3BD9-C18845FF75BB}"/>
              </a:ext>
            </a:extLst>
          </p:cNvPr>
          <p:cNvSpPr txBox="1"/>
          <p:nvPr/>
        </p:nvSpPr>
        <p:spPr>
          <a:xfrm>
            <a:off x="9561908" y="6225110"/>
            <a:ext cx="77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SAVE</a:t>
            </a:r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FBC615E-F518-F221-A9B2-A19A35BA8068}"/>
              </a:ext>
            </a:extLst>
          </p:cNvPr>
          <p:cNvSpPr/>
          <p:nvPr/>
        </p:nvSpPr>
        <p:spPr>
          <a:xfrm>
            <a:off x="7903421" y="6192189"/>
            <a:ext cx="1021556" cy="371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3DCC182-5ADC-5689-44C7-858E356CD039}"/>
              </a:ext>
            </a:extLst>
          </p:cNvPr>
          <p:cNvSpPr txBox="1"/>
          <p:nvPr/>
        </p:nvSpPr>
        <p:spPr>
          <a:xfrm>
            <a:off x="8099876" y="6225110"/>
            <a:ext cx="771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LIST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AF0345B-C6FE-9837-0517-2917C6264F0D}"/>
              </a:ext>
            </a:extLst>
          </p:cNvPr>
          <p:cNvSpPr txBox="1"/>
          <p:nvPr/>
        </p:nvSpPr>
        <p:spPr>
          <a:xfrm>
            <a:off x="-2379" y="4577598"/>
            <a:ext cx="67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補講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09403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4C84FE31-B428-0F20-F193-E6B137DEC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725"/>
            <a:ext cx="12192000" cy="6096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52DA66-5A03-C988-719B-E4AB0FBE5E1C}"/>
              </a:ext>
            </a:extLst>
          </p:cNvPr>
          <p:cNvSpPr/>
          <p:nvPr/>
        </p:nvSpPr>
        <p:spPr>
          <a:xfrm>
            <a:off x="0" y="521490"/>
            <a:ext cx="678656" cy="6250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DE0EA5-0901-EFDB-641E-856CE2E55AF7}"/>
              </a:ext>
            </a:extLst>
          </p:cNvPr>
          <p:cNvSpPr txBox="1"/>
          <p:nvPr/>
        </p:nvSpPr>
        <p:spPr>
          <a:xfrm>
            <a:off x="57151" y="1220391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HR</a:t>
            </a:r>
            <a:endParaRPr kumimoji="1" lang="ja-JP" altLang="en-US" u="sng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938F4F-87F6-A9A8-9F05-69E10D7A861D}"/>
              </a:ext>
            </a:extLst>
          </p:cNvPr>
          <p:cNvSpPr txBox="1"/>
          <p:nvPr/>
        </p:nvSpPr>
        <p:spPr>
          <a:xfrm>
            <a:off x="57151" y="1861063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1,</a:t>
            </a:r>
            <a:r>
              <a:rPr lang="en-US" altLang="ja-JP" u="sng" dirty="0"/>
              <a:t>2</a:t>
            </a:r>
            <a:endParaRPr kumimoji="1" lang="en-US" altLang="ja-JP" u="sng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B2CBA7-7859-CBA4-7A11-D54984919FE0}"/>
              </a:ext>
            </a:extLst>
          </p:cNvPr>
          <p:cNvSpPr txBox="1"/>
          <p:nvPr/>
        </p:nvSpPr>
        <p:spPr>
          <a:xfrm>
            <a:off x="52389" y="2501735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3,4</a:t>
            </a:r>
            <a:endParaRPr kumimoji="1" lang="ja-JP" altLang="en-US" u="sng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DD28C7-46C1-A29D-B6B2-9DF79120FD5A}"/>
              </a:ext>
            </a:extLst>
          </p:cNvPr>
          <p:cNvSpPr txBox="1"/>
          <p:nvPr/>
        </p:nvSpPr>
        <p:spPr>
          <a:xfrm>
            <a:off x="52389" y="3142407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5,6</a:t>
            </a:r>
            <a:endParaRPr kumimoji="1" lang="ja-JP" altLang="en-US" u="sng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3BD87D-E680-0AA8-4FF9-74A6884B277A}"/>
              </a:ext>
            </a:extLst>
          </p:cNvPr>
          <p:cNvSpPr txBox="1"/>
          <p:nvPr/>
        </p:nvSpPr>
        <p:spPr>
          <a:xfrm>
            <a:off x="42864" y="3760696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7,8</a:t>
            </a:r>
            <a:endParaRPr kumimoji="1" lang="ja-JP" altLang="en-US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19B045-CE25-544C-4E55-0C51CDDEC71E}"/>
              </a:ext>
            </a:extLst>
          </p:cNvPr>
          <p:cNvSpPr txBox="1"/>
          <p:nvPr/>
        </p:nvSpPr>
        <p:spPr>
          <a:xfrm>
            <a:off x="1135856" y="914400"/>
            <a:ext cx="245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</a:t>
            </a:r>
            <a:r>
              <a:rPr kumimoji="1" lang="ja-JP" altLang="en-US" sz="3600" dirty="0"/>
              <a:t>・</a:t>
            </a:r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7578A89-F6FB-6131-8772-FC7BD67C506D}"/>
              </a:ext>
            </a:extLst>
          </p:cNvPr>
          <p:cNvSpPr txBox="1"/>
          <p:nvPr/>
        </p:nvSpPr>
        <p:spPr>
          <a:xfrm>
            <a:off x="2119312" y="1674912"/>
            <a:ext cx="9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授業：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096793-4291-086E-C5AD-B39A49E21A7A}"/>
              </a:ext>
            </a:extLst>
          </p:cNvPr>
          <p:cNvSpPr txBox="1"/>
          <p:nvPr/>
        </p:nvSpPr>
        <p:spPr>
          <a:xfrm>
            <a:off x="2957512" y="1674912"/>
            <a:ext cx="9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ーー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F86AA6-2DC4-D497-E393-F9BCE9C7CDFE}"/>
              </a:ext>
            </a:extLst>
          </p:cNvPr>
          <p:cNvSpPr txBox="1"/>
          <p:nvPr/>
        </p:nvSpPr>
        <p:spPr>
          <a:xfrm>
            <a:off x="3862386" y="1648475"/>
            <a:ext cx="94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月：</a:t>
            </a:r>
            <a:endParaRPr kumimoji="1" lang="ja-JP" altLang="en-US" dirty="0"/>
          </a:p>
        </p:txBody>
      </p:sp>
      <p:pic>
        <p:nvPicPr>
          <p:cNvPr id="3" name="Picture 2" descr="Drop Down Select Box Html - Free vector graphic on Pixabay">
            <a:extLst>
              <a:ext uri="{FF2B5EF4-FFF2-40B4-BE49-F238E27FC236}">
                <a16:creationId xmlns:a16="http://schemas.microsoft.com/office/drawing/2014/main" id="{96E3D48F-B069-8DC6-C066-EB148D4B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2" y="1512862"/>
            <a:ext cx="1195388" cy="59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C483DE4-F987-26A1-20D5-1A27B2A816B5}"/>
              </a:ext>
            </a:extLst>
          </p:cNvPr>
          <p:cNvGrpSpPr/>
          <p:nvPr/>
        </p:nvGrpSpPr>
        <p:grpSpPr>
          <a:xfrm>
            <a:off x="1114423" y="2433648"/>
            <a:ext cx="10647305" cy="3145625"/>
            <a:chOff x="957255" y="2340776"/>
            <a:chExt cx="10647305" cy="3145625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80E87483-8994-04D6-B051-4A0139E25BFF}"/>
                </a:ext>
              </a:extLst>
            </p:cNvPr>
            <p:cNvGrpSpPr/>
            <p:nvPr/>
          </p:nvGrpSpPr>
          <p:grpSpPr>
            <a:xfrm>
              <a:off x="957255" y="2340776"/>
              <a:ext cx="6436528" cy="3145625"/>
              <a:chOff x="2907504" y="2355063"/>
              <a:chExt cx="7916481" cy="3956253"/>
            </a:xfrm>
          </p:grpSpPr>
          <p:pic>
            <p:nvPicPr>
              <p:cNvPr id="23" name="図 22">
                <a:extLst>
                  <a:ext uri="{FF2B5EF4-FFF2-40B4-BE49-F238E27FC236}">
                    <a16:creationId xmlns:a16="http://schemas.microsoft.com/office/drawing/2014/main" id="{6AD6F97C-2386-C3F7-54B4-9BD2C2C5B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7504" y="2355063"/>
                <a:ext cx="7614041" cy="3956253"/>
              </a:xfrm>
              <a:prstGeom prst="rect">
                <a:avLst/>
              </a:prstGeom>
            </p:spPr>
          </p:pic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A76E4D1-F45A-330F-7A42-1293A690DF4C}"/>
                  </a:ext>
                </a:extLst>
              </p:cNvPr>
              <p:cNvSpPr txBox="1"/>
              <p:nvPr/>
            </p:nvSpPr>
            <p:spPr>
              <a:xfrm flipH="1">
                <a:off x="5066823" y="3060060"/>
                <a:ext cx="9663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出席</a:t>
                </a:r>
                <a:endParaRPr kumimoji="1" lang="ja-JP" altLang="en-US" sz="1100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A8DAC10-075F-34D0-61EC-7731D793A94D}"/>
                  </a:ext>
                </a:extLst>
              </p:cNvPr>
              <p:cNvSpPr txBox="1"/>
              <p:nvPr/>
            </p:nvSpPr>
            <p:spPr>
              <a:xfrm flipH="1">
                <a:off x="6019566" y="3047973"/>
                <a:ext cx="9663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出席</a:t>
                </a:r>
                <a:endParaRPr kumimoji="1" lang="ja-JP" altLang="en-US" sz="1100" dirty="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5758DD3-BF40-8D7D-6072-1C089A15718C}"/>
                  </a:ext>
                </a:extLst>
              </p:cNvPr>
              <p:cNvSpPr txBox="1"/>
              <p:nvPr/>
            </p:nvSpPr>
            <p:spPr>
              <a:xfrm>
                <a:off x="3156630" y="3024890"/>
                <a:ext cx="871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A</a:t>
                </a:r>
                <a:r>
                  <a:rPr kumimoji="1" lang="ja-JP" altLang="en-US" sz="1400" dirty="0"/>
                  <a:t>さん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6581C0-5014-8C3E-A214-013E4B3BF8E9}"/>
                  </a:ext>
                </a:extLst>
              </p:cNvPr>
              <p:cNvSpPr txBox="1"/>
              <p:nvPr/>
            </p:nvSpPr>
            <p:spPr>
              <a:xfrm>
                <a:off x="4116276" y="3027268"/>
                <a:ext cx="8715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dirty="0"/>
                  <a:t>00</a:t>
                </a:r>
                <a:endParaRPr kumimoji="1" lang="ja-JP" altLang="en-US" sz="1400" dirty="0"/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EA4E6C-BE6B-7A24-A410-4F88B5ED3ECF}"/>
                  </a:ext>
                </a:extLst>
              </p:cNvPr>
              <p:cNvSpPr txBox="1"/>
              <p:nvPr/>
            </p:nvSpPr>
            <p:spPr>
              <a:xfrm flipH="1">
                <a:off x="6985877" y="3072147"/>
                <a:ext cx="9663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出席</a:t>
                </a:r>
                <a:endParaRPr kumimoji="1" lang="ja-JP" altLang="en-US" sz="1100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AD92590-E902-56F9-2A10-0240013285C8}"/>
                  </a:ext>
                </a:extLst>
              </p:cNvPr>
              <p:cNvSpPr txBox="1"/>
              <p:nvPr/>
            </p:nvSpPr>
            <p:spPr>
              <a:xfrm flipH="1">
                <a:off x="7938620" y="3060060"/>
                <a:ext cx="9663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出席</a:t>
                </a:r>
                <a:endParaRPr kumimoji="1" lang="ja-JP" altLang="en-US" sz="1100" dirty="0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D68B898-C4BE-F048-29AB-F5BF537EB1C0}"/>
                  </a:ext>
                </a:extLst>
              </p:cNvPr>
              <p:cNvSpPr txBox="1"/>
              <p:nvPr/>
            </p:nvSpPr>
            <p:spPr>
              <a:xfrm flipH="1">
                <a:off x="8904931" y="3084234"/>
                <a:ext cx="9663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出席</a:t>
                </a:r>
                <a:endParaRPr kumimoji="1" lang="ja-JP" altLang="en-US" sz="1100" dirty="0"/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04EB14F-9F00-9277-C9E3-C5B922CBDB46}"/>
                  </a:ext>
                </a:extLst>
              </p:cNvPr>
              <p:cNvSpPr txBox="1"/>
              <p:nvPr/>
            </p:nvSpPr>
            <p:spPr>
              <a:xfrm flipH="1">
                <a:off x="9857674" y="3072147"/>
                <a:ext cx="9663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100" dirty="0"/>
                  <a:t>出席</a:t>
                </a:r>
                <a:endParaRPr kumimoji="1" lang="ja-JP" altLang="en-US" sz="1100" dirty="0"/>
              </a:p>
            </p:txBody>
          </p:sp>
        </p:grp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D8D9291-BF4E-C930-0CA6-C640965209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270"/>
            <a:stretch/>
          </p:blipFill>
          <p:spPr>
            <a:xfrm>
              <a:off x="7074899" y="2340776"/>
              <a:ext cx="4529661" cy="314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98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973784F-A169-1E27-3BD1-F12B0D5F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725"/>
            <a:ext cx="12192000" cy="6096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155EEFD-BA54-A790-8C89-124339291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6"/>
          <a:stretch/>
        </p:blipFill>
        <p:spPr>
          <a:xfrm>
            <a:off x="0" y="523875"/>
            <a:ext cx="12192000" cy="63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7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F41AC8C-E357-31C5-7350-06F531C44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29"/>
          <a:stretch/>
        </p:blipFill>
        <p:spPr>
          <a:xfrm>
            <a:off x="0" y="523875"/>
            <a:ext cx="12192000" cy="63341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B8498E0-A892-11FD-7E60-24043F4B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725"/>
            <a:ext cx="1219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86</Words>
  <Application>Microsoft Office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機能一覧</vt:lpstr>
      <vt:lpstr>イメージ図 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𝓜𝓪𝓷𝓪𝓽𝓸 𝓝𝓪𝓴𝓪𝓼𝓪𝓴𝓾</dc:creator>
  <cp:lastModifiedBy>𝓝𝓪𝓴𝓪𝓼𝓪𝓴𝓾 𝓜𝓪𝓷𝓪𝓽𝓸</cp:lastModifiedBy>
  <cp:revision>6</cp:revision>
  <dcterms:created xsi:type="dcterms:W3CDTF">2023-05-26T05:44:02Z</dcterms:created>
  <dcterms:modified xsi:type="dcterms:W3CDTF">2023-06-16T06:53:37Z</dcterms:modified>
</cp:coreProperties>
</file>