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B18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86E581-7F21-40E2-BD48-4B8910B07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83B0EB-4CBF-4717-8EE2-84FE7FE8C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108D39-2FC8-4C6F-BB4E-F600307F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A58C-DE91-4012-AF7C-49ABC360EE3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BF808-2E21-433E-A4FC-4CC41541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4AFD85-DB49-4C00-8011-AEB242D7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F43AB-3DE1-45B2-A925-24267B2F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259164-2279-4C77-906B-86CD0EEE3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502EE1-F9DE-47FC-9555-D6B5D91A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A58C-DE91-4012-AF7C-49ABC360EE3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9A866F-2317-4FEA-B123-9E16F121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A4309-F833-4B43-9540-360E9DF5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41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2773920-DDF8-4230-B8F9-FA741490B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CAFDAF-E0BF-4964-AAF1-ADE3F872C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1057D3-FE98-4CD6-B448-BEBDBA08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A58C-DE91-4012-AF7C-49ABC360EE3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E88438-6FF5-4023-BDFD-2CCB8212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EEB32E-EF02-4854-B3FB-3BB41FBF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0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00949-AF33-40A5-BD4B-6695A4F5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4A26A3-03DF-4BEB-86B9-12CFBE826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4C3656-0AC4-42EC-90AD-0BE240BE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A58C-DE91-4012-AF7C-49ABC360EE3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DD660A-B66E-4EB1-9DA0-FFE7C0CA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1E2FDB-EE2D-4B49-9C68-650D881F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77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45C91-9EBA-472D-ADF5-999AC1F0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DAD303-E9A0-4BB6-9E21-63B0A26B1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72EE66-3696-47BA-B286-B909BFD9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A58C-DE91-4012-AF7C-49ABC360EE3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2A60BC-2BD2-42A5-8986-25780E93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393794-FD62-498C-8DD8-27E31802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28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8DB920-212D-4F31-9E1A-AFEB0F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1FE652-7F28-44AF-8856-D28C18056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A02A04-AB4B-4211-B6D0-32B5964AD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6F35B5-21EB-4F69-B1EA-FCB87351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A58C-DE91-4012-AF7C-49ABC360EE3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948255-AC2C-41EE-9B8C-69768FD5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91F38B-D7A4-48D8-8CD7-0E3F195F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12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9AC7C3-1403-4FBF-9A2F-D4A22799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F9F50E-6E52-41D5-BF64-498454E27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AB0BA0-46DC-4443-A6AD-CA31CB336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FE6816-9A6F-47CE-BAB4-4083E34DE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B51A68D-BBBF-4F21-9CFF-A001949EB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BCE89D-CCDB-4120-B59F-D670B3AA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A58C-DE91-4012-AF7C-49ABC360EE3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098E28-F033-4ECB-8B29-6A58B66C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EF6122-8533-4A1E-AF7F-4EC270DC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46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42B450-D036-46CC-A456-7DA431BD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E896286-598E-48BD-884C-7F47F616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A58C-DE91-4012-AF7C-49ABC360EE3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719EDC-1BD5-4A83-8928-965F68CD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C1A335-B17D-4543-8DE1-354E55F8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74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B6BEC9-8BEB-4E3D-B9C4-1278BA0C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A58C-DE91-4012-AF7C-49ABC360EE3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743B46-4481-4B26-88FA-56C5C114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E58163-59D3-4B16-9818-77317D59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41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7373F-3623-426A-8E46-01B9D0B3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56E1BE-C6FE-4D4E-91B2-648A00956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1259FA-6FE8-45B3-8B62-537C30490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8B0EAC-3896-4702-A4E0-B2534593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A58C-DE91-4012-AF7C-49ABC360EE3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AFC996-E7C2-43A8-AE17-F65E1DB6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6853F1-574C-44C7-9B98-A582FA38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4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6598B-FCB2-4184-A166-4307B824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44A7F2-A1C2-4D2B-B2E6-53F6CDA3C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533ABC-DD99-40FF-BF1D-616EFB58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7B1797-A28E-474E-B017-E182ADA8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A58C-DE91-4012-AF7C-49ABC360EE3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100305-B768-4333-83AC-9E0B594B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4C7CAF-21D5-4037-AACA-791677C9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2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6974520-8CE2-434B-9892-6E41FEBA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C00439-8E91-4EC1-A281-EFD89FFFF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2B223B-65CF-4555-8A04-99747A328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0A58C-DE91-4012-AF7C-49ABC360EE37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9E33F9-E47C-4F5D-9693-B3CB58462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FAF7F2-192E-451A-A453-78BB7FA48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3CBAF-3733-4613-95C0-AC33FD8A5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91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四角形: 角を丸くする 170">
            <a:extLst>
              <a:ext uri="{FF2B5EF4-FFF2-40B4-BE49-F238E27FC236}">
                <a16:creationId xmlns:a16="http://schemas.microsoft.com/office/drawing/2014/main" id="{F8644224-D874-4B57-86E9-BE1DE5ADE40C}"/>
              </a:ext>
            </a:extLst>
          </p:cNvPr>
          <p:cNvSpPr/>
          <p:nvPr/>
        </p:nvSpPr>
        <p:spPr>
          <a:xfrm>
            <a:off x="1905814" y="1822458"/>
            <a:ext cx="813732" cy="4049786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A1C8852-D80C-4183-B3B6-57AAB695B109}"/>
              </a:ext>
            </a:extLst>
          </p:cNvPr>
          <p:cNvSpPr/>
          <p:nvPr/>
        </p:nvSpPr>
        <p:spPr>
          <a:xfrm>
            <a:off x="8923090" y="1833940"/>
            <a:ext cx="813732" cy="4049786"/>
          </a:xfrm>
          <a:prstGeom prst="roundRect">
            <a:avLst/>
          </a:prstGeom>
          <a:solidFill>
            <a:srgbClr val="F4B183">
              <a:alpha val="50196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89DF1456-CC0C-4EB8-BB98-997C8AEAD478}"/>
              </a:ext>
            </a:extLst>
          </p:cNvPr>
          <p:cNvSpPr/>
          <p:nvPr/>
        </p:nvSpPr>
        <p:spPr>
          <a:xfrm>
            <a:off x="5058910" y="1833940"/>
            <a:ext cx="3137134" cy="404978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FFE09DC-316F-4810-9C58-797C93474562}"/>
              </a:ext>
            </a:extLst>
          </p:cNvPr>
          <p:cNvSpPr/>
          <p:nvPr/>
        </p:nvSpPr>
        <p:spPr>
          <a:xfrm>
            <a:off x="3444380" y="1833940"/>
            <a:ext cx="813732" cy="4049786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1618EE3-E3A3-43F0-9AA4-F85B95777998}"/>
              </a:ext>
            </a:extLst>
          </p:cNvPr>
          <p:cNvSpPr/>
          <p:nvPr/>
        </p:nvSpPr>
        <p:spPr>
          <a:xfrm>
            <a:off x="3624044" y="2368738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F368AAB-8F30-4A4C-80F6-9C9384C43553}"/>
              </a:ext>
            </a:extLst>
          </p:cNvPr>
          <p:cNvSpPr/>
          <p:nvPr/>
        </p:nvSpPr>
        <p:spPr>
          <a:xfrm>
            <a:off x="3624044" y="3616601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E12533A-A839-4CFA-B466-9864F75DFB67}"/>
              </a:ext>
            </a:extLst>
          </p:cNvPr>
          <p:cNvSpPr/>
          <p:nvPr/>
        </p:nvSpPr>
        <p:spPr>
          <a:xfrm>
            <a:off x="3624044" y="4864465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1B0DB44-1204-4A5F-8390-79CD5249FA93}"/>
              </a:ext>
            </a:extLst>
          </p:cNvPr>
          <p:cNvSpPr/>
          <p:nvPr/>
        </p:nvSpPr>
        <p:spPr>
          <a:xfrm>
            <a:off x="5236128" y="2368738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C1D649A-0194-4E33-9A37-BFFB324CA7ED}"/>
              </a:ext>
            </a:extLst>
          </p:cNvPr>
          <p:cNvSpPr/>
          <p:nvPr/>
        </p:nvSpPr>
        <p:spPr>
          <a:xfrm>
            <a:off x="5236128" y="3616601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27287AA-CB1F-4036-B59A-D37D8A1648CB}"/>
              </a:ext>
            </a:extLst>
          </p:cNvPr>
          <p:cNvSpPr/>
          <p:nvPr/>
        </p:nvSpPr>
        <p:spPr>
          <a:xfrm>
            <a:off x="5236128" y="4864465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B6B8D1F-B59B-4C82-940D-95DCBBAE5E03}"/>
              </a:ext>
            </a:extLst>
          </p:cNvPr>
          <p:cNvSpPr/>
          <p:nvPr/>
        </p:nvSpPr>
        <p:spPr>
          <a:xfrm>
            <a:off x="6361650" y="2368738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599912A-19E6-4264-8FE0-175FAA9A5D6B}"/>
              </a:ext>
            </a:extLst>
          </p:cNvPr>
          <p:cNvSpPr/>
          <p:nvPr/>
        </p:nvSpPr>
        <p:spPr>
          <a:xfrm>
            <a:off x="6361650" y="3616601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2240267-A257-465C-AFFC-2CE39D97E923}"/>
              </a:ext>
            </a:extLst>
          </p:cNvPr>
          <p:cNvSpPr/>
          <p:nvPr/>
        </p:nvSpPr>
        <p:spPr>
          <a:xfrm>
            <a:off x="6361650" y="4864465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97818CFC-BD76-40A8-8932-D7248E849C33}"/>
              </a:ext>
            </a:extLst>
          </p:cNvPr>
          <p:cNvSpPr/>
          <p:nvPr/>
        </p:nvSpPr>
        <p:spPr>
          <a:xfrm>
            <a:off x="7487172" y="2368738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43F9AD11-DF10-4DF2-8B89-F1B1D90EBDEE}"/>
              </a:ext>
            </a:extLst>
          </p:cNvPr>
          <p:cNvSpPr/>
          <p:nvPr/>
        </p:nvSpPr>
        <p:spPr>
          <a:xfrm>
            <a:off x="7487172" y="3616601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06FA88EF-780C-4721-955E-904339588527}"/>
              </a:ext>
            </a:extLst>
          </p:cNvPr>
          <p:cNvSpPr/>
          <p:nvPr/>
        </p:nvSpPr>
        <p:spPr>
          <a:xfrm>
            <a:off x="7487172" y="4864465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2DB9FF6-E3F5-473D-93C7-289E225426E1}"/>
              </a:ext>
            </a:extLst>
          </p:cNvPr>
          <p:cNvSpPr/>
          <p:nvPr/>
        </p:nvSpPr>
        <p:spPr>
          <a:xfrm>
            <a:off x="9095064" y="3616601"/>
            <a:ext cx="469784" cy="478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35D7BA8-F215-459D-91B8-041E0FB11F51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4093828" y="2607824"/>
            <a:ext cx="1142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FC31CE0-D9D7-4A22-9513-69F2B7E9A20E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>
            <a:off x="4093828" y="2607824"/>
            <a:ext cx="1211098" cy="1078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20C86A0-1635-4EED-BE76-8C2FBF50BAAF}"/>
              </a:ext>
            </a:extLst>
          </p:cNvPr>
          <p:cNvCxnSpPr>
            <a:cxnSpLocks/>
            <a:stCxn id="4" idx="6"/>
            <a:endCxn id="10" idx="0"/>
          </p:cNvCxnSpPr>
          <p:nvPr/>
        </p:nvCxnSpPr>
        <p:spPr>
          <a:xfrm>
            <a:off x="4093828" y="2607824"/>
            <a:ext cx="1377192" cy="225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40ED4AB-485E-49C9-ABB6-B8D349B9E90A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4093828" y="2776883"/>
            <a:ext cx="1211098" cy="1078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1CC2665-85BE-47A0-A957-7CAD222C1021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093828" y="3855687"/>
            <a:ext cx="1142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ED7B92C-B66E-4315-BAA5-A4D321AC45B4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4093828" y="3855687"/>
            <a:ext cx="1211098" cy="1078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F739CD9-753E-4A6D-BC7D-C3D77F869C77}"/>
              </a:ext>
            </a:extLst>
          </p:cNvPr>
          <p:cNvCxnSpPr>
            <a:cxnSpLocks/>
            <a:stCxn id="7" idx="6"/>
            <a:endCxn id="8" idx="4"/>
          </p:cNvCxnSpPr>
          <p:nvPr/>
        </p:nvCxnSpPr>
        <p:spPr>
          <a:xfrm flipV="1">
            <a:off x="4093828" y="2846910"/>
            <a:ext cx="1377192" cy="225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C246636-E239-4AA8-BD93-B9A313A827A9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4093828" y="4024746"/>
            <a:ext cx="1211098" cy="1078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6342884-6A5A-4128-9293-6D458E7E22E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093828" y="5103551"/>
            <a:ext cx="1142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43FBE1A-E2A0-4E2A-BCBA-D65EC35287BF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5705912" y="2607824"/>
            <a:ext cx="655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DE5714D7-CF3B-48F6-B3C6-AB153A1E64AA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5705912" y="2607824"/>
            <a:ext cx="724536" cy="1078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14B1DD8-2BDA-40D5-BEB5-A4C051999C03}"/>
              </a:ext>
            </a:extLst>
          </p:cNvPr>
          <p:cNvCxnSpPr>
            <a:cxnSpLocks/>
            <a:stCxn id="8" idx="6"/>
            <a:endCxn id="13" idx="0"/>
          </p:cNvCxnSpPr>
          <p:nvPr/>
        </p:nvCxnSpPr>
        <p:spPr>
          <a:xfrm>
            <a:off x="5705912" y="2607824"/>
            <a:ext cx="890630" cy="225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8CD95251-7FBE-43B1-B23D-448D06E96420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5705912" y="2776883"/>
            <a:ext cx="724536" cy="1078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0B43269-2749-4AE9-AABD-F7DB7123F0D1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5705912" y="3855687"/>
            <a:ext cx="655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FB5B881A-CFA7-4CD1-B973-F791077DF0F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704514" y="3855686"/>
            <a:ext cx="725934" cy="1078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EA538D54-8549-4776-AFFF-469D55971ED9}"/>
              </a:ext>
            </a:extLst>
          </p:cNvPr>
          <p:cNvCxnSpPr>
            <a:cxnSpLocks/>
            <a:stCxn id="10" idx="6"/>
            <a:endCxn id="11" idx="4"/>
          </p:cNvCxnSpPr>
          <p:nvPr/>
        </p:nvCxnSpPr>
        <p:spPr>
          <a:xfrm flipV="1">
            <a:off x="5705912" y="2846910"/>
            <a:ext cx="890630" cy="225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B335D14E-9B8B-449E-A825-1C5515110B13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5705912" y="4024746"/>
            <a:ext cx="724536" cy="1078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1C9BD58E-AE0D-42AD-B9C7-78243C2E3595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5705912" y="5103551"/>
            <a:ext cx="655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5C14060D-1ED6-4873-9CA4-52283E09A7C9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6831434" y="2607824"/>
            <a:ext cx="655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BFE20DD-4656-4D31-9099-E45BB2DAE58B}"/>
              </a:ext>
            </a:extLst>
          </p:cNvPr>
          <p:cNvCxnSpPr>
            <a:cxnSpLocks/>
            <a:stCxn id="11" idx="6"/>
            <a:endCxn id="15" idx="1"/>
          </p:cNvCxnSpPr>
          <p:nvPr/>
        </p:nvCxnSpPr>
        <p:spPr>
          <a:xfrm>
            <a:off x="6831434" y="2607824"/>
            <a:ext cx="724536" cy="1078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8C505F5A-2BAF-4C1C-8165-D44433245719}"/>
              </a:ext>
            </a:extLst>
          </p:cNvPr>
          <p:cNvCxnSpPr>
            <a:cxnSpLocks/>
            <a:stCxn id="12" idx="6"/>
            <a:endCxn id="14" idx="3"/>
          </p:cNvCxnSpPr>
          <p:nvPr/>
        </p:nvCxnSpPr>
        <p:spPr>
          <a:xfrm flipV="1">
            <a:off x="6831434" y="2776883"/>
            <a:ext cx="724536" cy="1078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9FCE9760-9E18-4B2E-BEF0-7AD03BBC3138}"/>
              </a:ext>
            </a:extLst>
          </p:cNvPr>
          <p:cNvCxnSpPr>
            <a:cxnSpLocks/>
            <a:stCxn id="11" idx="6"/>
            <a:endCxn id="16" idx="0"/>
          </p:cNvCxnSpPr>
          <p:nvPr/>
        </p:nvCxnSpPr>
        <p:spPr>
          <a:xfrm>
            <a:off x="6831434" y="2607824"/>
            <a:ext cx="890630" cy="225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589E660C-C55C-4876-8668-328B7389CD28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6831434" y="3855687"/>
            <a:ext cx="655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E31D5154-822F-4924-9EF9-29E8574DC29D}"/>
              </a:ext>
            </a:extLst>
          </p:cNvPr>
          <p:cNvCxnSpPr>
            <a:cxnSpLocks/>
            <a:stCxn id="12" idx="6"/>
            <a:endCxn id="16" idx="1"/>
          </p:cNvCxnSpPr>
          <p:nvPr/>
        </p:nvCxnSpPr>
        <p:spPr>
          <a:xfrm>
            <a:off x="6831434" y="3855687"/>
            <a:ext cx="724536" cy="1078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663A8647-0938-4F9F-B7EA-90519CBDB1F6}"/>
              </a:ext>
            </a:extLst>
          </p:cNvPr>
          <p:cNvCxnSpPr>
            <a:cxnSpLocks/>
            <a:stCxn id="13" idx="6"/>
            <a:endCxn id="14" idx="4"/>
          </p:cNvCxnSpPr>
          <p:nvPr/>
        </p:nvCxnSpPr>
        <p:spPr>
          <a:xfrm flipV="1">
            <a:off x="6831434" y="2846910"/>
            <a:ext cx="890630" cy="225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A348CC21-0406-4F3F-9F32-7D222FAF06B0}"/>
              </a:ext>
            </a:extLst>
          </p:cNvPr>
          <p:cNvCxnSpPr>
            <a:cxnSpLocks/>
            <a:stCxn id="13" idx="6"/>
            <a:endCxn id="15" idx="3"/>
          </p:cNvCxnSpPr>
          <p:nvPr/>
        </p:nvCxnSpPr>
        <p:spPr>
          <a:xfrm flipV="1">
            <a:off x="6831434" y="4024746"/>
            <a:ext cx="724536" cy="1078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1B370431-AC27-4273-98E7-719A565EA787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6831434" y="5103551"/>
            <a:ext cx="655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5BFA442-E8D9-4225-8D6D-D31C76B352CE}"/>
              </a:ext>
            </a:extLst>
          </p:cNvPr>
          <p:cNvCxnSpPr>
            <a:cxnSpLocks/>
            <a:stCxn id="14" idx="6"/>
            <a:endCxn id="20" idx="1"/>
          </p:cNvCxnSpPr>
          <p:nvPr/>
        </p:nvCxnSpPr>
        <p:spPr>
          <a:xfrm>
            <a:off x="7956956" y="2607824"/>
            <a:ext cx="1206906" cy="1078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67EBCC4C-31C5-415E-8622-0FBBA918AEB8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7956956" y="3855687"/>
            <a:ext cx="11381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A3D4339A-921D-4629-B3AA-3E2DB5FC6C94}"/>
              </a:ext>
            </a:extLst>
          </p:cNvPr>
          <p:cNvCxnSpPr>
            <a:cxnSpLocks/>
            <a:stCxn id="16" idx="6"/>
            <a:endCxn id="20" idx="3"/>
          </p:cNvCxnSpPr>
          <p:nvPr/>
        </p:nvCxnSpPr>
        <p:spPr>
          <a:xfrm flipV="1">
            <a:off x="7956956" y="4024746"/>
            <a:ext cx="1206906" cy="1078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B6F2B786-42C7-4AE7-B5CA-61AD0B0CD02A}"/>
              </a:ext>
            </a:extLst>
          </p:cNvPr>
          <p:cNvSpPr txBox="1"/>
          <p:nvPr/>
        </p:nvSpPr>
        <p:spPr>
          <a:xfrm>
            <a:off x="3394046" y="13220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入力層</a:t>
            </a:r>
            <a:endParaRPr kumimoji="1" lang="ja-JP" altLang="en-US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E4EA4FC4-1096-4DA8-81A0-BA7814D8A88C}"/>
              </a:ext>
            </a:extLst>
          </p:cNvPr>
          <p:cNvSpPr txBox="1"/>
          <p:nvPr/>
        </p:nvSpPr>
        <p:spPr>
          <a:xfrm>
            <a:off x="6139342" y="13220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中間層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6CB6A251-46A2-442C-8B60-8AC9F5385DC9}"/>
              </a:ext>
            </a:extLst>
          </p:cNvPr>
          <p:cNvSpPr txBox="1"/>
          <p:nvPr/>
        </p:nvSpPr>
        <p:spPr>
          <a:xfrm>
            <a:off x="8872756" y="13220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出力層</a:t>
            </a:r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E83AE1C4-1054-4BE9-A330-9456EEBC29B5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9564848" y="3855686"/>
            <a:ext cx="92978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1433684F-76B7-464A-BCF1-B1E0F30F9549}"/>
              </a:ext>
            </a:extLst>
          </p:cNvPr>
          <p:cNvSpPr txBox="1"/>
          <p:nvPr/>
        </p:nvSpPr>
        <p:spPr>
          <a:xfrm>
            <a:off x="10574775" y="3687446"/>
            <a:ext cx="69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出力</a:t>
            </a:r>
          </a:p>
        </p:txBody>
      </p: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9B03C437-F717-4867-A52F-D6B7CD696F3B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717334" y="2599487"/>
            <a:ext cx="906710" cy="8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32BEB6A3-14ED-4A38-85B4-24A68DCB57C3}"/>
              </a:ext>
            </a:extLst>
          </p:cNvPr>
          <p:cNvCxnSpPr>
            <a:cxnSpLocks/>
            <a:stCxn id="171" idx="3"/>
            <a:endCxn id="6" idx="2"/>
          </p:cNvCxnSpPr>
          <p:nvPr/>
        </p:nvCxnSpPr>
        <p:spPr>
          <a:xfrm>
            <a:off x="2719546" y="3847351"/>
            <a:ext cx="904498" cy="8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3DDC3A83-109F-4D4B-9E52-61CA2A528FE6}"/>
              </a:ext>
            </a:extLst>
          </p:cNvPr>
          <p:cNvCxnSpPr>
            <a:cxnSpLocks/>
          </p:cNvCxnSpPr>
          <p:nvPr/>
        </p:nvCxnSpPr>
        <p:spPr>
          <a:xfrm>
            <a:off x="2717334" y="5103551"/>
            <a:ext cx="9067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CB58233B-2A85-4F67-95A9-1E40784A8164}"/>
              </a:ext>
            </a:extLst>
          </p:cNvPr>
          <p:cNvSpPr txBox="1"/>
          <p:nvPr/>
        </p:nvSpPr>
        <p:spPr>
          <a:xfrm>
            <a:off x="2003818" y="2414905"/>
            <a:ext cx="69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</a:t>
            </a:r>
            <a:r>
              <a:rPr kumimoji="1" lang="ja-JP" altLang="en-US" dirty="0"/>
              <a:t>力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D6054409-2821-4579-ADD8-BB62D07BA0BE}"/>
              </a:ext>
            </a:extLst>
          </p:cNvPr>
          <p:cNvSpPr txBox="1"/>
          <p:nvPr/>
        </p:nvSpPr>
        <p:spPr>
          <a:xfrm>
            <a:off x="2003119" y="3655414"/>
            <a:ext cx="69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</a:t>
            </a:r>
            <a:r>
              <a:rPr kumimoji="1" lang="ja-JP" altLang="en-US" dirty="0"/>
              <a:t>力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8728DD4A-FB9E-41DD-B091-B38778906603}"/>
              </a:ext>
            </a:extLst>
          </p:cNvPr>
          <p:cNvSpPr txBox="1"/>
          <p:nvPr/>
        </p:nvSpPr>
        <p:spPr>
          <a:xfrm>
            <a:off x="2004374" y="4926241"/>
            <a:ext cx="69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</a:t>
            </a:r>
            <a:r>
              <a:rPr kumimoji="1" lang="ja-JP" altLang="en-US" dirty="0"/>
              <a:t>力</a:t>
            </a:r>
          </a:p>
        </p:txBody>
      </p:sp>
      <p:sp>
        <p:nvSpPr>
          <p:cNvPr id="161" name="左中かっこ 160">
            <a:extLst>
              <a:ext uri="{FF2B5EF4-FFF2-40B4-BE49-F238E27FC236}">
                <a16:creationId xmlns:a16="http://schemas.microsoft.com/office/drawing/2014/main" id="{A5550D79-E7BA-408D-977A-FC64B7CB19B7}"/>
              </a:ext>
            </a:extLst>
          </p:cNvPr>
          <p:cNvSpPr/>
          <p:nvPr/>
        </p:nvSpPr>
        <p:spPr>
          <a:xfrm rot="16200000">
            <a:off x="6432258" y="4535720"/>
            <a:ext cx="328568" cy="3137134"/>
          </a:xfrm>
          <a:prstGeom prst="leftBrace">
            <a:avLst>
              <a:gd name="adj1" fmla="val 23652"/>
              <a:gd name="adj2" fmla="val 50535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CAD3D0CE-CC13-4590-B0E3-632CD97C8C0E}"/>
              </a:ext>
            </a:extLst>
          </p:cNvPr>
          <p:cNvSpPr txBox="1"/>
          <p:nvPr/>
        </p:nvSpPr>
        <p:spPr>
          <a:xfrm>
            <a:off x="6185744" y="6346167"/>
            <a:ext cx="88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隠れ層</a:t>
            </a:r>
            <a:endParaRPr kumimoji="1" lang="ja-JP" altLang="en-US" dirty="0"/>
          </a:p>
        </p:txBody>
      </p:sp>
      <p:sp>
        <p:nvSpPr>
          <p:cNvPr id="163" name="左中かっこ 162">
            <a:extLst>
              <a:ext uri="{FF2B5EF4-FFF2-40B4-BE49-F238E27FC236}">
                <a16:creationId xmlns:a16="http://schemas.microsoft.com/office/drawing/2014/main" id="{7D8D71C4-968A-4423-81F1-22192F2F345A}"/>
              </a:ext>
            </a:extLst>
          </p:cNvPr>
          <p:cNvSpPr/>
          <p:nvPr/>
        </p:nvSpPr>
        <p:spPr>
          <a:xfrm rot="10800000">
            <a:off x="7861182" y="2081968"/>
            <a:ext cx="328568" cy="3532726"/>
          </a:xfrm>
          <a:prstGeom prst="leftBrace">
            <a:avLst>
              <a:gd name="adj1" fmla="val 37949"/>
              <a:gd name="adj2" fmla="val 11571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1B8B62CF-59B9-4F16-ADF7-07C66D8F01E1}"/>
              </a:ext>
            </a:extLst>
          </p:cNvPr>
          <p:cNvSpPr txBox="1"/>
          <p:nvPr/>
        </p:nvSpPr>
        <p:spPr>
          <a:xfrm rot="5400000">
            <a:off x="7888342" y="5049080"/>
            <a:ext cx="11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ノード数</a:t>
            </a: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6BCA3EC2-4E01-4BCC-A7CF-78F930AC160E}"/>
              </a:ext>
            </a:extLst>
          </p:cNvPr>
          <p:cNvSpPr txBox="1"/>
          <p:nvPr/>
        </p:nvSpPr>
        <p:spPr>
          <a:xfrm>
            <a:off x="1855480" y="13220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データ</a:t>
            </a:r>
          </a:p>
        </p:txBody>
      </p:sp>
      <p:sp>
        <p:nvSpPr>
          <p:cNvPr id="185" name="矢印: 下カーブ 184">
            <a:extLst>
              <a:ext uri="{FF2B5EF4-FFF2-40B4-BE49-F238E27FC236}">
                <a16:creationId xmlns:a16="http://schemas.microsoft.com/office/drawing/2014/main" id="{FF814558-0B31-45C4-AC87-09360EBC0671}"/>
              </a:ext>
            </a:extLst>
          </p:cNvPr>
          <p:cNvSpPr/>
          <p:nvPr/>
        </p:nvSpPr>
        <p:spPr>
          <a:xfrm flipH="1">
            <a:off x="3444376" y="541872"/>
            <a:ext cx="6060349" cy="745262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F3141EB2-EF93-4FF3-86FC-B2FFBED1FFDA}"/>
              </a:ext>
            </a:extLst>
          </p:cNvPr>
          <p:cNvSpPr txBox="1"/>
          <p:nvPr/>
        </p:nvSpPr>
        <p:spPr>
          <a:xfrm>
            <a:off x="5920601" y="589429"/>
            <a:ext cx="135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エポック数</a:t>
            </a:r>
          </a:p>
        </p:txBody>
      </p:sp>
    </p:spTree>
    <p:extLst>
      <p:ext uri="{BB962C8B-B14F-4D97-AF65-F5344CB8AC3E}">
        <p14:creationId xmlns:p14="http://schemas.microsoft.com/office/powerpoint/2010/main" val="192738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D2A5F55-7129-4C64-88CB-B0F2A5E66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6" t="11246" r="42016" b="18314"/>
          <a:stretch/>
        </p:blipFill>
        <p:spPr>
          <a:xfrm>
            <a:off x="2676613" y="1241570"/>
            <a:ext cx="6189192" cy="4733807"/>
          </a:xfrm>
        </p:spPr>
      </p:pic>
      <p:sp>
        <p:nvSpPr>
          <p:cNvPr id="8" name="右中かっこ 7">
            <a:extLst>
              <a:ext uri="{FF2B5EF4-FFF2-40B4-BE49-F238E27FC236}">
                <a16:creationId xmlns:a16="http://schemas.microsoft.com/office/drawing/2014/main" id="{657BD3C4-D1AB-4D00-8C82-4A6DADCA77D2}"/>
              </a:ext>
            </a:extLst>
          </p:cNvPr>
          <p:cNvSpPr/>
          <p:nvPr/>
        </p:nvSpPr>
        <p:spPr>
          <a:xfrm rot="5400000">
            <a:off x="4668116" y="3212695"/>
            <a:ext cx="272561" cy="3813591"/>
          </a:xfrm>
          <a:prstGeom prst="rightBrace">
            <a:avLst>
              <a:gd name="adj1" fmla="val 36551"/>
              <a:gd name="adj2" fmla="val 50000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4B7C92-7E25-4684-A70E-5E1E7F282303}"/>
              </a:ext>
            </a:extLst>
          </p:cNvPr>
          <p:cNvSpPr txBox="1"/>
          <p:nvPr/>
        </p:nvSpPr>
        <p:spPr>
          <a:xfrm>
            <a:off x="4250398" y="5357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学習区間</a:t>
            </a: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37A8244C-DBD7-4180-B564-F42F0769DB28}"/>
              </a:ext>
            </a:extLst>
          </p:cNvPr>
          <p:cNvSpPr/>
          <p:nvPr/>
        </p:nvSpPr>
        <p:spPr>
          <a:xfrm rot="16200000">
            <a:off x="7383994" y="2504862"/>
            <a:ext cx="272561" cy="1618163"/>
          </a:xfrm>
          <a:prstGeom prst="rightBrace">
            <a:avLst>
              <a:gd name="adj1" fmla="val 36551"/>
              <a:gd name="adj2" fmla="val 50000"/>
            </a:avLst>
          </a:prstGeom>
          <a:ln w="38100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B4AC6C0-8F83-463B-856A-47B664FB0415}"/>
              </a:ext>
            </a:extLst>
          </p:cNvPr>
          <p:cNvSpPr txBox="1"/>
          <p:nvPr/>
        </p:nvSpPr>
        <p:spPr>
          <a:xfrm>
            <a:off x="6966277" y="2686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予測区間</a:t>
            </a:r>
            <a:endParaRPr kumimoji="1" lang="ja-JP" altLang="en-US" b="1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50EB246-E369-49DB-B3C2-F04D08429EA9}"/>
              </a:ext>
            </a:extLst>
          </p:cNvPr>
          <p:cNvCxnSpPr>
            <a:cxnSpLocks/>
          </p:cNvCxnSpPr>
          <p:nvPr/>
        </p:nvCxnSpPr>
        <p:spPr>
          <a:xfrm>
            <a:off x="2953133" y="4476940"/>
            <a:ext cx="6037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EFEBD06-AC6D-4093-ACF4-FBAC694E99EA}"/>
              </a:ext>
            </a:extLst>
          </p:cNvPr>
          <p:cNvCxnSpPr>
            <a:cxnSpLocks/>
          </p:cNvCxnSpPr>
          <p:nvPr/>
        </p:nvCxnSpPr>
        <p:spPr>
          <a:xfrm>
            <a:off x="3565323" y="4476940"/>
            <a:ext cx="6037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93B200D-148C-4445-A05F-A65D37D999AC}"/>
              </a:ext>
            </a:extLst>
          </p:cNvPr>
          <p:cNvCxnSpPr>
            <a:cxnSpLocks/>
          </p:cNvCxnSpPr>
          <p:nvPr/>
        </p:nvCxnSpPr>
        <p:spPr>
          <a:xfrm>
            <a:off x="4160731" y="4476940"/>
            <a:ext cx="6037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CB0F25C-1A03-417A-87BC-3FAF6DC35E30}"/>
              </a:ext>
            </a:extLst>
          </p:cNvPr>
          <p:cNvCxnSpPr>
            <a:cxnSpLocks/>
          </p:cNvCxnSpPr>
          <p:nvPr/>
        </p:nvCxnSpPr>
        <p:spPr>
          <a:xfrm>
            <a:off x="4764530" y="4476940"/>
            <a:ext cx="6037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A4E7340-9837-4D61-8764-DFCFD0932E27}"/>
              </a:ext>
            </a:extLst>
          </p:cNvPr>
          <p:cNvCxnSpPr>
            <a:cxnSpLocks/>
          </p:cNvCxnSpPr>
          <p:nvPr/>
        </p:nvCxnSpPr>
        <p:spPr>
          <a:xfrm>
            <a:off x="5368329" y="4476940"/>
            <a:ext cx="6037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右中かっこ 19">
            <a:extLst>
              <a:ext uri="{FF2B5EF4-FFF2-40B4-BE49-F238E27FC236}">
                <a16:creationId xmlns:a16="http://schemas.microsoft.com/office/drawing/2014/main" id="{F1F91DE6-6BF0-488F-B34E-BCC1E069EFE7}"/>
              </a:ext>
            </a:extLst>
          </p:cNvPr>
          <p:cNvSpPr/>
          <p:nvPr/>
        </p:nvSpPr>
        <p:spPr>
          <a:xfrm rot="5400000">
            <a:off x="3794093" y="4312407"/>
            <a:ext cx="129474" cy="603797"/>
          </a:xfrm>
          <a:prstGeom prst="rightBrace">
            <a:avLst>
              <a:gd name="adj1" fmla="val 41666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A0D3AAC-79BC-4FC6-A3FC-D42D8E9C22B9}"/>
              </a:ext>
            </a:extLst>
          </p:cNvPr>
          <p:cNvSpPr txBox="1"/>
          <p:nvPr/>
        </p:nvSpPr>
        <p:spPr>
          <a:xfrm>
            <a:off x="3229865" y="4674807"/>
            <a:ext cx="1266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/>
              <a:t>ウィンドウサイズ</a:t>
            </a:r>
            <a:endParaRPr kumimoji="1" lang="ja-JP" altLang="en-US" sz="1050" b="1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59BAE9A-F7AB-4D8C-8BD0-40E42D414AEB}"/>
              </a:ext>
            </a:extLst>
          </p:cNvPr>
          <p:cNvCxnSpPr>
            <a:cxnSpLocks/>
          </p:cNvCxnSpPr>
          <p:nvPr/>
        </p:nvCxnSpPr>
        <p:spPr>
          <a:xfrm>
            <a:off x="5972128" y="4476940"/>
            <a:ext cx="6037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右中かっこ 28">
            <a:extLst>
              <a:ext uri="{FF2B5EF4-FFF2-40B4-BE49-F238E27FC236}">
                <a16:creationId xmlns:a16="http://schemas.microsoft.com/office/drawing/2014/main" id="{52CF3C20-4276-4593-92CC-A9610F9B1946}"/>
              </a:ext>
            </a:extLst>
          </p:cNvPr>
          <p:cNvSpPr/>
          <p:nvPr/>
        </p:nvSpPr>
        <p:spPr>
          <a:xfrm rot="16200000">
            <a:off x="3464655" y="3697672"/>
            <a:ext cx="201336" cy="1207597"/>
          </a:xfrm>
          <a:prstGeom prst="rightBrace">
            <a:avLst>
              <a:gd name="adj1" fmla="val 41666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59DD41-9904-424B-AE7D-1B6E8E976F21}"/>
              </a:ext>
            </a:extLst>
          </p:cNvPr>
          <p:cNvSpPr txBox="1"/>
          <p:nvPr/>
        </p:nvSpPr>
        <p:spPr>
          <a:xfrm>
            <a:off x="3068271" y="3967082"/>
            <a:ext cx="1077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/>
              <a:t>バッチサイズ</a:t>
            </a:r>
          </a:p>
        </p:txBody>
      </p:sp>
    </p:spTree>
    <p:extLst>
      <p:ext uri="{BB962C8B-B14F-4D97-AF65-F5344CB8AC3E}">
        <p14:creationId xmlns:p14="http://schemas.microsoft.com/office/powerpoint/2010/main" val="29635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0BEE5B9-33C9-4F61-AEA7-C4E9E25594F8}"/>
              </a:ext>
            </a:extLst>
          </p:cNvPr>
          <p:cNvGrpSpPr/>
          <p:nvPr/>
        </p:nvGrpSpPr>
        <p:grpSpPr>
          <a:xfrm>
            <a:off x="3264716" y="933275"/>
            <a:ext cx="5662568" cy="4991449"/>
            <a:chOff x="3264716" y="933275"/>
            <a:chExt cx="5662568" cy="499144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15EB7442-3A91-4E02-B4F7-584F06175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2" t="4932" r="41642" b="4090"/>
            <a:stretch/>
          </p:blipFill>
          <p:spPr>
            <a:xfrm>
              <a:off x="3264716" y="933275"/>
              <a:ext cx="5662568" cy="4991449"/>
            </a:xfrm>
            <a:prstGeom prst="rect">
              <a:avLst/>
            </a:prstGeom>
          </p:spPr>
        </p:pic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9E633F5-1D9C-4FCC-9A32-8EC52A404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2492" y="2255871"/>
              <a:ext cx="4748169" cy="1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4DC66BFC-8912-42A5-9EA4-90AA8659FF2E}"/>
                </a:ext>
              </a:extLst>
            </p:cNvPr>
            <p:cNvCxnSpPr>
              <a:cxnSpLocks/>
            </p:cNvCxnSpPr>
            <p:nvPr/>
          </p:nvCxnSpPr>
          <p:spPr>
            <a:xfrm>
              <a:off x="3892492" y="3507996"/>
              <a:ext cx="4748169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5067C1CE-C2FC-4ED8-B0C0-8D219C0B7475}"/>
                </a:ext>
              </a:extLst>
            </p:cNvPr>
            <p:cNvSpPr/>
            <p:nvPr/>
          </p:nvSpPr>
          <p:spPr>
            <a:xfrm>
              <a:off x="7063530" y="2142625"/>
              <a:ext cx="234891" cy="22649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F3D9237-113C-4DC6-8158-EACF567FAD1F}"/>
                </a:ext>
              </a:extLst>
            </p:cNvPr>
            <p:cNvSpPr txBox="1"/>
            <p:nvPr/>
          </p:nvSpPr>
          <p:spPr>
            <a:xfrm>
              <a:off x="5754847" y="1843342"/>
              <a:ext cx="13086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レンジブレイク</a:t>
              </a: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1F4B46C7-8DE9-43D3-BE82-105AA822B64E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6929306" y="2029380"/>
              <a:ext cx="168623" cy="1464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15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CC60CE-BC17-4FDA-87A1-A35BDDDA162A}"/>
              </a:ext>
            </a:extLst>
          </p:cNvPr>
          <p:cNvGrpSpPr/>
          <p:nvPr/>
        </p:nvGrpSpPr>
        <p:grpSpPr>
          <a:xfrm>
            <a:off x="2927758" y="945858"/>
            <a:ext cx="5654179" cy="4966283"/>
            <a:chOff x="2927758" y="945858"/>
            <a:chExt cx="5654179" cy="4966283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6AEB12A-3300-4425-8BF0-0B92D2158F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9" t="5084" r="42253" b="4396"/>
            <a:stretch/>
          </p:blipFill>
          <p:spPr>
            <a:xfrm>
              <a:off x="2927758" y="945858"/>
              <a:ext cx="5654179" cy="4966283"/>
            </a:xfrm>
            <a:prstGeom prst="rect">
              <a:avLst/>
            </a:prstGeom>
          </p:spPr>
        </p:pic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A21B409A-99A6-4B98-A125-53DDC704C8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510019"/>
              <a:ext cx="2251046" cy="2776755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CA41A78A-7A30-4212-ADC7-B89E954A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9845" y="3151972"/>
              <a:ext cx="1007201" cy="1933855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B54A7D1B-2365-4C6A-807A-55DDCF73EBAD}"/>
                </a:ext>
              </a:extLst>
            </p:cNvPr>
            <p:cNvGrpSpPr/>
            <p:nvPr/>
          </p:nvGrpSpPr>
          <p:grpSpPr>
            <a:xfrm>
              <a:off x="4219663" y="3697309"/>
              <a:ext cx="2012319" cy="461665"/>
              <a:chOff x="5754847" y="1843342"/>
              <a:chExt cx="1440417" cy="461665"/>
            </a:xfrm>
          </p:grpSpPr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8A806FF-605E-434A-B6F1-5CAD52A8DC4E}"/>
                  </a:ext>
                </a:extLst>
              </p:cNvPr>
              <p:cNvSpPr txBox="1"/>
              <p:nvPr/>
            </p:nvSpPr>
            <p:spPr>
              <a:xfrm>
                <a:off x="5754847" y="1843342"/>
                <a:ext cx="130868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dirty="0"/>
                  <a:t>上昇チャネルライン</a:t>
                </a:r>
                <a:endParaRPr kumimoji="1" lang="ja-JP" altLang="en-US" sz="1200" dirty="0"/>
              </a:p>
            </p:txBody>
          </p: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9D885C7-936B-4274-8FA8-5294B1B7D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9306" y="2029380"/>
                <a:ext cx="265958" cy="10981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91D168A-7374-405C-8E68-7440633373E7}"/>
                </a:ext>
              </a:extLst>
            </p:cNvPr>
            <p:cNvSpPr txBox="1"/>
            <p:nvPr/>
          </p:nvSpPr>
          <p:spPr>
            <a:xfrm>
              <a:off x="4219661" y="4286774"/>
              <a:ext cx="182828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サポートライン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72EE6F91-370C-4181-9044-B3F7AB966921}"/>
                </a:ext>
              </a:extLst>
            </p:cNvPr>
            <p:cNvCxnSpPr>
              <a:cxnSpLocks/>
            </p:cNvCxnSpPr>
            <p:nvPr/>
          </p:nvCxnSpPr>
          <p:spPr>
            <a:xfrm>
              <a:off x="5679347" y="4468852"/>
              <a:ext cx="1612440" cy="4909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298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205D6F61-D9D5-431C-A4D1-1CD57F9383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5696" r="41565" b="5008"/>
          <a:stretch/>
        </p:blipFill>
        <p:spPr>
          <a:xfrm>
            <a:off x="3218576" y="979414"/>
            <a:ext cx="5754847" cy="48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3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21</Words>
  <Application>Microsoft Office PowerPoint</Application>
  <PresentationFormat>ワイド画面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中作　眞仁</dc:creator>
  <cp:lastModifiedBy>中作　眞仁</cp:lastModifiedBy>
  <cp:revision>13</cp:revision>
  <dcterms:created xsi:type="dcterms:W3CDTF">2024-01-22T07:14:09Z</dcterms:created>
  <dcterms:modified xsi:type="dcterms:W3CDTF">2024-02-01T10:58:38Z</dcterms:modified>
</cp:coreProperties>
</file>