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E581-7F21-40E2-BD48-4B8910B0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83B0EB-4CBF-4717-8EE2-84FE7FE8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08D39-2FC8-4C6F-BB4E-F600307F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BF808-2E21-433E-A4FC-4CC41541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AFD85-DB49-4C00-8011-AEB242D7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F43AB-3DE1-45B2-A925-24267B2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259164-2279-4C77-906B-86CD0EEE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02EE1-F9DE-47FC-9555-D6B5D91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A866F-2317-4FEA-B123-9E16F12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A4309-F833-4B43-9540-360E9DF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773920-DDF8-4230-B8F9-FA741490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CAFDAF-E0BF-4964-AAF1-ADE3F872C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057D3-FE98-4CD6-B448-BEBDBA0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88438-6FF5-4023-BDFD-2CCB8212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EB32E-EF02-4854-B3FB-3BB41FB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0949-AF33-40A5-BD4B-6695A4F5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A26A3-03DF-4BEB-86B9-12CFBE82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C3656-0AC4-42EC-90AD-0BE240B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D660A-B66E-4EB1-9DA0-FFE7C0C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E2FDB-EE2D-4B49-9C68-650D881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7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45C91-9EBA-472D-ADF5-999AC1F0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DAD303-E9A0-4BB6-9E21-63B0A26B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2EE66-3696-47BA-B286-B909BFD9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A60BC-2BD2-42A5-8986-25780E9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393794-FD62-498C-8DD8-27E31802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DB920-212D-4F31-9E1A-AFEB0F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1FE652-7F28-44AF-8856-D28C18056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02A04-AB4B-4211-B6D0-32B5964A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F35B5-21EB-4F69-B1EA-FCB87351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48255-AC2C-41EE-9B8C-69768FD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91F38B-D7A4-48D8-8CD7-0E3F195F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AC7C3-1403-4FBF-9A2F-D4A22799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F9F50E-6E52-41D5-BF64-498454E2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AB0BA0-46DC-4443-A6AD-CA31CB33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FE6816-9A6F-47CE-BAB4-4083E34D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51A68D-BBBF-4F21-9CFF-A001949E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BCE89D-CCDB-4120-B59F-D670B3AA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098E28-F033-4ECB-8B29-6A58B66C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F6122-8533-4A1E-AF7F-4EC270D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2B450-D036-46CC-A456-7DA431B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896286-598E-48BD-884C-7F47F616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19EDC-1BD5-4A83-8928-965F68C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C1A335-B17D-4543-8DE1-354E55F8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4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6BEC9-8BEB-4E3D-B9C4-1278BA0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743B46-4481-4B26-88FA-56C5C11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58163-59D3-4B16-9818-77317D5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4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7373F-3623-426A-8E46-01B9D0B3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E1BE-C6FE-4D4E-91B2-648A0095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1259FA-6FE8-45B3-8B62-537C3049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B0EAC-3896-4702-A4E0-B2534593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FC996-E7C2-43A8-AE17-F65E1DB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6853F1-574C-44C7-9B98-A582FA3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6598B-FCB2-4184-A166-4307B824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44A7F2-A1C2-4D2B-B2E6-53F6CDA3C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533ABC-DD99-40FF-BF1D-616EFB58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7B1797-A28E-474E-B017-E182ADA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00305-B768-4333-83AC-9E0B594B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4C7CAF-21D5-4037-AACA-791677C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974520-8CE2-434B-9892-6E41FEB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00439-8E91-4EC1-A281-EFD89FFF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223B-65CF-4555-8A04-99747A328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A58C-DE91-4012-AF7C-49ABC360EE37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E33F9-E47C-4F5D-9693-B3CB58462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AF7F2-192E-451A-A453-78BB7FA4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F8644224-D874-4B57-86E9-BE1DE5ADE40C}"/>
              </a:ext>
            </a:extLst>
          </p:cNvPr>
          <p:cNvSpPr/>
          <p:nvPr/>
        </p:nvSpPr>
        <p:spPr>
          <a:xfrm>
            <a:off x="1905814" y="1822458"/>
            <a:ext cx="813732" cy="4049786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A1C8852-D80C-4183-B3B6-57AAB695B109}"/>
              </a:ext>
            </a:extLst>
          </p:cNvPr>
          <p:cNvSpPr/>
          <p:nvPr/>
        </p:nvSpPr>
        <p:spPr>
          <a:xfrm>
            <a:off x="8923090" y="1833940"/>
            <a:ext cx="813732" cy="4049786"/>
          </a:xfrm>
          <a:prstGeom prst="roundRect">
            <a:avLst/>
          </a:prstGeom>
          <a:solidFill>
            <a:srgbClr val="F4B183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9DF1456-CC0C-4EB8-BB98-997C8AEAD478}"/>
              </a:ext>
            </a:extLst>
          </p:cNvPr>
          <p:cNvSpPr/>
          <p:nvPr/>
        </p:nvSpPr>
        <p:spPr>
          <a:xfrm>
            <a:off x="5058910" y="1833940"/>
            <a:ext cx="3137134" cy="404978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FFE09DC-316F-4810-9C58-797C93474562}"/>
              </a:ext>
            </a:extLst>
          </p:cNvPr>
          <p:cNvSpPr/>
          <p:nvPr/>
        </p:nvSpPr>
        <p:spPr>
          <a:xfrm>
            <a:off x="3444380" y="1833940"/>
            <a:ext cx="813732" cy="4049786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1618EE3-E3A3-43F0-9AA4-F85B95777998}"/>
              </a:ext>
            </a:extLst>
          </p:cNvPr>
          <p:cNvSpPr/>
          <p:nvPr/>
        </p:nvSpPr>
        <p:spPr>
          <a:xfrm>
            <a:off x="3624044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F368AAB-8F30-4A4C-80F6-9C9384C43553}"/>
              </a:ext>
            </a:extLst>
          </p:cNvPr>
          <p:cNvSpPr/>
          <p:nvPr/>
        </p:nvSpPr>
        <p:spPr>
          <a:xfrm>
            <a:off x="3624044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E12533A-A839-4CFA-B466-9864F75DFB67}"/>
              </a:ext>
            </a:extLst>
          </p:cNvPr>
          <p:cNvSpPr/>
          <p:nvPr/>
        </p:nvSpPr>
        <p:spPr>
          <a:xfrm>
            <a:off x="3624044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1B0DB44-1204-4A5F-8390-79CD5249FA93}"/>
              </a:ext>
            </a:extLst>
          </p:cNvPr>
          <p:cNvSpPr/>
          <p:nvPr/>
        </p:nvSpPr>
        <p:spPr>
          <a:xfrm>
            <a:off x="5236128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C1D649A-0194-4E33-9A37-BFFB324CA7ED}"/>
              </a:ext>
            </a:extLst>
          </p:cNvPr>
          <p:cNvSpPr/>
          <p:nvPr/>
        </p:nvSpPr>
        <p:spPr>
          <a:xfrm>
            <a:off x="5236128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7287AA-CB1F-4036-B59A-D37D8A1648CB}"/>
              </a:ext>
            </a:extLst>
          </p:cNvPr>
          <p:cNvSpPr/>
          <p:nvPr/>
        </p:nvSpPr>
        <p:spPr>
          <a:xfrm>
            <a:off x="5236128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B6B8D1F-B59B-4C82-940D-95DCBBAE5E03}"/>
              </a:ext>
            </a:extLst>
          </p:cNvPr>
          <p:cNvSpPr/>
          <p:nvPr/>
        </p:nvSpPr>
        <p:spPr>
          <a:xfrm>
            <a:off x="6361650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599912A-19E6-4264-8FE0-175FAA9A5D6B}"/>
              </a:ext>
            </a:extLst>
          </p:cNvPr>
          <p:cNvSpPr/>
          <p:nvPr/>
        </p:nvSpPr>
        <p:spPr>
          <a:xfrm>
            <a:off x="6361650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2240267-A257-465C-AFFC-2CE39D97E923}"/>
              </a:ext>
            </a:extLst>
          </p:cNvPr>
          <p:cNvSpPr/>
          <p:nvPr/>
        </p:nvSpPr>
        <p:spPr>
          <a:xfrm>
            <a:off x="6361650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7818CFC-BD76-40A8-8932-D7248E849C33}"/>
              </a:ext>
            </a:extLst>
          </p:cNvPr>
          <p:cNvSpPr/>
          <p:nvPr/>
        </p:nvSpPr>
        <p:spPr>
          <a:xfrm>
            <a:off x="7487172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3F9AD11-DF10-4DF2-8B89-F1B1D90EBDEE}"/>
              </a:ext>
            </a:extLst>
          </p:cNvPr>
          <p:cNvSpPr/>
          <p:nvPr/>
        </p:nvSpPr>
        <p:spPr>
          <a:xfrm>
            <a:off x="7487172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6FA88EF-780C-4721-955E-904339588527}"/>
              </a:ext>
            </a:extLst>
          </p:cNvPr>
          <p:cNvSpPr/>
          <p:nvPr/>
        </p:nvSpPr>
        <p:spPr>
          <a:xfrm>
            <a:off x="7487172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DB9FF6-E3F5-473D-93C7-289E225426E1}"/>
              </a:ext>
            </a:extLst>
          </p:cNvPr>
          <p:cNvSpPr/>
          <p:nvPr/>
        </p:nvSpPr>
        <p:spPr>
          <a:xfrm>
            <a:off x="9095064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35D7BA8-F215-459D-91B8-041E0FB11F5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093828" y="2607824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C31CE0-D9D7-4A22-9513-69F2B7E9A20E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4093828" y="2607824"/>
            <a:ext cx="1211098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20C86A0-1635-4EED-BE76-8C2FBF50BAAF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4093828" y="2607824"/>
            <a:ext cx="1377192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40ED4AB-485E-49C9-ABB6-B8D349B9E90A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093828" y="2776883"/>
            <a:ext cx="1211098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1CC2665-85BE-47A0-A957-7CAD222C102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093828" y="3855687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D7B92C-B66E-4315-BAA5-A4D321AC45B4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4093828" y="3855687"/>
            <a:ext cx="1211098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F739CD9-753E-4A6D-BC7D-C3D77F869C77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4093828" y="2846910"/>
            <a:ext cx="1377192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246636-E239-4AA8-BD93-B9A313A827A9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093828" y="4024746"/>
            <a:ext cx="1211098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6342884-6A5A-4128-9293-6D458E7E22E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093828" y="5103551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43FBE1A-E2A0-4E2A-BCBA-D65EC35287B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5705912" y="2607824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5714D7-CF3B-48F6-B3C6-AB153A1E64AA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5705912" y="2607824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14B1DD8-2BDA-40D5-BEB5-A4C051999C03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5705912" y="2607824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CD95251-7FBE-43B1-B23D-448D06E96420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5705912" y="2776883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0B43269-2749-4AE9-AABD-F7DB7123F0D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5705912" y="3855687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B5B881A-CFA7-4CD1-B973-F791077DF0F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04514" y="3855686"/>
            <a:ext cx="725934" cy="107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A538D54-8549-4776-AFFF-469D55971ED9}"/>
              </a:ext>
            </a:extLst>
          </p:cNvPr>
          <p:cNvCxnSpPr>
            <a:cxnSpLocks/>
            <a:stCxn id="10" idx="6"/>
            <a:endCxn id="11" idx="4"/>
          </p:cNvCxnSpPr>
          <p:nvPr/>
        </p:nvCxnSpPr>
        <p:spPr>
          <a:xfrm flipV="1">
            <a:off x="5705912" y="2846910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335D14E-9B8B-449E-A825-1C5515110B13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5705912" y="4024746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C9BD58E-AE0D-42AD-B9C7-78243C2E359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5705912" y="5103551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C14060D-1ED6-4873-9CA4-52283E09A7C9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831434" y="2607824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BFE20DD-4656-4D31-9099-E45BB2DAE58B}"/>
              </a:ext>
            </a:extLst>
          </p:cNvPr>
          <p:cNvCxnSpPr>
            <a:cxnSpLocks/>
            <a:stCxn id="11" idx="6"/>
            <a:endCxn id="15" idx="1"/>
          </p:cNvCxnSpPr>
          <p:nvPr/>
        </p:nvCxnSpPr>
        <p:spPr>
          <a:xfrm>
            <a:off x="6831434" y="2607824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8C505F5A-2BAF-4C1C-8165-D44433245719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6831434" y="2776883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9FCE9760-9E18-4B2E-BEF0-7AD03BBC3138}"/>
              </a:ext>
            </a:extLst>
          </p:cNvPr>
          <p:cNvCxnSpPr>
            <a:cxnSpLocks/>
            <a:stCxn id="11" idx="6"/>
            <a:endCxn id="16" idx="0"/>
          </p:cNvCxnSpPr>
          <p:nvPr/>
        </p:nvCxnSpPr>
        <p:spPr>
          <a:xfrm>
            <a:off x="6831434" y="2607824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89E660C-C55C-4876-8668-328B7389CD28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831434" y="3855687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E31D5154-822F-4924-9EF9-29E8574DC29D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>
            <a:off x="6831434" y="3855687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663A8647-0938-4F9F-B7EA-90519CBDB1F6}"/>
              </a:ext>
            </a:extLst>
          </p:cNvPr>
          <p:cNvCxnSpPr>
            <a:cxnSpLocks/>
            <a:stCxn id="13" idx="6"/>
            <a:endCxn id="14" idx="4"/>
          </p:cNvCxnSpPr>
          <p:nvPr/>
        </p:nvCxnSpPr>
        <p:spPr>
          <a:xfrm flipV="1">
            <a:off x="6831434" y="2846910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348CC21-0406-4F3F-9F32-7D222FAF06B0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6831434" y="4024746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B370431-AC27-4273-98E7-719A565EA787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831434" y="5103551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5BFA442-E8D9-4225-8D6D-D31C76B352CE}"/>
              </a:ext>
            </a:extLst>
          </p:cNvPr>
          <p:cNvCxnSpPr>
            <a:cxnSpLocks/>
            <a:stCxn id="14" idx="6"/>
            <a:endCxn id="20" idx="1"/>
          </p:cNvCxnSpPr>
          <p:nvPr/>
        </p:nvCxnSpPr>
        <p:spPr>
          <a:xfrm>
            <a:off x="7956956" y="2607824"/>
            <a:ext cx="120690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7EBCC4C-31C5-415E-8622-0FBBA918AEB8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7956956" y="3855687"/>
            <a:ext cx="1138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A3D4339A-921D-4629-B3AA-3E2DB5FC6C94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7956956" y="4024746"/>
            <a:ext cx="120690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2B786-42C7-4AE7-B5CA-61AD0B0CD02A}"/>
              </a:ext>
            </a:extLst>
          </p:cNvPr>
          <p:cNvSpPr txBox="1"/>
          <p:nvPr/>
        </p:nvSpPr>
        <p:spPr>
          <a:xfrm>
            <a:off x="3394046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入力層</a:t>
            </a:r>
            <a:endParaRPr kumimoji="1" lang="ja-JP" altLang="en-US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4EA4FC4-1096-4DA8-81A0-BA7814D8A88C}"/>
              </a:ext>
            </a:extLst>
          </p:cNvPr>
          <p:cNvSpPr txBox="1"/>
          <p:nvPr/>
        </p:nvSpPr>
        <p:spPr>
          <a:xfrm>
            <a:off x="6139342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中間層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CB6A251-46A2-442C-8B60-8AC9F5385DC9}"/>
              </a:ext>
            </a:extLst>
          </p:cNvPr>
          <p:cNvSpPr txBox="1"/>
          <p:nvPr/>
        </p:nvSpPr>
        <p:spPr>
          <a:xfrm>
            <a:off x="8872756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出力層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E83AE1C4-1054-4BE9-A330-9456EEBC29B5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9564848" y="3855686"/>
            <a:ext cx="9297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1433684F-76B7-464A-BCF1-B1E0F30F9549}"/>
              </a:ext>
            </a:extLst>
          </p:cNvPr>
          <p:cNvSpPr txBox="1"/>
          <p:nvPr/>
        </p:nvSpPr>
        <p:spPr>
          <a:xfrm>
            <a:off x="10574775" y="3687446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9B03C437-F717-4867-A52F-D6B7CD696F3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717334" y="2599487"/>
            <a:ext cx="906710" cy="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2BEB6A3-14ED-4A38-85B4-24A68DCB57C3}"/>
              </a:ext>
            </a:extLst>
          </p:cNvPr>
          <p:cNvCxnSpPr>
            <a:cxnSpLocks/>
            <a:stCxn id="171" idx="3"/>
            <a:endCxn id="6" idx="2"/>
          </p:cNvCxnSpPr>
          <p:nvPr/>
        </p:nvCxnSpPr>
        <p:spPr>
          <a:xfrm>
            <a:off x="2719546" y="3847351"/>
            <a:ext cx="904498" cy="8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3DDC3A83-109F-4D4B-9E52-61CA2A528FE6}"/>
              </a:ext>
            </a:extLst>
          </p:cNvPr>
          <p:cNvCxnSpPr>
            <a:cxnSpLocks/>
          </p:cNvCxnSpPr>
          <p:nvPr/>
        </p:nvCxnSpPr>
        <p:spPr>
          <a:xfrm>
            <a:off x="2717334" y="5103551"/>
            <a:ext cx="906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CB58233B-2A85-4F67-95A9-1E40784A8164}"/>
              </a:ext>
            </a:extLst>
          </p:cNvPr>
          <p:cNvSpPr txBox="1"/>
          <p:nvPr/>
        </p:nvSpPr>
        <p:spPr>
          <a:xfrm>
            <a:off x="2003818" y="2414905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D6054409-2821-4579-ADD8-BB62D07BA0BE}"/>
              </a:ext>
            </a:extLst>
          </p:cNvPr>
          <p:cNvSpPr txBox="1"/>
          <p:nvPr/>
        </p:nvSpPr>
        <p:spPr>
          <a:xfrm>
            <a:off x="2003119" y="3655414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8728DD4A-FB9E-41DD-B091-B38778906603}"/>
              </a:ext>
            </a:extLst>
          </p:cNvPr>
          <p:cNvSpPr txBox="1"/>
          <p:nvPr/>
        </p:nvSpPr>
        <p:spPr>
          <a:xfrm>
            <a:off x="2004374" y="4926241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61" name="左中かっこ 160">
            <a:extLst>
              <a:ext uri="{FF2B5EF4-FFF2-40B4-BE49-F238E27FC236}">
                <a16:creationId xmlns:a16="http://schemas.microsoft.com/office/drawing/2014/main" id="{A5550D79-E7BA-408D-977A-FC64B7CB19B7}"/>
              </a:ext>
            </a:extLst>
          </p:cNvPr>
          <p:cNvSpPr/>
          <p:nvPr/>
        </p:nvSpPr>
        <p:spPr>
          <a:xfrm rot="16200000">
            <a:off x="6432258" y="4535720"/>
            <a:ext cx="328568" cy="3137134"/>
          </a:xfrm>
          <a:prstGeom prst="leftBrace">
            <a:avLst>
              <a:gd name="adj1" fmla="val 23652"/>
              <a:gd name="adj2" fmla="val 5053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CAD3D0CE-CC13-4590-B0E3-632CD97C8C0E}"/>
              </a:ext>
            </a:extLst>
          </p:cNvPr>
          <p:cNvSpPr txBox="1"/>
          <p:nvPr/>
        </p:nvSpPr>
        <p:spPr>
          <a:xfrm>
            <a:off x="6185744" y="6346167"/>
            <a:ext cx="88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隠れ層</a:t>
            </a:r>
            <a:endParaRPr kumimoji="1" lang="ja-JP" altLang="en-US" dirty="0"/>
          </a:p>
        </p:txBody>
      </p:sp>
      <p:sp>
        <p:nvSpPr>
          <p:cNvPr id="163" name="左中かっこ 162">
            <a:extLst>
              <a:ext uri="{FF2B5EF4-FFF2-40B4-BE49-F238E27FC236}">
                <a16:creationId xmlns:a16="http://schemas.microsoft.com/office/drawing/2014/main" id="{7D8D71C4-968A-4423-81F1-22192F2F345A}"/>
              </a:ext>
            </a:extLst>
          </p:cNvPr>
          <p:cNvSpPr/>
          <p:nvPr/>
        </p:nvSpPr>
        <p:spPr>
          <a:xfrm rot="10800000">
            <a:off x="7861182" y="2081968"/>
            <a:ext cx="328568" cy="3532726"/>
          </a:xfrm>
          <a:prstGeom prst="leftBrace">
            <a:avLst>
              <a:gd name="adj1" fmla="val 37949"/>
              <a:gd name="adj2" fmla="val 11571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B8B62CF-59B9-4F16-ADF7-07C66D8F01E1}"/>
              </a:ext>
            </a:extLst>
          </p:cNvPr>
          <p:cNvSpPr txBox="1"/>
          <p:nvPr/>
        </p:nvSpPr>
        <p:spPr>
          <a:xfrm rot="5400000">
            <a:off x="7888342" y="5049080"/>
            <a:ext cx="11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ノード数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BCA3EC2-4E01-4BCC-A7CF-78F930AC160E}"/>
              </a:ext>
            </a:extLst>
          </p:cNvPr>
          <p:cNvSpPr txBox="1"/>
          <p:nvPr/>
        </p:nvSpPr>
        <p:spPr>
          <a:xfrm>
            <a:off x="1855480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</a:t>
            </a:r>
          </a:p>
        </p:txBody>
      </p:sp>
      <p:sp>
        <p:nvSpPr>
          <p:cNvPr id="185" name="矢印: 下カーブ 184">
            <a:extLst>
              <a:ext uri="{FF2B5EF4-FFF2-40B4-BE49-F238E27FC236}">
                <a16:creationId xmlns:a16="http://schemas.microsoft.com/office/drawing/2014/main" id="{FF814558-0B31-45C4-AC87-09360EBC0671}"/>
              </a:ext>
            </a:extLst>
          </p:cNvPr>
          <p:cNvSpPr/>
          <p:nvPr/>
        </p:nvSpPr>
        <p:spPr>
          <a:xfrm flipH="1">
            <a:off x="3444376" y="541872"/>
            <a:ext cx="6060349" cy="74526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F3141EB2-EF93-4FF3-86FC-B2FFBED1FFDA}"/>
              </a:ext>
            </a:extLst>
          </p:cNvPr>
          <p:cNvSpPr txBox="1"/>
          <p:nvPr/>
        </p:nvSpPr>
        <p:spPr>
          <a:xfrm>
            <a:off x="5920601" y="589429"/>
            <a:ext cx="13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エポック数</a:t>
            </a:r>
          </a:p>
        </p:txBody>
      </p:sp>
    </p:spTree>
    <p:extLst>
      <p:ext uri="{BB962C8B-B14F-4D97-AF65-F5344CB8AC3E}">
        <p14:creationId xmlns:p14="http://schemas.microsoft.com/office/powerpoint/2010/main" val="19273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D2A5F55-7129-4C64-88CB-B0F2A5E6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11246" r="42016" b="18314"/>
          <a:stretch/>
        </p:blipFill>
        <p:spPr>
          <a:xfrm>
            <a:off x="2676613" y="1241570"/>
            <a:ext cx="6189192" cy="4733807"/>
          </a:xfrm>
        </p:spPr>
      </p:pic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57BD3C4-D1AB-4D00-8C82-4A6DADCA77D2}"/>
              </a:ext>
            </a:extLst>
          </p:cNvPr>
          <p:cNvSpPr/>
          <p:nvPr/>
        </p:nvSpPr>
        <p:spPr>
          <a:xfrm rot="5400000">
            <a:off x="4668116" y="3212695"/>
            <a:ext cx="272561" cy="3813591"/>
          </a:xfrm>
          <a:prstGeom prst="rightBrace">
            <a:avLst>
              <a:gd name="adj1" fmla="val 36551"/>
              <a:gd name="adj2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4B7C92-7E25-4684-A70E-5E1E7F282303}"/>
              </a:ext>
            </a:extLst>
          </p:cNvPr>
          <p:cNvSpPr txBox="1"/>
          <p:nvPr/>
        </p:nvSpPr>
        <p:spPr>
          <a:xfrm>
            <a:off x="4250398" y="5357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学習区間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37A8244C-DBD7-4180-B564-F42F0769DB28}"/>
              </a:ext>
            </a:extLst>
          </p:cNvPr>
          <p:cNvSpPr/>
          <p:nvPr/>
        </p:nvSpPr>
        <p:spPr>
          <a:xfrm rot="16200000">
            <a:off x="7383994" y="2504862"/>
            <a:ext cx="272561" cy="1618163"/>
          </a:xfrm>
          <a:prstGeom prst="rightBrace">
            <a:avLst>
              <a:gd name="adj1" fmla="val 36551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4AC6C0-8F83-463B-856A-47B664FB0415}"/>
              </a:ext>
            </a:extLst>
          </p:cNvPr>
          <p:cNvSpPr txBox="1"/>
          <p:nvPr/>
        </p:nvSpPr>
        <p:spPr>
          <a:xfrm>
            <a:off x="6966277" y="2686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予測区間</a:t>
            </a:r>
            <a:endParaRPr kumimoji="1" lang="ja-JP" altLang="en-US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50EB246-E369-49DB-B3C2-F04D08429EA9}"/>
              </a:ext>
            </a:extLst>
          </p:cNvPr>
          <p:cNvCxnSpPr>
            <a:cxnSpLocks/>
          </p:cNvCxnSpPr>
          <p:nvPr/>
        </p:nvCxnSpPr>
        <p:spPr>
          <a:xfrm>
            <a:off x="2953133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EFEBD06-AC6D-4093-ACF4-FBAC694E99EA}"/>
              </a:ext>
            </a:extLst>
          </p:cNvPr>
          <p:cNvCxnSpPr>
            <a:cxnSpLocks/>
          </p:cNvCxnSpPr>
          <p:nvPr/>
        </p:nvCxnSpPr>
        <p:spPr>
          <a:xfrm>
            <a:off x="3565323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93B200D-148C-4445-A05F-A65D37D999AC}"/>
              </a:ext>
            </a:extLst>
          </p:cNvPr>
          <p:cNvCxnSpPr>
            <a:cxnSpLocks/>
          </p:cNvCxnSpPr>
          <p:nvPr/>
        </p:nvCxnSpPr>
        <p:spPr>
          <a:xfrm>
            <a:off x="4160731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CB0F25C-1A03-417A-87BC-3FAF6DC35E30}"/>
              </a:ext>
            </a:extLst>
          </p:cNvPr>
          <p:cNvCxnSpPr>
            <a:cxnSpLocks/>
          </p:cNvCxnSpPr>
          <p:nvPr/>
        </p:nvCxnSpPr>
        <p:spPr>
          <a:xfrm>
            <a:off x="4764530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4E7340-9837-4D61-8764-DFCFD0932E27}"/>
              </a:ext>
            </a:extLst>
          </p:cNvPr>
          <p:cNvCxnSpPr>
            <a:cxnSpLocks/>
          </p:cNvCxnSpPr>
          <p:nvPr/>
        </p:nvCxnSpPr>
        <p:spPr>
          <a:xfrm>
            <a:off x="5368329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F1F91DE6-6BF0-488F-B34E-BCC1E069EFE7}"/>
              </a:ext>
            </a:extLst>
          </p:cNvPr>
          <p:cNvSpPr/>
          <p:nvPr/>
        </p:nvSpPr>
        <p:spPr>
          <a:xfrm rot="5400000">
            <a:off x="3794093" y="4312407"/>
            <a:ext cx="129474" cy="603797"/>
          </a:xfrm>
          <a:prstGeom prst="righ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0D3AAC-79BC-4FC6-A3FC-D42D8E9C22B9}"/>
              </a:ext>
            </a:extLst>
          </p:cNvPr>
          <p:cNvSpPr txBox="1"/>
          <p:nvPr/>
        </p:nvSpPr>
        <p:spPr>
          <a:xfrm>
            <a:off x="3229865" y="4674807"/>
            <a:ext cx="126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ウィンドウサイズ</a:t>
            </a:r>
            <a:endParaRPr kumimoji="1" lang="ja-JP" altLang="en-US" sz="1050" b="1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59BAE9A-F7AB-4D8C-8BD0-40E42D414AEB}"/>
              </a:ext>
            </a:extLst>
          </p:cNvPr>
          <p:cNvCxnSpPr>
            <a:cxnSpLocks/>
          </p:cNvCxnSpPr>
          <p:nvPr/>
        </p:nvCxnSpPr>
        <p:spPr>
          <a:xfrm>
            <a:off x="5972128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52CF3C20-4276-4593-92CC-A9610F9B1946}"/>
              </a:ext>
            </a:extLst>
          </p:cNvPr>
          <p:cNvSpPr/>
          <p:nvPr/>
        </p:nvSpPr>
        <p:spPr>
          <a:xfrm rot="16200000">
            <a:off x="3464655" y="3697672"/>
            <a:ext cx="201336" cy="1207597"/>
          </a:xfrm>
          <a:prstGeom prst="righ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59DD41-9904-424B-AE7D-1B6E8E976F21}"/>
              </a:ext>
            </a:extLst>
          </p:cNvPr>
          <p:cNvSpPr txBox="1"/>
          <p:nvPr/>
        </p:nvSpPr>
        <p:spPr>
          <a:xfrm>
            <a:off x="3068271" y="3967082"/>
            <a:ext cx="107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/>
              <a:t>バッチサイズ</a:t>
            </a:r>
          </a:p>
        </p:txBody>
      </p:sp>
    </p:spTree>
    <p:extLst>
      <p:ext uri="{BB962C8B-B14F-4D97-AF65-F5344CB8AC3E}">
        <p14:creationId xmlns:p14="http://schemas.microsoft.com/office/powerpoint/2010/main" val="2963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中作　眞仁</dc:creator>
  <cp:lastModifiedBy>中作　眞仁</cp:lastModifiedBy>
  <cp:revision>12</cp:revision>
  <dcterms:created xsi:type="dcterms:W3CDTF">2024-01-22T07:14:09Z</dcterms:created>
  <dcterms:modified xsi:type="dcterms:W3CDTF">2024-01-22T09:46:40Z</dcterms:modified>
</cp:coreProperties>
</file>