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985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2" y="27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0A7B-0CBD-438E-9FCF-10ADA218302E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C3DC6-9FBA-49AA-A439-0F6CA66EF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18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C3DC6-9FBA-49AA-A439-0F6CA66EFE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4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 18"/>
          <p:cNvSpPr/>
          <p:nvPr/>
        </p:nvSpPr>
        <p:spPr>
          <a:xfrm>
            <a:off x="324000" y="324000"/>
            <a:ext cx="6192000" cy="4644000"/>
          </a:xfrm>
          <a:prstGeom prst="roundRect">
            <a:avLst>
              <a:gd name="adj" fmla="val 921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24000" tIns="0" rIns="0" bIns="0" rtlCol="0" anchor="t" anchorCtr="0"/>
          <a:lstStyle/>
          <a:p>
            <a:r>
              <a:rPr lang="en-US" altLang="ja-JP">
                <a:solidFill>
                  <a:schemeClr val="tx1"/>
                </a:solidFill>
              </a:rPr>
              <a:t>Decouple Classes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6000" y="648000"/>
            <a:ext cx="6048672" cy="93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96000" y="1584000"/>
            <a:ext cx="6048000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5868000" y="323528"/>
            <a:ext cx="576000" cy="252000"/>
          </a:xfrm>
          <a:prstGeom prst="roundRect">
            <a:avLst/>
          </a:prstGeom>
          <a:gradFill flip="none" rotWithShape="1">
            <a:gsLst>
              <a:gs pos="32000">
                <a:srgbClr val="E71313">
                  <a:alpha val="80000"/>
                </a:srgbClr>
              </a:gs>
              <a:gs pos="0">
                <a:srgbClr val="FF0000">
                  <a:alpha val="80000"/>
                  <a:lumMod val="60000"/>
                  <a:lumOff val="40000"/>
                </a:srgbClr>
              </a:gs>
              <a:gs pos="100000">
                <a:srgbClr val="FF0000">
                  <a:alpha val="80000"/>
                  <a:lumMod val="20000"/>
                  <a:lumOff val="8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 anchorCtr="1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396000" y="1691752"/>
            <a:ext cx="5940000" cy="252000"/>
            <a:chOff x="404888" y="1836000"/>
            <a:chExt cx="5931113" cy="252000"/>
          </a:xfrm>
        </p:grpSpPr>
        <p:sp>
          <p:nvSpPr>
            <p:cNvPr id="2" name="正方形/長方形 1"/>
            <p:cNvSpPr/>
            <p:nvPr/>
          </p:nvSpPr>
          <p:spPr>
            <a:xfrm>
              <a:off x="2417872" y="1836000"/>
              <a:ext cx="3918129" cy="252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innerShdw blurRad="12700" dist="12700" dir="132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04888" y="1836000"/>
              <a:ext cx="2012984" cy="252000"/>
            </a:xfrm>
            <a:prstGeom prst="rect">
              <a:avLst/>
            </a:prstGeom>
            <a:noFill/>
          </p:spPr>
          <p:txBody>
            <a:bodyPr wrap="none" lIns="144000" tIns="0" rIns="0" bIns="0" rtlCol="0" anchor="ctr" anchorCtr="0">
              <a:noAutofit/>
            </a:bodyPr>
            <a:lstStyle/>
            <a:p>
              <a:r>
                <a:rPr lang="en-US" altLang="ja-JP" sz="1400" smtClean="0"/>
                <a:t>Name for new class:</a:t>
              </a:r>
              <a:endParaRPr kumimoji="1" lang="ja-JP" altLang="en-US" sz="1400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" y="382853"/>
            <a:ext cx="192674" cy="19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Users\user\workspace mars for plugin\InformationHiding\icons\infoH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0" y="684000"/>
            <a:ext cx="279072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グループ化 34"/>
          <p:cNvGrpSpPr/>
          <p:nvPr/>
        </p:nvGrpSpPr>
        <p:grpSpPr>
          <a:xfrm>
            <a:off x="504000" y="1188000"/>
            <a:ext cx="2215102" cy="215722"/>
            <a:chOff x="351328" y="997621"/>
            <a:chExt cx="2215102" cy="215722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603328" y="997899"/>
              <a:ext cx="196310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kumimoji="1" lang="en-US" altLang="ja-JP" sz="1400" smtClean="0">
                  <a:solidFill>
                    <a:srgbClr val="FF0000"/>
                  </a:solidFill>
                </a:rPr>
                <a:t>Nothing found to decouple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4" name="円/楕円 33"/>
            <p:cNvSpPr>
              <a:spLocks noChangeAspect="1"/>
            </p:cNvSpPr>
            <p:nvPr/>
          </p:nvSpPr>
          <p:spPr>
            <a:xfrm>
              <a:off x="351328" y="99762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 anchorCtr="1"/>
            <a:lstStyle/>
            <a:p>
              <a:pPr algn="ctr"/>
              <a:r>
                <a:rPr kumimoji="1" lang="en-US" altLang="ja-JP" i="1" smtClean="0">
                  <a:solidFill>
                    <a:schemeClr val="bg1"/>
                  </a:solidFill>
                </a:rPr>
                <a:t>x</a:t>
              </a:r>
              <a:endParaRPr kumimoji="1" lang="ja-JP" altLang="en-US" i="1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5998" y="2051720"/>
            <a:ext cx="5940000" cy="252000"/>
            <a:chOff x="395999" y="2232000"/>
            <a:chExt cx="5938492" cy="252000"/>
          </a:xfrm>
        </p:grpSpPr>
        <p:grpSp>
          <p:nvGrpSpPr>
            <p:cNvPr id="64" name="グループ化 63"/>
            <p:cNvGrpSpPr/>
            <p:nvPr/>
          </p:nvGrpSpPr>
          <p:grpSpPr>
            <a:xfrm>
              <a:off x="395999" y="2232000"/>
              <a:ext cx="4857249" cy="252000"/>
              <a:chOff x="404888" y="1836000"/>
              <a:chExt cx="4830464" cy="252000"/>
            </a:xfrm>
          </p:grpSpPr>
          <p:sp>
            <p:nvSpPr>
              <p:cNvPr id="65" name="正方形/長方形 64"/>
              <p:cNvSpPr/>
              <p:nvPr/>
            </p:nvSpPr>
            <p:spPr>
              <a:xfrm>
                <a:off x="2409264" y="1836000"/>
                <a:ext cx="2826088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innerShdw blurRad="12700" dist="12700" dir="132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404888" y="1836000"/>
                <a:ext cx="2004374" cy="252000"/>
              </a:xfrm>
              <a:prstGeom prst="rect">
                <a:avLst/>
              </a:prstGeom>
              <a:noFill/>
            </p:spPr>
            <p:txBody>
              <a:bodyPr wrap="none" lIns="144000" tIns="0" rIns="0" bIns="0" rtlCol="0" anchor="ctr" anchorCtr="0">
                <a:noAutofit/>
              </a:bodyPr>
              <a:lstStyle/>
              <a:p>
                <a:r>
                  <a:rPr lang="en-US" altLang="ja-JP" sz="1400" smtClean="0"/>
                  <a:t>Package name:</a:t>
                </a:r>
                <a:endParaRPr kumimoji="1" lang="ja-JP" altLang="en-US" sz="1400"/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5327999" y="2232000"/>
              <a:ext cx="1006492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r>
                <a:rPr lang="en-US" altLang="ja-JP" sz="1400" smtClean="0">
                  <a:solidFill>
                    <a:schemeClr val="tx1"/>
                  </a:solidFill>
                </a:rPr>
                <a:t>Browse...</a:t>
              </a:r>
              <a:endParaRPr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683992" y="3384000"/>
            <a:ext cx="5472008" cy="7559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2024" y="3420000"/>
            <a:ext cx="2232000" cy="252000"/>
            <a:chOff x="576000" y="3276000"/>
            <a:chExt cx="2232000" cy="252000"/>
          </a:xfrm>
        </p:grpSpPr>
        <p:sp>
          <p:nvSpPr>
            <p:cNvPr id="24" name="正方形/長方形 23"/>
            <p:cNvSpPr/>
            <p:nvPr/>
          </p:nvSpPr>
          <p:spPr>
            <a:xfrm>
              <a:off x="576000" y="3312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76200" dist="25400" dir="135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92000" y="3276000"/>
              <a:ext cx="2016000" cy="252000"/>
            </a:xfrm>
            <a:prstGeom prst="rect">
              <a:avLst/>
            </a:prstGeom>
            <a:noFill/>
          </p:spPr>
          <p:txBody>
            <a:bodyPr wrap="none" lIns="144000" tIns="0" rIns="0" bIns="0" rtlCol="0" anchor="ctr" anchorCtr="0">
              <a:noAutofit/>
            </a:bodyPr>
            <a:lstStyle/>
            <a:p>
              <a:r>
                <a:rPr kumimoji="1" lang="en-US" altLang="ja-JP" sz="1400" smtClean="0"/>
                <a:t>A</a:t>
              </a:r>
              <a:endParaRPr kumimoji="1" lang="ja-JP" altLang="en-US" sz="140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792024" y="3744000"/>
            <a:ext cx="2232000" cy="252000"/>
            <a:chOff x="576000" y="3254360"/>
            <a:chExt cx="2232000" cy="252000"/>
          </a:xfrm>
        </p:grpSpPr>
        <p:sp>
          <p:nvSpPr>
            <p:cNvPr id="28" name="正方形/長方形 27"/>
            <p:cNvSpPr/>
            <p:nvPr/>
          </p:nvSpPr>
          <p:spPr>
            <a:xfrm>
              <a:off x="576000" y="329036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innerShdw blurRad="76200" dist="25400" dir="135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92000" y="3254360"/>
              <a:ext cx="2016000" cy="252000"/>
            </a:xfrm>
            <a:prstGeom prst="rect">
              <a:avLst/>
            </a:prstGeom>
            <a:noFill/>
          </p:spPr>
          <p:txBody>
            <a:bodyPr wrap="none" lIns="144000" tIns="0" rIns="0" bIns="0" rtlCol="0" anchor="ctr" anchorCtr="0">
              <a:noAutofit/>
            </a:bodyPr>
            <a:lstStyle/>
            <a:p>
              <a:r>
                <a:rPr kumimoji="1" lang="en-US" altLang="ja-JP" sz="1400" smtClean="0"/>
                <a:t>B</a:t>
              </a:r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720024" y="3708000"/>
            <a:ext cx="53732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720024" y="4053744"/>
            <a:ext cx="53732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4000" y="2556000"/>
            <a:ext cx="5832000" cy="1692000"/>
          </a:xfrm>
          <a:prstGeom prst="roundRect">
            <a:avLst>
              <a:gd name="adj" fmla="val 92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24000" tIns="0" rIns="0" bIns="0" rtlCol="0" anchor="t" anchorCtr="0"/>
          <a:lstStyle/>
          <a:p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6000" y="2448000"/>
            <a:ext cx="144000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ja-JP" sz="1400"/>
              <a:t>C</a:t>
            </a:r>
            <a:r>
              <a:rPr lang="en-US" altLang="ja-JP" sz="1400" smtClean="0"/>
              <a:t>lasses to decouple</a:t>
            </a:r>
            <a:endParaRPr kumimoji="1" lang="ja-JP" altLang="en-US" sz="140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4001" y="2735824"/>
            <a:ext cx="5724000" cy="252000"/>
            <a:chOff x="314676" y="2232000"/>
            <a:chExt cx="5722547" cy="252000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314676" y="2232000"/>
              <a:ext cx="4749274" cy="252000"/>
              <a:chOff x="324013" y="1836000"/>
              <a:chExt cx="4723083" cy="252000"/>
            </a:xfrm>
          </p:grpSpPr>
          <p:sp>
            <p:nvSpPr>
              <p:cNvPr id="41" name="正方形/長方形 40"/>
              <p:cNvSpPr/>
              <p:nvPr/>
            </p:nvSpPr>
            <p:spPr>
              <a:xfrm>
                <a:off x="2221008" y="1836000"/>
                <a:ext cx="2826088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innerShdw blurRad="12700" dist="12700" dir="132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324013" y="1836000"/>
                <a:ext cx="2075959" cy="252000"/>
              </a:xfrm>
              <a:prstGeom prst="rect">
                <a:avLst/>
              </a:prstGeom>
              <a:noFill/>
            </p:spPr>
            <p:txBody>
              <a:bodyPr wrap="none" lIns="144000" tIns="0" rIns="0" bIns="0" rtlCol="0" anchor="ctr" anchorCtr="0">
                <a:noAutofit/>
              </a:bodyPr>
              <a:lstStyle/>
              <a:p>
                <a:r>
                  <a:rPr lang="en-US" altLang="ja-JP" sz="1400" smtClean="0"/>
                  <a:t>Target class:</a:t>
                </a:r>
                <a:endParaRPr kumimoji="1" lang="ja-JP" altLang="en-US" sz="1400"/>
              </a:p>
            </p:txBody>
          </p:sp>
        </p:grpSp>
        <p:sp>
          <p:nvSpPr>
            <p:cNvPr id="40" name="角丸四角形 39"/>
            <p:cNvSpPr/>
            <p:nvPr/>
          </p:nvSpPr>
          <p:spPr>
            <a:xfrm>
              <a:off x="5137451" y="2232000"/>
              <a:ext cx="899772" cy="25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r>
                <a:rPr lang="en-US" altLang="ja-JP" sz="1400" smtClean="0">
                  <a:solidFill>
                    <a:schemeClr val="tx1"/>
                  </a:solidFill>
                </a:rPr>
                <a:t>Browse...</a:t>
              </a:r>
              <a:endParaRPr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504000" y="3096000"/>
            <a:ext cx="2088001" cy="252000"/>
          </a:xfrm>
          <a:prstGeom prst="rect">
            <a:avLst/>
          </a:prstGeom>
          <a:noFill/>
        </p:spPr>
        <p:txBody>
          <a:bodyPr wrap="none" lIns="144000" tIns="0" rIns="0" bIns="0" rtlCol="0" anchor="ctr" anchorCtr="0">
            <a:noAutofit/>
          </a:bodyPr>
          <a:lstStyle/>
          <a:p>
            <a:r>
              <a:rPr lang="en-US" altLang="ja-JP" sz="1400" smtClean="0"/>
              <a:t>Client classes:</a:t>
            </a:r>
            <a:endParaRPr kumimoji="1" lang="ja-JP" altLang="en-US" sz="1400"/>
          </a:p>
        </p:txBody>
      </p:sp>
      <p:cxnSp>
        <p:nvCxnSpPr>
          <p:cNvPr id="45" name="直線コネクタ 44"/>
          <p:cNvCxnSpPr/>
          <p:nvPr/>
        </p:nvCxnSpPr>
        <p:spPr>
          <a:xfrm>
            <a:off x="396000" y="4427984"/>
            <a:ext cx="6048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636000" y="4536000"/>
            <a:ext cx="1224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100000"/>
                </a:schemeClr>
              </a:gs>
            </a:gsLst>
            <a:lin ang="162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ja-JP" sz="1400" smtClean="0">
                <a:solidFill>
                  <a:schemeClr val="tx1"/>
                </a:solidFill>
              </a:rPr>
              <a:t>Finish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5040000" y="4536000"/>
            <a:ext cx="1224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100000"/>
                </a:schemeClr>
              </a:gs>
            </a:gsLst>
            <a:lin ang="162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ja-JP" sz="1400" smtClean="0">
                <a:solidFill>
                  <a:schemeClr val="tx1"/>
                </a:solidFill>
              </a:rPr>
              <a:t>Cancel</a:t>
            </a:r>
            <a:endParaRPr lang="ja-JP" altLang="en-US" sz="14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" y="5508104"/>
            <a:ext cx="6653251" cy="343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0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34</Words>
  <Application>Microsoft Office PowerPoint</Application>
  <PresentationFormat>画面に合わせる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24</cp:revision>
  <dcterms:created xsi:type="dcterms:W3CDTF">2015-05-18T09:20:37Z</dcterms:created>
  <dcterms:modified xsi:type="dcterms:W3CDTF">2015-12-07T06:48:11Z</dcterms:modified>
</cp:coreProperties>
</file>