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comments/comment1.xml" ContentType="application/vnd.openxmlformats-officedocument.presentationml.comments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Saclier" initials="L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96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Relationship Id="rId1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4-06-02T03:23:28Z" idx="1">
    <p:pos x="419" y="408"/>
    <p:text>Actualizar</p:text>
    <p:extLst>
      <p:ext uri="{19B8F6BF-5375-455C-9EA6-DF929625EA0E}">
        <p15:presenceInfo xmlns:p15="http://schemas.microsoft.com/office/powerpoint/2012/main" userId="teamlab_data:0;1;0;1;13;Lucas Saclier;2;1;0;4;38;{001200C9-00D9-4DA7-A8AF-00270090000D};" providerId="AD"/>
      </p:ext>
    </p:extLs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Google Shape;78;g2d232eb3996_0_0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2d232eb3996_0_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pP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4" name="Google Shape;744;g2e1dd8b7a58_0_479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e1dd8b7a58_0_479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" name="Google Shape;91;g1f8139f5459_0_52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8139f5459_0_52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" name="Google Shape;107;g2e1dd8b7a58_0_2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1dd8b7a58_0_2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Google Shape;115;g2031569ec57_0_51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31569ec57_0_51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Google Shape;115;g2031569ec57_0_51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31569ec57_0_51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8268036" name="Google Shape;115;g2031569ec57_0_51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08752" name="Google Shape;116;g2031569ec57_0_51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6" name="Google Shape;726;g20df6a722ce_2_20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0df6a722ce_2_2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6" name="Google Shape;726;g20df6a722ce_2_20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0df6a722ce_2_2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5" name="Google Shape;735;g20da627a979_0_33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0da627a979_0_33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Inicio de presentación" preserve="0" showMasterPhAnim="0" type="title" userDrawn="1">
  <p:cSld name="TITLE"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 bwMode="auto">
          <a:xfrm>
            <a:off x="87750" y="87000"/>
            <a:ext cx="8968500" cy="4969500"/>
          </a:xfrm>
          <a:prstGeom prst="rect">
            <a:avLst/>
          </a:prstGeom>
          <a:noFill/>
          <a:ln w="28575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 </a:t>
            </a:r>
            <a:endParaRPr lang="en-US"/>
          </a:p>
        </p:txBody>
      </p:sp>
      <p:pic>
        <p:nvPicPr>
          <p:cNvPr id="12" name="Google Shape;12;p2"/>
          <p:cNvPicPr/>
          <p:nvPr/>
        </p:nvPicPr>
        <p:blipFill>
          <a:blip r:embed="rId2"/>
          <a:srcRect l="0" t="22245" r="0" b="0"/>
          <a:stretch/>
        </p:blipFill>
        <p:spPr bwMode="auto">
          <a:xfrm>
            <a:off x="7591175" y="4411900"/>
            <a:ext cx="1043149" cy="4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/>
        </p:nvSpPr>
        <p:spPr bwMode="auto">
          <a:xfrm>
            <a:off x="2601600" y="2006700"/>
            <a:ext cx="3940800" cy="1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000">
                <a:solidFill>
                  <a:srgbClr val="5F21B6"/>
                </a:solidFill>
                <a:latin typeface="Nunito ExtraBold"/>
                <a:ea typeface="Nunito ExtraBold"/>
                <a:cs typeface="Nunito ExtraBold"/>
              </a:rPr>
              <a:t>Título</a:t>
            </a:r>
            <a:endParaRPr sz="4000">
              <a:solidFill>
                <a:srgbClr val="5F21B6"/>
              </a:solidFill>
              <a:latin typeface="Nunito ExtraBold"/>
              <a:ea typeface="Nunito ExtraBold"/>
              <a:cs typeface="Nunito ExtraBold"/>
            </a:endParaRPr>
          </a:p>
        </p:txBody>
      </p:sp>
      <p:pic>
        <p:nvPicPr>
          <p:cNvPr id="14" name="Google Shape;14;p2"/>
          <p:cNvPicPr/>
          <p:nvPr/>
        </p:nvPicPr>
        <p:blipFill>
          <a:blip r:embed="rId3"/>
          <a:stretch/>
        </p:blipFill>
        <p:spPr bwMode="auto">
          <a:xfrm rot="1524475">
            <a:off x="-427155" y="1587770"/>
            <a:ext cx="3584522" cy="344160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 bwMode="auto">
          <a:xfrm>
            <a:off x="213350" y="73890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  <p:sp>
        <p:nvSpPr>
          <p:cNvPr id="16" name="Google Shape;16;p2"/>
          <p:cNvSpPr/>
          <p:nvPr/>
        </p:nvSpPr>
        <p:spPr bwMode="auto">
          <a:xfrm>
            <a:off x="597950" y="4078825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  <p:pic>
        <p:nvPicPr>
          <p:cNvPr id="17" name="Google Shape;17;p2"/>
          <p:cNvPicPr/>
          <p:nvPr/>
        </p:nvPicPr>
        <p:blipFill>
          <a:blip r:embed="rId4"/>
          <a:srcRect l="44196" t="0" r="1028" b="1796"/>
          <a:stretch/>
        </p:blipFill>
        <p:spPr bwMode="auto">
          <a:xfrm rot="10800000">
            <a:off x="7081500" y="0"/>
            <a:ext cx="2062500" cy="24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 bwMode="auto">
          <a:xfrm>
            <a:off x="7679200" y="157200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  <p:pic>
        <p:nvPicPr>
          <p:cNvPr id="19" name="Google Shape;19;p2"/>
          <p:cNvPicPr/>
          <p:nvPr/>
        </p:nvPicPr>
        <p:blipFill>
          <a:blip r:embed="rId5"/>
          <a:srcRect l="0" t="0" r="42745" b="0"/>
          <a:stretch/>
        </p:blipFill>
        <p:spPr bwMode="auto">
          <a:xfrm>
            <a:off x="5751900" y="4329587"/>
            <a:ext cx="1706240" cy="6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a de contenidos" preserve="0" showMasterPhAnim="0" type="secHead" userDrawn="1">
  <p:cSld name="SECTION_HEADER"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 bwMode="auto">
          <a:xfrm>
            <a:off x="732925" y="628125"/>
            <a:ext cx="58503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3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 </a:t>
            </a:r>
            <a:endParaRPr lang="en-US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23;p3"/>
          <p:cNvSpPr/>
          <p:nvPr/>
        </p:nvSpPr>
        <p:spPr bwMode="auto">
          <a:xfrm>
            <a:off x="213350" y="73890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  <p:sp>
        <p:nvSpPr>
          <p:cNvPr id="24" name="Google Shape;24;p3"/>
          <p:cNvSpPr/>
          <p:nvPr/>
        </p:nvSpPr>
        <p:spPr bwMode="auto">
          <a:xfrm>
            <a:off x="597950" y="4078825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  <p:pic>
        <p:nvPicPr>
          <p:cNvPr id="25" name="Google Shape;25;p3"/>
          <p:cNvPicPr/>
          <p:nvPr/>
        </p:nvPicPr>
        <p:blipFill>
          <a:blip r:embed="rId2"/>
          <a:srcRect l="44196" t="0" r="1028" b="1796"/>
          <a:stretch/>
        </p:blipFill>
        <p:spPr bwMode="auto">
          <a:xfrm rot="10800000">
            <a:off x="7081500" y="0"/>
            <a:ext cx="2062500" cy="24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 bwMode="auto">
          <a:xfrm>
            <a:off x="7679200" y="157200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  <p:sp>
        <p:nvSpPr>
          <p:cNvPr id="27" name="Google Shape;27;p3"/>
          <p:cNvSpPr txBox="1"/>
          <p:nvPr/>
        </p:nvSpPr>
        <p:spPr bwMode="auto">
          <a:xfrm>
            <a:off x="666475" y="1796600"/>
            <a:ext cx="478200" cy="456300"/>
          </a:xfrm>
          <a:prstGeom prst="rect">
            <a:avLst/>
          </a:prstGeom>
          <a:noFill/>
          <a:ln w="19050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5001BB"/>
                </a:solidFill>
                <a:latin typeface="Nunito Black"/>
                <a:ea typeface="Nunito Black"/>
                <a:cs typeface="Nunito Black"/>
              </a:rPr>
              <a:t>1</a:t>
            </a:r>
            <a:endParaRPr sz="1800">
              <a:solidFill>
                <a:srgbClr val="5001BB"/>
              </a:solidFill>
              <a:latin typeface="Nunito Black"/>
              <a:ea typeface="Nunito Black"/>
              <a:cs typeface="Nunito Black"/>
            </a:endParaRPr>
          </a:p>
        </p:txBody>
      </p:sp>
      <p:sp>
        <p:nvSpPr>
          <p:cNvPr id="28" name="Google Shape;28;p3"/>
          <p:cNvSpPr txBox="1"/>
          <p:nvPr/>
        </p:nvSpPr>
        <p:spPr bwMode="auto">
          <a:xfrm>
            <a:off x="1347525" y="1796600"/>
            <a:ext cx="2427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1">
                <a:solidFill>
                  <a:srgbClr val="5001BB"/>
                </a:solidFill>
                <a:latin typeface="Nunito"/>
                <a:ea typeface="Nunito"/>
                <a:cs typeface="Nunito"/>
              </a:rPr>
              <a:t>Tema 1</a:t>
            </a:r>
            <a:endParaRPr sz="2200" b="1">
              <a:solidFill>
                <a:srgbClr val="5001BB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29" name="Google Shape;29;p3"/>
          <p:cNvSpPr txBox="1"/>
          <p:nvPr/>
        </p:nvSpPr>
        <p:spPr bwMode="auto">
          <a:xfrm>
            <a:off x="1347525" y="2108100"/>
            <a:ext cx="28254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>
                <a:solidFill>
                  <a:schemeClr val="dk1"/>
                </a:solidFill>
                <a:latin typeface="Nunito"/>
                <a:ea typeface="Nunito"/>
                <a:cs typeface="Nunito"/>
              </a:rPr>
              <a:t>Lorem ipsum dolor sit amet, consectetur adipiscing elit, sed do eiusmo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0" name="Google Shape;30;p3"/>
          <p:cNvSpPr txBox="1"/>
          <p:nvPr/>
        </p:nvSpPr>
        <p:spPr bwMode="auto">
          <a:xfrm>
            <a:off x="666475" y="2937713"/>
            <a:ext cx="478200" cy="456300"/>
          </a:xfrm>
          <a:prstGeom prst="rect">
            <a:avLst/>
          </a:prstGeom>
          <a:noFill/>
          <a:ln w="19050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5001BB"/>
                </a:solidFill>
                <a:latin typeface="Nunito Black"/>
                <a:ea typeface="Nunito Black"/>
                <a:cs typeface="Nunito Black"/>
              </a:rPr>
              <a:t>2</a:t>
            </a:r>
            <a:endParaRPr sz="1800">
              <a:solidFill>
                <a:srgbClr val="5001BB"/>
              </a:solidFill>
              <a:latin typeface="Nunito Black"/>
              <a:ea typeface="Nunito Black"/>
              <a:cs typeface="Nunito Black"/>
            </a:endParaRPr>
          </a:p>
        </p:txBody>
      </p:sp>
      <p:sp>
        <p:nvSpPr>
          <p:cNvPr id="31" name="Google Shape;31;p3"/>
          <p:cNvSpPr txBox="1"/>
          <p:nvPr/>
        </p:nvSpPr>
        <p:spPr bwMode="auto">
          <a:xfrm>
            <a:off x="1347525" y="2937713"/>
            <a:ext cx="2427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1">
                <a:solidFill>
                  <a:srgbClr val="5001BB"/>
                </a:solidFill>
                <a:latin typeface="Nunito"/>
                <a:ea typeface="Nunito"/>
                <a:cs typeface="Nunito"/>
              </a:rPr>
              <a:t>Tema 2</a:t>
            </a:r>
            <a:endParaRPr sz="2200" b="1">
              <a:solidFill>
                <a:srgbClr val="5001BB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2" name="Google Shape;32;p3"/>
          <p:cNvSpPr txBox="1"/>
          <p:nvPr/>
        </p:nvSpPr>
        <p:spPr bwMode="auto">
          <a:xfrm>
            <a:off x="1347525" y="3249213"/>
            <a:ext cx="28254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>
                <a:solidFill>
                  <a:schemeClr val="dk1"/>
                </a:solidFill>
                <a:latin typeface="Nunito"/>
                <a:ea typeface="Nunito"/>
                <a:cs typeface="Nunito"/>
              </a:rPr>
              <a:t>Lorem ipsum dolor sit amet, consectetur adipiscing elit, sed do eiusmo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3" name="Google Shape;33;p3"/>
          <p:cNvSpPr txBox="1"/>
          <p:nvPr/>
        </p:nvSpPr>
        <p:spPr bwMode="auto">
          <a:xfrm>
            <a:off x="4572000" y="1796600"/>
            <a:ext cx="478200" cy="456300"/>
          </a:xfrm>
          <a:prstGeom prst="rect">
            <a:avLst/>
          </a:prstGeom>
          <a:noFill/>
          <a:ln w="19050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5001BB"/>
                </a:solidFill>
                <a:latin typeface="Nunito Black"/>
                <a:ea typeface="Nunito Black"/>
                <a:cs typeface="Nunito Black"/>
              </a:rPr>
              <a:t>3</a:t>
            </a:r>
            <a:endParaRPr sz="1800">
              <a:solidFill>
                <a:srgbClr val="5001BB"/>
              </a:solidFill>
              <a:latin typeface="Nunito Black"/>
              <a:ea typeface="Nunito Black"/>
              <a:cs typeface="Nunito Black"/>
            </a:endParaRPr>
          </a:p>
        </p:txBody>
      </p:sp>
      <p:sp>
        <p:nvSpPr>
          <p:cNvPr id="34" name="Google Shape;34;p3"/>
          <p:cNvSpPr txBox="1"/>
          <p:nvPr/>
        </p:nvSpPr>
        <p:spPr bwMode="auto">
          <a:xfrm>
            <a:off x="5253050" y="1796600"/>
            <a:ext cx="2427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1">
                <a:solidFill>
                  <a:srgbClr val="5001BB"/>
                </a:solidFill>
                <a:latin typeface="Nunito"/>
                <a:ea typeface="Nunito"/>
                <a:cs typeface="Nunito"/>
              </a:rPr>
              <a:t>Tema 3</a:t>
            </a:r>
            <a:endParaRPr sz="2200" b="1">
              <a:solidFill>
                <a:srgbClr val="5001BB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5" name="Google Shape;35;p3"/>
          <p:cNvSpPr txBox="1"/>
          <p:nvPr/>
        </p:nvSpPr>
        <p:spPr bwMode="auto">
          <a:xfrm>
            <a:off x="5253050" y="2108100"/>
            <a:ext cx="28254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>
                <a:solidFill>
                  <a:schemeClr val="dk1"/>
                </a:solidFill>
                <a:latin typeface="Nunito"/>
                <a:ea typeface="Nunito"/>
                <a:cs typeface="Nunito"/>
              </a:rPr>
              <a:t>Lorem ipsum dolor sit amet, consectetur adipiscing elit, sed do eiusmo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6" name="Google Shape;36;p3"/>
          <p:cNvSpPr txBox="1"/>
          <p:nvPr/>
        </p:nvSpPr>
        <p:spPr bwMode="auto">
          <a:xfrm>
            <a:off x="4572000" y="2937725"/>
            <a:ext cx="478200" cy="456300"/>
          </a:xfrm>
          <a:prstGeom prst="rect">
            <a:avLst/>
          </a:prstGeom>
          <a:noFill/>
          <a:ln w="19050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5001BB"/>
                </a:solidFill>
                <a:latin typeface="Nunito Black"/>
                <a:ea typeface="Nunito Black"/>
                <a:cs typeface="Nunito Black"/>
              </a:rPr>
              <a:t>4</a:t>
            </a:r>
            <a:endParaRPr sz="1800">
              <a:solidFill>
                <a:srgbClr val="5001BB"/>
              </a:solidFill>
              <a:latin typeface="Nunito Black"/>
              <a:ea typeface="Nunito Black"/>
              <a:cs typeface="Nunito Black"/>
            </a:endParaRPr>
          </a:p>
        </p:txBody>
      </p:sp>
      <p:sp>
        <p:nvSpPr>
          <p:cNvPr id="37" name="Google Shape;37;p3"/>
          <p:cNvSpPr txBox="1"/>
          <p:nvPr/>
        </p:nvSpPr>
        <p:spPr bwMode="auto">
          <a:xfrm>
            <a:off x="5253050" y="2937725"/>
            <a:ext cx="2427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1">
                <a:solidFill>
                  <a:srgbClr val="5001BB"/>
                </a:solidFill>
                <a:latin typeface="Nunito"/>
                <a:ea typeface="Nunito"/>
                <a:cs typeface="Nunito"/>
              </a:rPr>
              <a:t>Tema 3</a:t>
            </a:r>
            <a:endParaRPr sz="2200" b="1">
              <a:solidFill>
                <a:srgbClr val="5001BB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8" name="Google Shape;38;p3"/>
          <p:cNvSpPr txBox="1"/>
          <p:nvPr/>
        </p:nvSpPr>
        <p:spPr bwMode="auto">
          <a:xfrm>
            <a:off x="5253050" y="3249225"/>
            <a:ext cx="28254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>
                <a:solidFill>
                  <a:schemeClr val="dk1"/>
                </a:solidFill>
                <a:latin typeface="Nunito"/>
                <a:ea typeface="Nunito"/>
                <a:cs typeface="Nunito"/>
              </a:rPr>
              <a:t>Lorem ipsum dolor sit amet, consectetur adipiscing elit, sed do eiusmo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ítulo con espacio para gráfico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" name="Google Shape;40;p4"/>
          <p:cNvPicPr/>
          <p:nvPr/>
        </p:nvPicPr>
        <p:blipFill>
          <a:blip r:embed="rId2"/>
          <a:stretch/>
        </p:blipFill>
        <p:spPr bwMode="auto">
          <a:xfrm>
            <a:off x="-28362" y="-32725"/>
            <a:ext cx="9200725" cy="52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/>
          <p:nvPr/>
        </p:nvSpPr>
        <p:spPr bwMode="auto">
          <a:xfrm>
            <a:off x="428250" y="325950"/>
            <a:ext cx="8287500" cy="449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42;p4"/>
          <p:cNvSpPr txBox="1"/>
          <p:nvPr>
            <p:ph type="title"/>
          </p:nvPr>
        </p:nvSpPr>
        <p:spPr bwMode="auto">
          <a:xfrm>
            <a:off x="1132063" y="445025"/>
            <a:ext cx="68798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Introducción de sección" preserve="0" showMasterPhAnim="0" userDrawn="1">
  <p:cSld name="CUST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4" name="Google Shape;44;p5"/>
          <p:cNvPicPr/>
          <p:nvPr/>
        </p:nvPicPr>
        <p:blipFill>
          <a:blip r:embed="rId2"/>
          <a:stretch/>
        </p:blipFill>
        <p:spPr bwMode="auto">
          <a:xfrm>
            <a:off x="-28975" y="-65450"/>
            <a:ext cx="9229700" cy="52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 bwMode="auto">
          <a:xfrm rot="10800000" flipH="1">
            <a:off x="-28975" y="3013632"/>
            <a:ext cx="4027860" cy="2129868"/>
          </a:xfrm>
          <a:prstGeom prst="flowChartDocumen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" name="Google Shape;46;p5"/>
          <p:cNvSpPr/>
          <p:nvPr/>
        </p:nvSpPr>
        <p:spPr bwMode="auto">
          <a:xfrm rot="10800000">
            <a:off x="3984379" y="3013632"/>
            <a:ext cx="5216346" cy="2129868"/>
          </a:xfrm>
          <a:prstGeom prst="flowChartDocumen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 bwMode="auto">
          <a:xfrm>
            <a:off x="637500" y="3803550"/>
            <a:ext cx="797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5"/>
          <p:cNvSpPr/>
          <p:nvPr/>
        </p:nvSpPr>
        <p:spPr bwMode="auto">
          <a:xfrm>
            <a:off x="252900" y="326745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ítulo con texto a dos columnas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/>
          <p:nvPr/>
        </p:nvPicPr>
        <p:blipFill>
          <a:blip r:embed="rId2"/>
          <a:stretch/>
        </p:blipFill>
        <p:spPr bwMode="auto">
          <a:xfrm>
            <a:off x="-103025" y="-39262"/>
            <a:ext cx="9350050" cy="522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 bwMode="auto">
          <a:xfrm>
            <a:off x="856500" y="-39299"/>
            <a:ext cx="8287500" cy="522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 bwMode="auto">
          <a:xfrm>
            <a:off x="1753125" y="445025"/>
            <a:ext cx="671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6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ulo superior con texto a dos columnas" preserve="0" showMasterPhAnim="0" userDrawn="1">
  <p:cSld name="MAIN_POINT"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 lang="en-US"/>
          </a:p>
        </p:txBody>
      </p:sp>
      <p:pic>
        <p:nvPicPr>
          <p:cNvPr id="56" name="Google Shape;56;p7"/>
          <p:cNvPicPr/>
          <p:nvPr/>
        </p:nvPicPr>
        <p:blipFill>
          <a:blip r:embed="rId2"/>
          <a:srcRect l="0" t="0" r="81620" b="0"/>
          <a:stretch/>
        </p:blipFill>
        <p:spPr bwMode="auto">
          <a:xfrm rot="5400000">
            <a:off x="3869250" y="-3868625"/>
            <a:ext cx="1405500" cy="9142500"/>
          </a:xfrm>
          <a:prstGeom prst="flowChartDelay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>
            <p:ph type="title"/>
          </p:nvPr>
        </p:nvSpPr>
        <p:spPr bwMode="auto">
          <a:xfrm>
            <a:off x="1597500" y="94075"/>
            <a:ext cx="5949000" cy="1217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400"/>
              <a:buNone/>
              <a:defRPr sz="2400">
                <a:solidFill>
                  <a:srgbClr val="F8F8F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Recursos" preserve="0" showMasterPhAnim="0" userDrawn="1">
  <p:cSld name="BLANK_1"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 lang="en-US"/>
          </a:p>
        </p:txBody>
      </p:sp>
      <p:sp>
        <p:nvSpPr>
          <p:cNvPr id="62" name="Google Shape;62;p9"/>
          <p:cNvSpPr/>
          <p:nvPr/>
        </p:nvSpPr>
        <p:spPr bwMode="auto">
          <a:xfrm>
            <a:off x="115900" y="115900"/>
            <a:ext cx="8910600" cy="4897200"/>
          </a:xfrm>
          <a:prstGeom prst="rect">
            <a:avLst/>
          </a:prstGeom>
          <a:noFill/>
          <a:ln w="28575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" name="Google Shape;63;p9"/>
          <p:cNvSpPr txBox="1"/>
          <p:nvPr/>
        </p:nvSpPr>
        <p:spPr bwMode="auto">
          <a:xfrm>
            <a:off x="558000" y="512750"/>
            <a:ext cx="41073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</a:rPr>
              <a:t>Recursos</a:t>
            </a:r>
            <a:endParaRPr sz="3600">
              <a:solidFill>
                <a:srgbClr val="5001BB"/>
              </a:solidFill>
              <a:latin typeface="Nunito ExtraBold"/>
              <a:ea typeface="Nunito ExtraBold"/>
              <a:cs typeface="Nunito ExtraBold"/>
            </a:endParaRPr>
          </a:p>
        </p:txBody>
      </p:sp>
      <p:sp>
        <p:nvSpPr>
          <p:cNvPr id="64" name="Google Shape;64;p9"/>
          <p:cNvSpPr txBox="1"/>
          <p:nvPr/>
        </p:nvSpPr>
        <p:spPr bwMode="auto">
          <a:xfrm>
            <a:off x="652000" y="1564763"/>
            <a:ext cx="36513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accent2"/>
                </a:solidFill>
                <a:latin typeface="Nunito"/>
                <a:ea typeface="Nunito"/>
                <a:cs typeface="Nunito"/>
              </a:rPr>
              <a:t>Fuente cuerpos: Nunito normal</a:t>
            </a:r>
            <a:endParaRPr sz="1800">
              <a:solidFill>
                <a:schemeClr val="accent2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65" name="Google Shape;65;p9"/>
          <p:cNvSpPr txBox="1"/>
          <p:nvPr/>
        </p:nvSpPr>
        <p:spPr bwMode="auto">
          <a:xfrm>
            <a:off x="652000" y="2122500"/>
            <a:ext cx="36513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2"/>
                </a:solidFill>
                <a:latin typeface="Nunito ExtraBold"/>
                <a:ea typeface="Nunito ExtraBold"/>
                <a:cs typeface="Nunito ExtraBold"/>
              </a:rPr>
              <a:t>Fuente títulos: Nunito extra negrita</a:t>
            </a:r>
            <a:endParaRPr sz="1800">
              <a:solidFill>
                <a:schemeClr val="dk2"/>
              </a:solidFill>
              <a:latin typeface="Nunito ExtraBold"/>
              <a:ea typeface="Nunito ExtraBold"/>
              <a:cs typeface="Nunito ExtraBold"/>
            </a:endParaRPr>
          </a:p>
        </p:txBody>
      </p:sp>
      <p:sp>
        <p:nvSpPr>
          <p:cNvPr id="66" name="Google Shape;66;p9"/>
          <p:cNvSpPr txBox="1"/>
          <p:nvPr/>
        </p:nvSpPr>
        <p:spPr bwMode="auto">
          <a:xfrm>
            <a:off x="652000" y="3100450"/>
            <a:ext cx="11865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2"/>
                </a:solidFill>
                <a:latin typeface="Nunito ExtraBold"/>
                <a:ea typeface="Nunito ExtraBold"/>
                <a:cs typeface="Nunito ExtraBold"/>
              </a:rPr>
              <a:t>Colores</a:t>
            </a:r>
            <a:endParaRPr sz="1800">
              <a:solidFill>
                <a:schemeClr val="dk2"/>
              </a:solidFill>
              <a:latin typeface="Nunito ExtraBold"/>
              <a:ea typeface="Nunito ExtraBold"/>
              <a:cs typeface="Nunito ExtraBold"/>
            </a:endParaRPr>
          </a:p>
        </p:txBody>
      </p:sp>
      <p:sp>
        <p:nvSpPr>
          <p:cNvPr id="67" name="Google Shape;67;p9"/>
          <p:cNvSpPr/>
          <p:nvPr/>
        </p:nvSpPr>
        <p:spPr bwMode="auto">
          <a:xfrm>
            <a:off x="1984950" y="2897750"/>
            <a:ext cx="768000" cy="724500"/>
          </a:xfrm>
          <a:prstGeom prst="ellipse">
            <a:avLst/>
          </a:prstGeom>
          <a:solidFill>
            <a:srgbClr val="F8F8F8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" name="Google Shape;68;p9"/>
          <p:cNvSpPr/>
          <p:nvPr/>
        </p:nvSpPr>
        <p:spPr bwMode="auto">
          <a:xfrm>
            <a:off x="2899350" y="2897750"/>
            <a:ext cx="768000" cy="724500"/>
          </a:xfrm>
          <a:prstGeom prst="ellipse">
            <a:avLst/>
          </a:prstGeom>
          <a:solidFill>
            <a:srgbClr val="5001BB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" name="Google Shape;69;p9"/>
          <p:cNvSpPr txBox="1"/>
          <p:nvPr/>
        </p:nvSpPr>
        <p:spPr bwMode="auto">
          <a:xfrm>
            <a:off x="4911675" y="796875"/>
            <a:ext cx="23037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</a:rPr>
              <a:t>Gráficos</a:t>
            </a:r>
            <a:endParaRPr sz="2000">
              <a:solidFill>
                <a:srgbClr val="5001BB"/>
              </a:solidFill>
              <a:latin typeface="Nunito ExtraBold"/>
              <a:ea typeface="Nunito ExtraBold"/>
              <a:cs typeface="Nunito ExtraBold"/>
            </a:endParaRPr>
          </a:p>
        </p:txBody>
      </p:sp>
      <p:pic>
        <p:nvPicPr>
          <p:cNvPr id="70" name="Google Shape;70;p9"/>
          <p:cNvPicPr/>
          <p:nvPr/>
        </p:nvPicPr>
        <p:blipFill>
          <a:blip r:embed="rId2"/>
          <a:srcRect l="44196" t="0" r="1028" b="1796"/>
          <a:stretch/>
        </p:blipFill>
        <p:spPr bwMode="auto">
          <a:xfrm rot="10800000">
            <a:off x="5004349" y="1296801"/>
            <a:ext cx="1022976" cy="121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/>
          <p:nvPr/>
        </p:nvPicPr>
        <p:blipFill>
          <a:blip r:embed="rId3"/>
          <a:stretch/>
        </p:blipFill>
        <p:spPr bwMode="auto">
          <a:xfrm rot="-5400033" flipH="1">
            <a:off x="6299534" y="1421753"/>
            <a:ext cx="946876" cy="909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/>
          <p:nvPr/>
        </p:nvPicPr>
        <p:blipFill>
          <a:blip r:embed="rId4"/>
          <a:stretch/>
        </p:blipFill>
        <p:spPr bwMode="auto">
          <a:xfrm>
            <a:off x="5966575" y="2532400"/>
            <a:ext cx="1612804" cy="9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/>
          <p:nvPr/>
        </p:nvSpPr>
        <p:spPr bwMode="auto">
          <a:xfrm>
            <a:off x="7356325" y="163680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  <p:pic>
        <p:nvPicPr>
          <p:cNvPr id="74" name="Google Shape;74;p9"/>
          <p:cNvPicPr/>
          <p:nvPr/>
        </p:nvPicPr>
        <p:blipFill>
          <a:blip r:embed="rId5"/>
          <a:srcRect l="0" t="0" r="42745" b="0"/>
          <a:stretch/>
        </p:blipFill>
        <p:spPr bwMode="auto">
          <a:xfrm>
            <a:off x="5097750" y="3622262"/>
            <a:ext cx="1706240" cy="6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/>
          <p:nvPr/>
        </p:nvPicPr>
        <p:blipFill>
          <a:blip r:embed="rId6"/>
          <a:srcRect l="0" t="22245" r="0" b="0"/>
          <a:stretch/>
        </p:blipFill>
        <p:spPr bwMode="auto">
          <a:xfrm>
            <a:off x="7027050" y="3704575"/>
            <a:ext cx="1043149" cy="4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/>
          <p:nvPr/>
        </p:nvSpPr>
        <p:spPr bwMode="auto">
          <a:xfrm>
            <a:off x="2971800" y="796875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001BB"/>
              </a:buClr>
              <a:buSzPts val="3600"/>
              <a:buFont typeface="Nunito ExtraBold"/>
              <a:buNone/>
              <a:defRPr sz="36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311700" y="15189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001BB"/>
              </a:buClr>
              <a:buSzPts val="2400"/>
              <a:buFont typeface="Nunito ExtraBold"/>
              <a:buChar char="●"/>
              <a:defRPr sz="24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</a:defRPr>
            </a:lvl1pPr>
            <a:lvl2pPr marL="914400" lvl="1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001BB"/>
              </a:buClr>
              <a:buSzPts val="1800"/>
              <a:buFont typeface="Nunito"/>
              <a:buChar char="○"/>
              <a:defRPr sz="1800" b="1">
                <a:solidFill>
                  <a:srgbClr val="5001BB"/>
                </a:solidFill>
                <a:latin typeface="Nunito"/>
                <a:ea typeface="Nunito"/>
                <a:cs typeface="Nunito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 </a:t>
            </a:r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comments" Target="../comments/commen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 bwMode="auto">
          <a:xfrm>
            <a:off x="87750" y="87000"/>
            <a:ext cx="8968500" cy="4969500"/>
          </a:xfrm>
          <a:prstGeom prst="rect">
            <a:avLst/>
          </a:prstGeom>
          <a:noFill/>
          <a:ln w="28575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2" name="Google Shape;82;p10"/>
          <p:cNvPicPr/>
          <p:nvPr/>
        </p:nvPicPr>
        <p:blipFill>
          <a:blip r:embed="rId3"/>
          <a:srcRect l="0" t="22245" r="0" b="0"/>
          <a:stretch/>
        </p:blipFill>
        <p:spPr bwMode="auto">
          <a:xfrm>
            <a:off x="7591175" y="4411900"/>
            <a:ext cx="1043149" cy="4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0"/>
          <p:cNvSpPr txBox="1"/>
          <p:nvPr/>
        </p:nvSpPr>
        <p:spPr bwMode="auto">
          <a:xfrm>
            <a:off x="1421250" y="1441650"/>
            <a:ext cx="6301500" cy="1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pPr>
            <a:r>
              <a:rPr lang="en-US" sz="4000">
                <a:solidFill>
                  <a:srgbClr val="5F21B6"/>
                </a:solidFill>
                <a:latin typeface="Nunito ExtraBold"/>
                <a:ea typeface="Nunito ExtraBold"/>
                <a:cs typeface="Nunito ExtraBold"/>
              </a:rPr>
              <a:t>Java-Tech Accenture:</a:t>
            </a:r>
            <a:endParaRPr sz="4000">
              <a:solidFill>
                <a:srgbClr val="5F21B6"/>
              </a:solidFill>
              <a:latin typeface="Nunito ExtraBold"/>
              <a:ea typeface="Nunito ExtraBold"/>
              <a:cs typeface="Nunito ExtraBol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pPr>
            <a:r>
              <a:rPr lang="en-US" sz="3000">
                <a:solidFill>
                  <a:srgbClr val="5F21B6"/>
                </a:solidFill>
                <a:latin typeface="Nunito ExtraBold"/>
                <a:ea typeface="Nunito ExtraBold"/>
                <a:cs typeface="Nunito ExtraBold"/>
              </a:rPr>
              <a:t>Docker</a:t>
            </a:r>
            <a:endParaRPr sz="3000">
              <a:solidFill>
                <a:srgbClr val="5F21B6"/>
              </a:solidFill>
              <a:latin typeface="Nunito ExtraBold"/>
              <a:ea typeface="Nunito ExtraBold"/>
              <a:cs typeface="Nunito ExtraBold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endParaRPr sz="4000">
              <a:solidFill>
                <a:srgbClr val="5F21B6"/>
              </a:solidFill>
              <a:latin typeface="Nunito ExtraBold"/>
              <a:ea typeface="Nunito ExtraBold"/>
              <a:cs typeface="Nunito ExtraBold"/>
            </a:endParaRPr>
          </a:p>
        </p:txBody>
      </p:sp>
      <p:pic>
        <p:nvPicPr>
          <p:cNvPr id="84" name="Google Shape;84;p10"/>
          <p:cNvPicPr/>
          <p:nvPr/>
        </p:nvPicPr>
        <p:blipFill>
          <a:blip r:embed="rId4"/>
          <a:stretch/>
        </p:blipFill>
        <p:spPr bwMode="auto">
          <a:xfrm rot="1524475">
            <a:off x="-427154" y="1587771"/>
            <a:ext cx="3584522" cy="344160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/>
          <p:nvPr/>
        </p:nvSpPr>
        <p:spPr bwMode="auto">
          <a:xfrm>
            <a:off x="213350" y="73890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86" name="Google Shape;86;p10"/>
          <p:cNvSpPr/>
          <p:nvPr/>
        </p:nvSpPr>
        <p:spPr bwMode="auto">
          <a:xfrm>
            <a:off x="597950" y="4078825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87" name="Google Shape;87;p10"/>
          <p:cNvPicPr/>
          <p:nvPr/>
        </p:nvPicPr>
        <p:blipFill>
          <a:blip r:embed="rId5"/>
          <a:srcRect l="44196" t="0" r="1028" b="1796"/>
          <a:stretch/>
        </p:blipFill>
        <p:spPr bwMode="auto">
          <a:xfrm rot="10800000">
            <a:off x="7081500" y="0"/>
            <a:ext cx="2062500" cy="24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0"/>
          <p:cNvSpPr/>
          <p:nvPr/>
        </p:nvSpPr>
        <p:spPr bwMode="auto">
          <a:xfrm>
            <a:off x="7721975" y="1529225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89" name="Google Shape;89;p10"/>
          <p:cNvPicPr/>
          <p:nvPr/>
        </p:nvPicPr>
        <p:blipFill>
          <a:blip r:embed="rId6"/>
          <a:srcRect l="0" t="0" r="42745" b="0"/>
          <a:stretch/>
        </p:blipFill>
        <p:spPr bwMode="auto">
          <a:xfrm>
            <a:off x="5751900" y="4329587"/>
            <a:ext cx="1706240" cy="6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47" name="Google Shape;747;p81"/>
          <p:cNvPicPr/>
          <p:nvPr/>
        </p:nvPicPr>
        <p:blipFill>
          <a:blip r:embed="rId3"/>
          <a:stretch/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81"/>
          <p:cNvSpPr/>
          <p:nvPr/>
        </p:nvSpPr>
        <p:spPr bwMode="auto">
          <a:xfrm rot="10800000">
            <a:off x="3984408" y="3013632"/>
            <a:ext cx="5159592" cy="2129868"/>
          </a:xfrm>
          <a:prstGeom prst="flowChartDocumen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9" name="Google Shape;749;p81"/>
          <p:cNvSpPr/>
          <p:nvPr/>
        </p:nvSpPr>
        <p:spPr bwMode="auto">
          <a:xfrm rot="10800000" flipH="1">
            <a:off x="-28975" y="3013632"/>
            <a:ext cx="4027860" cy="2129868"/>
          </a:xfrm>
          <a:prstGeom prst="flowChartDocumen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0" name="Google Shape;750;p81"/>
          <p:cNvSpPr txBox="1"/>
          <p:nvPr/>
        </p:nvSpPr>
        <p:spPr bwMode="auto">
          <a:xfrm>
            <a:off x="637500" y="3868500"/>
            <a:ext cx="7791000" cy="70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>
                <a:solidFill>
                  <a:srgbClr val="5F21B6"/>
                </a:solidFill>
                <a:latin typeface="Nunito Black"/>
                <a:ea typeface="Nunito Black"/>
                <a:cs typeface="Nunito Black"/>
              </a:rPr>
              <a:t>¡Gracias!</a:t>
            </a:r>
            <a:endParaRPr sz="3600">
              <a:solidFill>
                <a:srgbClr val="5F21B6"/>
              </a:solidFill>
              <a:latin typeface="Nunito Black"/>
              <a:ea typeface="Nunito Black"/>
              <a:cs typeface="Nunito Black"/>
            </a:endParaRPr>
          </a:p>
        </p:txBody>
      </p:sp>
      <p:sp>
        <p:nvSpPr>
          <p:cNvPr id="751" name="Google Shape;751;p81"/>
          <p:cNvSpPr/>
          <p:nvPr/>
        </p:nvSpPr>
        <p:spPr bwMode="auto">
          <a:xfrm>
            <a:off x="252900" y="326745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/>
        </p:nvSpPr>
        <p:spPr bwMode="auto">
          <a:xfrm>
            <a:off x="666475" y="649200"/>
            <a:ext cx="47145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>
                <a:solidFill>
                  <a:srgbClr val="5F21B6"/>
                </a:solidFill>
                <a:latin typeface="Nunito ExtraBold"/>
                <a:ea typeface="Nunito ExtraBold"/>
                <a:cs typeface="Nunito ExtraBold"/>
              </a:rPr>
              <a:t>AGENDA</a:t>
            </a:r>
            <a:endParaRPr sz="3600">
              <a:solidFill>
                <a:srgbClr val="5F21B6"/>
              </a:solidFill>
              <a:latin typeface="Nunito ExtraBold"/>
              <a:ea typeface="Nunito ExtraBold"/>
              <a:cs typeface="Nunito ExtraBold"/>
            </a:endParaRPr>
          </a:p>
        </p:txBody>
      </p:sp>
      <p:sp>
        <p:nvSpPr>
          <p:cNvPr id="95" name="Google Shape;95;p11"/>
          <p:cNvSpPr/>
          <p:nvPr/>
        </p:nvSpPr>
        <p:spPr bwMode="auto">
          <a:xfrm>
            <a:off x="289550" y="891300"/>
            <a:ext cx="293700" cy="3840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  <p:sp>
        <p:nvSpPr>
          <p:cNvPr id="96" name="Google Shape;96;p11"/>
          <p:cNvSpPr/>
          <p:nvPr/>
        </p:nvSpPr>
        <p:spPr bwMode="auto">
          <a:xfrm>
            <a:off x="758725" y="4383100"/>
            <a:ext cx="293700" cy="3840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  <p:pic>
        <p:nvPicPr>
          <p:cNvPr id="97" name="Google Shape;97;p11"/>
          <p:cNvPicPr/>
          <p:nvPr/>
        </p:nvPicPr>
        <p:blipFill>
          <a:blip r:embed="rId3"/>
          <a:srcRect l="44196" t="0" r="1028" b="1796"/>
          <a:stretch/>
        </p:blipFill>
        <p:spPr bwMode="auto">
          <a:xfrm rot="10800000">
            <a:off x="7081500" y="0"/>
            <a:ext cx="2062500" cy="24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1"/>
          <p:cNvSpPr txBox="1"/>
          <p:nvPr/>
        </p:nvSpPr>
        <p:spPr bwMode="auto">
          <a:xfrm>
            <a:off x="1695075" y="1586275"/>
            <a:ext cx="478200" cy="456300"/>
          </a:xfrm>
          <a:prstGeom prst="rect">
            <a:avLst/>
          </a:prstGeom>
          <a:noFill/>
          <a:ln w="19050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5001BB"/>
                </a:solidFill>
                <a:latin typeface="Nunito Black"/>
                <a:ea typeface="Nunito Black"/>
                <a:cs typeface="Nunito Black"/>
              </a:rPr>
              <a:t>1</a:t>
            </a:r>
            <a:endParaRPr sz="1800">
              <a:solidFill>
                <a:srgbClr val="5001BB"/>
              </a:solidFill>
              <a:latin typeface="Nunito Black"/>
              <a:ea typeface="Nunito Black"/>
              <a:cs typeface="Nunito Black"/>
            </a:endParaRPr>
          </a:p>
        </p:txBody>
      </p:sp>
      <p:sp>
        <p:nvSpPr>
          <p:cNvPr id="99" name="Google Shape;99;p11"/>
          <p:cNvSpPr txBox="1"/>
          <p:nvPr/>
        </p:nvSpPr>
        <p:spPr bwMode="auto">
          <a:xfrm>
            <a:off x="2279875" y="1622425"/>
            <a:ext cx="48015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rgbClr val="5001BB"/>
                </a:solidFill>
                <a:latin typeface="Nunito"/>
                <a:ea typeface="Nunito"/>
                <a:cs typeface="Nunito"/>
              </a:rPr>
              <a:t>Introducci</a:t>
            </a:r>
            <a:r>
              <a:rPr lang="en-US" sz="2000" b="1">
                <a:solidFill>
                  <a:srgbClr val="5001BB"/>
                </a:solidFill>
                <a:latin typeface="Nunito"/>
                <a:ea typeface="Nunito"/>
                <a:cs typeface="Nunito"/>
              </a:rPr>
              <a:t>ón a Linux</a:t>
            </a:r>
            <a:endParaRPr lang="en-US" sz="2000" b="1">
              <a:solidFill>
                <a:srgbClr val="5001BB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100" name="Google Shape;100;p11"/>
          <p:cNvSpPr txBox="1"/>
          <p:nvPr/>
        </p:nvSpPr>
        <p:spPr bwMode="auto">
          <a:xfrm>
            <a:off x="1695075" y="2426450"/>
            <a:ext cx="478200" cy="456300"/>
          </a:xfrm>
          <a:prstGeom prst="rect">
            <a:avLst/>
          </a:prstGeom>
          <a:noFill/>
          <a:ln w="19050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5001BB"/>
                </a:solidFill>
                <a:latin typeface="Nunito Black"/>
                <a:ea typeface="Nunito Black"/>
                <a:cs typeface="Nunito Black"/>
              </a:rPr>
              <a:t>2</a:t>
            </a:r>
            <a:endParaRPr sz="1800">
              <a:solidFill>
                <a:srgbClr val="5001BB"/>
              </a:solidFill>
              <a:latin typeface="Nunito Black"/>
              <a:ea typeface="Nunito Black"/>
              <a:cs typeface="Nunito Black"/>
            </a:endParaRPr>
          </a:p>
        </p:txBody>
      </p:sp>
      <p:sp>
        <p:nvSpPr>
          <p:cNvPr id="101" name="Google Shape;101;p11"/>
          <p:cNvSpPr txBox="1"/>
          <p:nvPr/>
        </p:nvSpPr>
        <p:spPr bwMode="auto">
          <a:xfrm>
            <a:off x="1695075" y="3266638"/>
            <a:ext cx="478200" cy="456300"/>
          </a:xfrm>
          <a:prstGeom prst="rect">
            <a:avLst/>
          </a:prstGeom>
          <a:noFill/>
          <a:ln w="19050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5001BB"/>
                </a:solidFill>
                <a:latin typeface="Nunito Black"/>
                <a:ea typeface="Nunito Black"/>
                <a:cs typeface="Nunito Black"/>
              </a:rPr>
              <a:t>3</a:t>
            </a:r>
            <a:endParaRPr sz="1800">
              <a:solidFill>
                <a:srgbClr val="5001BB"/>
              </a:solidFill>
              <a:latin typeface="Nunito Black"/>
              <a:ea typeface="Nunito Black"/>
              <a:cs typeface="Nunito Black"/>
            </a:endParaRPr>
          </a:p>
        </p:txBody>
      </p:sp>
      <p:sp>
        <p:nvSpPr>
          <p:cNvPr id="102" name="Google Shape;102;p11"/>
          <p:cNvSpPr txBox="1"/>
          <p:nvPr/>
        </p:nvSpPr>
        <p:spPr bwMode="auto">
          <a:xfrm>
            <a:off x="2279650" y="3291840"/>
            <a:ext cx="387286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rgbClr val="5001BB"/>
                </a:solidFill>
                <a:latin typeface="Nunito"/>
                <a:ea typeface="Nunito"/>
                <a:cs typeface="Nunito"/>
              </a:rPr>
              <a:t>Práctica Dockerización </a:t>
            </a:r>
            <a:endParaRPr sz="2000" b="1">
              <a:solidFill>
                <a:srgbClr val="5001BB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103" name="Google Shape;103;p11"/>
          <p:cNvSpPr txBox="1"/>
          <p:nvPr/>
        </p:nvSpPr>
        <p:spPr bwMode="auto">
          <a:xfrm>
            <a:off x="2279875" y="2488175"/>
            <a:ext cx="3101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5001BB"/>
                </a:solidFill>
                <a:latin typeface="Nunito"/>
                <a:ea typeface="Nunito"/>
                <a:cs typeface="Nunito"/>
              </a:rPr>
              <a:t>Contenedores Docker</a:t>
            </a:r>
            <a:endParaRPr lang="en-US" sz="2000" b="1">
              <a:solidFill>
                <a:srgbClr val="5001BB"/>
              </a:solidFill>
              <a:latin typeface="Nunito"/>
              <a:ea typeface="Nunito"/>
              <a:cs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0" name="Google Shape;110;p12"/>
          <p:cNvPicPr/>
          <p:nvPr/>
        </p:nvPicPr>
        <p:blipFill>
          <a:blip r:embed="rId3"/>
          <a:stretch/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2"/>
          <p:cNvSpPr/>
          <p:nvPr/>
        </p:nvSpPr>
        <p:spPr bwMode="auto">
          <a:xfrm>
            <a:off x="856500" y="0"/>
            <a:ext cx="8287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https://github.com/n-p-hub/claseDocker2024</a:t>
            </a:r>
            <a:endParaRPr/>
          </a:p>
        </p:txBody>
      </p:sp>
      <p:sp>
        <p:nvSpPr>
          <p:cNvPr id="112" name="Google Shape;112;p12"/>
          <p:cNvSpPr txBox="1"/>
          <p:nvPr/>
        </p:nvSpPr>
        <p:spPr bwMode="auto">
          <a:xfrm>
            <a:off x="1502150" y="776000"/>
            <a:ext cx="619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chemeClr val="accent2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113" name="Google Shape;113;p12"/>
          <p:cNvSpPr txBox="1"/>
          <p:nvPr/>
        </p:nvSpPr>
        <p:spPr bwMode="auto">
          <a:xfrm>
            <a:off x="903299" y="145024"/>
            <a:ext cx="82407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</a:rPr>
              <a:t>Repositorio de Referencia</a:t>
            </a:r>
            <a:endParaRPr sz="2400">
              <a:solidFill>
                <a:srgbClr val="5001BB"/>
              </a:solidFill>
              <a:latin typeface="Nunito ExtraBold"/>
              <a:ea typeface="Nunito ExtraBold"/>
              <a:cs typeface="Nunito Extra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490720" y="1360170"/>
            <a:ext cx="1066800" cy="106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8" name="Google Shape;118;p13"/>
          <p:cNvPicPr/>
          <p:nvPr/>
        </p:nvPicPr>
        <p:blipFill>
          <a:blip r:embed="rId3"/>
          <a:stretch/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3"/>
          <p:cNvSpPr/>
          <p:nvPr/>
        </p:nvSpPr>
        <p:spPr bwMode="auto">
          <a:xfrm>
            <a:off x="856500" y="0"/>
            <a:ext cx="8287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" name="Google Shape;120;p13"/>
          <p:cNvSpPr txBox="1"/>
          <p:nvPr/>
        </p:nvSpPr>
        <p:spPr bwMode="auto">
          <a:xfrm>
            <a:off x="1502150" y="776000"/>
            <a:ext cx="619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chemeClr val="accent2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121" name="Google Shape;121;p13"/>
          <p:cNvSpPr txBox="1"/>
          <p:nvPr/>
        </p:nvSpPr>
        <p:spPr bwMode="auto">
          <a:xfrm>
            <a:off x="903299" y="145024"/>
            <a:ext cx="82407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</a:rPr>
              <a:t>VMs vs Docker</a:t>
            </a:r>
            <a:endParaRPr sz="2400">
              <a:solidFill>
                <a:srgbClr val="5001BB"/>
              </a:solidFill>
              <a:latin typeface="Nunito ExtraBold"/>
              <a:ea typeface="Nunito ExtraBold"/>
              <a:cs typeface="Nunito Extra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189990" y="1207135"/>
            <a:ext cx="7620000" cy="3114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8" name="Google Shape;118;p13"/>
          <p:cNvPicPr/>
          <p:nvPr/>
        </p:nvPicPr>
        <p:blipFill>
          <a:blip r:embed="rId3"/>
          <a:stretch/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3"/>
          <p:cNvSpPr/>
          <p:nvPr/>
        </p:nvSpPr>
        <p:spPr bwMode="auto">
          <a:xfrm>
            <a:off x="856500" y="0"/>
            <a:ext cx="8287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" name="Google Shape;120;p13"/>
          <p:cNvSpPr txBox="1"/>
          <p:nvPr/>
        </p:nvSpPr>
        <p:spPr bwMode="auto">
          <a:xfrm>
            <a:off x="1502150" y="776000"/>
            <a:ext cx="619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chemeClr val="accent2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121" name="Google Shape;121;p13"/>
          <p:cNvSpPr txBox="1"/>
          <p:nvPr/>
        </p:nvSpPr>
        <p:spPr bwMode="auto">
          <a:xfrm>
            <a:off x="903299" y="145024"/>
            <a:ext cx="82407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</a:rPr>
              <a:t>Registry - Image - Container</a:t>
            </a:r>
            <a:endParaRPr sz="2400">
              <a:solidFill>
                <a:srgbClr val="5001BB"/>
              </a:solidFill>
              <a:latin typeface="Nunito ExtraBold"/>
              <a:ea typeface="Nunito ExtraBold"/>
              <a:cs typeface="Nunito ExtraBold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510155" y="775970"/>
            <a:ext cx="5027930" cy="4267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35247967" name="Google Shape;118;p13"/>
          <p:cNvPicPr/>
          <p:nvPr/>
        </p:nvPicPr>
        <p:blipFill>
          <a:blip r:embed="rId3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8088340" name="Google Shape;119;p13"/>
          <p:cNvSpPr/>
          <p:nvPr/>
        </p:nvSpPr>
        <p:spPr bwMode="auto">
          <a:xfrm>
            <a:off x="856499" y="0"/>
            <a:ext cx="8287499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2903634" name="Google Shape;120;p13"/>
          <p:cNvSpPr txBox="1"/>
          <p:nvPr/>
        </p:nvSpPr>
        <p:spPr bwMode="auto">
          <a:xfrm>
            <a:off x="1502149" y="775999"/>
            <a:ext cx="619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chemeClr val="accent2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1169291571" name="Google Shape;121;p13"/>
          <p:cNvSpPr txBox="1"/>
          <p:nvPr/>
        </p:nvSpPr>
        <p:spPr bwMode="auto">
          <a:xfrm>
            <a:off x="903298" y="145023"/>
            <a:ext cx="8240699" cy="79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</a:rPr>
              <a:t>Docker Networks</a:t>
            </a:r>
            <a:endParaRPr sz="2400">
              <a:solidFill>
                <a:srgbClr val="5001BB"/>
              </a:solidFill>
              <a:latin typeface="Nunito ExtraBold"/>
              <a:ea typeface="Nunito ExtraBold"/>
              <a:cs typeface="Nunito ExtraBold"/>
            </a:endParaRPr>
          </a:p>
        </p:txBody>
      </p:sp>
      <p:pic>
        <p:nvPicPr>
          <p:cNvPr id="80427360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580277" y="991549"/>
            <a:ext cx="6886741" cy="3436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29" name="Google Shape;729;p79"/>
          <p:cNvPicPr/>
          <p:nvPr/>
        </p:nvPicPr>
        <p:blipFill>
          <a:blip r:embed="rId3"/>
          <a:stretch/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79"/>
          <p:cNvSpPr/>
          <p:nvPr/>
        </p:nvSpPr>
        <p:spPr bwMode="auto">
          <a:xfrm>
            <a:off x="856500" y="0"/>
            <a:ext cx="8287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00">
              <a:latin typeface="Nunito Medium"/>
              <a:ea typeface="Nunito Medium"/>
              <a:cs typeface="Nunito Medium"/>
            </a:endParaRPr>
          </a:p>
        </p:txBody>
      </p:sp>
      <p:sp>
        <p:nvSpPr>
          <p:cNvPr id="731" name="Google Shape;731;p79"/>
          <p:cNvSpPr txBox="1"/>
          <p:nvPr/>
        </p:nvSpPr>
        <p:spPr bwMode="auto">
          <a:xfrm>
            <a:off x="1502150" y="776000"/>
            <a:ext cx="619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chemeClr val="accent2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732" name="Google Shape;732;p79"/>
          <p:cNvSpPr txBox="1"/>
          <p:nvPr/>
        </p:nvSpPr>
        <p:spPr bwMode="auto">
          <a:xfrm>
            <a:off x="903299" y="145024"/>
            <a:ext cx="82407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</a:rPr>
              <a:t>Práctica Dockerización</a:t>
            </a:r>
            <a:endParaRPr sz="2400">
              <a:solidFill>
                <a:srgbClr val="5001BB"/>
              </a:solidFill>
              <a:latin typeface="Nunito ExtraBold"/>
              <a:ea typeface="Nunito ExtraBold"/>
              <a:cs typeface="Nunito ExtraBold"/>
            </a:endParaRPr>
          </a:p>
        </p:txBody>
      </p:sp>
      <p:sp>
        <p:nvSpPr>
          <p:cNvPr id="733" name="Google Shape;733;p79"/>
          <p:cNvSpPr txBox="1"/>
          <p:nvPr/>
        </p:nvSpPr>
        <p:spPr bwMode="auto">
          <a:xfrm>
            <a:off x="1054350" y="868050"/>
            <a:ext cx="7941479" cy="330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Nunito"/>
                <a:ea typeface="Nunito"/>
                <a:cs typeface="Nunito"/>
              </a:rPr>
              <a:t>Dockerizar una aplicación creada en Spring Boot subiendo la imagen al registry de Github.</a:t>
            </a:r>
            <a:endParaRPr lang="en-US" sz="1800">
              <a:solidFill>
                <a:schemeClr val="dk1"/>
              </a:solidFill>
              <a:latin typeface="Nunito"/>
              <a:ea typeface="Nunito"/>
              <a:cs typeface="Nunito"/>
            </a:endParaRPr>
          </a:p>
          <a:p>
            <a:pPr marL="45720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800">
              <a:solidFill>
                <a:schemeClr val="dk1"/>
              </a:solidFill>
              <a:latin typeface="Nunito"/>
              <a:ea typeface="Nunito"/>
              <a:cs typeface="Nunito"/>
            </a:endParaRPr>
          </a:p>
          <a:p>
            <a:pPr marL="45720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Nunito"/>
                <a:ea typeface="Nunito"/>
                <a:cs typeface="Nunito"/>
              </a:rPr>
              <a:t>Utilizar de variables de entorno para la configuración de los parámetros de conezión a la base de datos.</a:t>
            </a:r>
            <a:endParaRPr lang="en-US" sz="1800">
              <a:solidFill>
                <a:schemeClr val="dk1"/>
              </a:solidFill>
              <a:latin typeface="Nunito"/>
              <a:ea typeface="Nunito"/>
              <a:cs typeface="Nunito"/>
            </a:endParaRPr>
          </a:p>
          <a:p>
            <a:pPr marL="45720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800">
              <a:solidFill>
                <a:schemeClr val="dk1"/>
              </a:solidFill>
              <a:latin typeface="Nunito"/>
              <a:ea typeface="Nunito"/>
              <a:cs typeface="Nunito"/>
            </a:endParaRPr>
          </a:p>
          <a:p>
            <a:pPr marL="45720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Nunito"/>
                <a:ea typeface="Nunito"/>
                <a:cs typeface="Nunito"/>
              </a:rPr>
              <a:t>Crear un archivo docker compose incluyendo la aplicación Spring Boot, la base de datos MariaDB y de ser requerido el broker RabbitMQ.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</a:endParaRPr>
          </a:p>
          <a:p>
            <a:pPr marL="45720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222222"/>
              </a:solidFill>
              <a:latin typeface="Nunito"/>
              <a:ea typeface="Nunito"/>
              <a:cs typeface="Nunito"/>
            </a:endParaRPr>
          </a:p>
          <a:p>
            <a:pPr marL="457200" lvl="0" indent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600">
              <a:solidFill>
                <a:schemeClr val="dk1"/>
              </a:solidFill>
              <a:latin typeface="Nunito"/>
              <a:ea typeface="Nunito"/>
              <a:cs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29" name="Google Shape;729;p79"/>
          <p:cNvPicPr/>
          <p:nvPr/>
        </p:nvPicPr>
        <p:blipFill>
          <a:blip r:embed="rId3"/>
          <a:stretch/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79"/>
          <p:cNvSpPr/>
          <p:nvPr/>
        </p:nvSpPr>
        <p:spPr bwMode="auto">
          <a:xfrm>
            <a:off x="856500" y="0"/>
            <a:ext cx="8287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00">
              <a:latin typeface="Nunito Medium"/>
              <a:ea typeface="Nunito Medium"/>
              <a:cs typeface="Nunito Medium"/>
            </a:endParaRPr>
          </a:p>
        </p:txBody>
      </p:sp>
      <p:sp>
        <p:nvSpPr>
          <p:cNvPr id="731" name="Google Shape;731;p79"/>
          <p:cNvSpPr txBox="1"/>
          <p:nvPr/>
        </p:nvSpPr>
        <p:spPr bwMode="auto">
          <a:xfrm>
            <a:off x="1502150" y="776000"/>
            <a:ext cx="619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chemeClr val="accent2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732" name="Google Shape;732;p79"/>
          <p:cNvSpPr txBox="1"/>
          <p:nvPr/>
        </p:nvSpPr>
        <p:spPr bwMode="auto">
          <a:xfrm>
            <a:off x="903299" y="145024"/>
            <a:ext cx="82407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</a:rPr>
              <a:t>Práctica Dockerización (Adicional)</a:t>
            </a:r>
            <a:endParaRPr sz="2400">
              <a:solidFill>
                <a:srgbClr val="5001BB"/>
              </a:solidFill>
              <a:latin typeface="Nunito ExtraBold"/>
              <a:ea typeface="Nunito ExtraBold"/>
              <a:cs typeface="Nunito ExtraBold"/>
            </a:endParaRPr>
          </a:p>
        </p:txBody>
      </p:sp>
      <p:sp>
        <p:nvSpPr>
          <p:cNvPr id="733" name="Google Shape;733;p79"/>
          <p:cNvSpPr txBox="1"/>
          <p:nvPr/>
        </p:nvSpPr>
        <p:spPr bwMode="auto">
          <a:xfrm>
            <a:off x="1054350" y="868050"/>
            <a:ext cx="7938600" cy="278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Nunito"/>
                <a:ea typeface="Nunito"/>
                <a:cs typeface="Nunito"/>
              </a:rPr>
              <a:t>Crear un script en Github Actions el cual realice automáticamente el docker build del Dockerfile creado en la práctica anterior y lo suba al registry de Github.</a:t>
            </a:r>
            <a:endParaRPr lang="en-US" sz="1800">
              <a:solidFill>
                <a:schemeClr val="dk1"/>
              </a:solidFill>
              <a:latin typeface="Nunito"/>
              <a:ea typeface="Nunito"/>
              <a:cs typeface="Nunito"/>
            </a:endParaRPr>
          </a:p>
          <a:p>
            <a:pPr marL="45720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800">
              <a:solidFill>
                <a:schemeClr val="dk1"/>
              </a:solidFill>
              <a:latin typeface="Nunito"/>
              <a:ea typeface="Nunito"/>
              <a:cs typeface="Nunito"/>
            </a:endParaRPr>
          </a:p>
          <a:p>
            <a:pPr marL="45720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Nunito"/>
                <a:ea typeface="Nunito"/>
                <a:cs typeface="Nunito"/>
              </a:rPr>
              <a:t>Este script solo se debe ejecutar cuando se haga un merge a la rama main/master.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</a:endParaRPr>
          </a:p>
          <a:p>
            <a:pPr marL="45720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222222"/>
              </a:solidFill>
              <a:latin typeface="Nunito"/>
              <a:ea typeface="Nunito"/>
              <a:cs typeface="Nunito"/>
            </a:endParaRPr>
          </a:p>
          <a:p>
            <a:pPr marL="457200" lvl="0" indent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600">
              <a:solidFill>
                <a:schemeClr val="dk1"/>
              </a:solidFill>
              <a:latin typeface="Nunito"/>
              <a:ea typeface="Nunito"/>
              <a:cs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38" name="Google Shape;738;p80"/>
          <p:cNvPicPr/>
          <p:nvPr/>
        </p:nvPicPr>
        <p:blipFill>
          <a:blip r:embed="rId3"/>
          <a:stretch/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80"/>
          <p:cNvSpPr/>
          <p:nvPr/>
        </p:nvSpPr>
        <p:spPr bwMode="auto">
          <a:xfrm rot="10800000">
            <a:off x="3984408" y="3013632"/>
            <a:ext cx="5159592" cy="2129868"/>
          </a:xfrm>
          <a:prstGeom prst="flowChartDocumen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0" name="Google Shape;740;p80"/>
          <p:cNvSpPr/>
          <p:nvPr/>
        </p:nvSpPr>
        <p:spPr bwMode="auto">
          <a:xfrm rot="10800000" flipH="1">
            <a:off x="-28975" y="3013632"/>
            <a:ext cx="4027860" cy="2129868"/>
          </a:xfrm>
          <a:prstGeom prst="flowChartDocumen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1" name="Google Shape;741;p80"/>
          <p:cNvSpPr txBox="1"/>
          <p:nvPr/>
        </p:nvSpPr>
        <p:spPr bwMode="auto">
          <a:xfrm>
            <a:off x="637500" y="3868500"/>
            <a:ext cx="7791000" cy="70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>
                <a:solidFill>
                  <a:srgbClr val="5F21B6"/>
                </a:solidFill>
                <a:latin typeface="Nunito Black"/>
                <a:ea typeface="Nunito Black"/>
                <a:cs typeface="Nunito Black"/>
              </a:rPr>
              <a:t>¿Preguntas?</a:t>
            </a:r>
            <a:endParaRPr sz="3600">
              <a:solidFill>
                <a:srgbClr val="5F21B6"/>
              </a:solidFill>
              <a:latin typeface="Nunito Black"/>
              <a:ea typeface="Nunito Black"/>
              <a:cs typeface="Nunito Black"/>
            </a:endParaRPr>
          </a:p>
        </p:txBody>
      </p:sp>
      <p:sp>
        <p:nvSpPr>
          <p:cNvPr id="742" name="Google Shape;742;p80"/>
          <p:cNvSpPr/>
          <p:nvPr/>
        </p:nvSpPr>
        <p:spPr bwMode="auto">
          <a:xfrm>
            <a:off x="252900" y="326745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iseño de Sistemas Curs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/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4</cp:revision>
  <dcterms:created xsi:type="dcterms:W3CDTF">2024-06-03T20:29:55Z</dcterms:created>
  <dcterms:modified xsi:type="dcterms:W3CDTF">2024-06-11T00:22:17Z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