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3" r:id="rId4"/>
    <p:sldId id="262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6"/>
    <p:restoredTop sz="94643"/>
  </p:normalViewPr>
  <p:slideViewPr>
    <p:cSldViewPr snapToGrid="0">
      <p:cViewPr varScale="1">
        <p:scale>
          <a:sx n="115" d="100"/>
          <a:sy n="115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00322-E375-B64C-A849-7C1FAA582108}" type="datetimeFigureOut">
              <a:rPr lang="en-CH" smtClean="0"/>
              <a:t>07.10.24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654D8-3171-7F4B-9F61-1BEA4575071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95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54D8-3171-7F4B-9F61-1BEA4575071F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038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96479-DB6A-82BC-78A8-F6A4F4582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5B7604-8B53-A1C8-F700-EE5EE512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598A2-CD54-C188-9ED2-4AD8ADB68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2655-C02F-0FA2-4F53-C2F42267A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54D8-3171-7F4B-9F61-1BEA4575071F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23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4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786084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61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07.10.24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60297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07.10.24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76556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07.10.24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246219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07.10.24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381950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07.10.24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708344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07.10.24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GB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353038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96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393262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96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416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4575276"/>
            <a:ext cx="10044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593205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766268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07.10.24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7200000" cy="216000"/>
          </a:xfrm>
        </p:spPr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3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07.10.24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07.10.24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35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3525F4-B991-3E44-A245-188EAA1ECC2A}" type="datetimeFigureOut">
              <a:rPr lang="en-CH" smtClean="0"/>
              <a:t>07.10.24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198447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6C3525F4-B991-3E44-A245-188EAA1ECC2A}" type="datetimeFigureOut">
              <a:rPr lang="en-CH" smtClean="0"/>
              <a:t>07.10.24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938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>
          <p15:clr>
            <a:srgbClr val="F26B43"/>
          </p15:clr>
        </p15:guide>
        <p15:guide id="3" pos="7219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orient="horz" pos="890">
          <p15:clr>
            <a:srgbClr val="F26B43"/>
          </p15:clr>
        </p15:guide>
        <p15:guide id="6" orient="horz" pos="4201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5C9955C-3170-3616-06EF-BF49FF27D2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D1F0C-28A4-E0D7-1DCF-062FF77C4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Project update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ECA316-D9E3-6852-838E-EF60AD1407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3DCAD-6531-2DBE-F185-8C5416229C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H" dirty="0"/>
              <a:t>04/10/2024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4D51DF-3743-6BDF-6908-6F522C2EFF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168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276-F18F-71AB-1DE2-122E8C60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Optimization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C86C-EBF9-967D-40B4-469B574D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Primary goals: same as project goals</a:t>
            </a:r>
          </a:p>
          <a:p>
            <a:r>
              <a:rPr lang="en-CH" dirty="0"/>
              <a:t>Secondary goals: Accurately modeling battery degradation’s impact on operational constraints</a:t>
            </a:r>
          </a:p>
          <a:p>
            <a:r>
              <a:rPr lang="en-CH" dirty="0"/>
              <a:t>Two stage optimization:</a:t>
            </a:r>
          </a:p>
          <a:p>
            <a:pPr marL="611063" lvl="1" indent="-342900">
              <a:buFont typeface="+mj-lt"/>
              <a:buAutoNum type="arabicPeriod"/>
            </a:pPr>
            <a:r>
              <a:rPr lang="en-CH" dirty="0"/>
              <a:t>Yearly optimization to build a function of revenues and loss of SOH of current year</a:t>
            </a:r>
          </a:p>
          <a:p>
            <a:pPr marL="611063" lvl="1" indent="-342900">
              <a:buFont typeface="+mj-lt"/>
              <a:buAutoNum type="arabicPeriod"/>
            </a:pPr>
            <a:endParaRPr lang="en-CH" dirty="0"/>
          </a:p>
          <a:p>
            <a:pPr marL="611063" lvl="1" indent="-342900">
              <a:buFont typeface="+mj-lt"/>
              <a:buAutoNum type="arabicPeriod"/>
            </a:pPr>
            <a:endParaRPr lang="en-CH" dirty="0"/>
          </a:p>
          <a:p>
            <a:pPr marL="611063" lvl="1" indent="-342900">
              <a:buFont typeface="+mj-lt"/>
              <a:buAutoNum type="arabicPeriod"/>
            </a:pPr>
            <a:endParaRPr lang="en-CH" dirty="0"/>
          </a:p>
          <a:p>
            <a:pPr marL="611063" lvl="1" indent="-342900">
              <a:buFont typeface="+mj-lt"/>
              <a:buAutoNum type="arabicPeriod"/>
            </a:pPr>
            <a:r>
              <a:rPr lang="en-CH" dirty="0"/>
              <a:t>Multi-year NPV optimization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6D236-D041-E857-98C7-D2FF7836E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824" y="4258387"/>
            <a:ext cx="5092700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07F37E-EADA-5100-D691-A24764F7A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639" y="2979118"/>
            <a:ext cx="7772400" cy="6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6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2AC19-770C-C72B-D7DA-704E12B8F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71CA-1C65-67F1-0020-AE825382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First stage</a:t>
            </a:r>
            <a:br>
              <a:rPr lang="en-CH" dirty="0"/>
            </a:br>
            <a:r>
              <a:rPr lang="en-CH" sz="2000" dirty="0"/>
              <a:t>Operation optimization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58EA2-C3A7-9396-64FA-FCA7633CA3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814" t="12409" r="13574"/>
          <a:stretch/>
        </p:blipFill>
        <p:spPr>
          <a:xfrm>
            <a:off x="487701" y="1608667"/>
            <a:ext cx="5706533" cy="4906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E728F7-473F-9424-DA3E-09FF4C8ED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613" y="1701791"/>
            <a:ext cx="5046387" cy="2508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24FFC7-9BE1-24D0-A611-5335F08F27A6}"/>
              </a:ext>
            </a:extLst>
          </p:cNvPr>
          <p:cNvSpPr txBox="1"/>
          <p:nvPr/>
        </p:nvSpPr>
        <p:spPr>
          <a:xfrm>
            <a:off x="7399867" y="4866640"/>
            <a:ext cx="4639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CH" dirty="0">
                <a:sym typeface="Wingdings" pitchFamily="2" charset="2"/>
              </a:rPr>
              <a:t>SOH</a:t>
            </a:r>
            <a:r>
              <a:rPr lang="en-CH" baseline="-25000" dirty="0">
                <a:sym typeface="Wingdings" pitchFamily="2" charset="2"/>
              </a:rPr>
              <a:t>end</a:t>
            </a:r>
            <a:r>
              <a:rPr lang="en-CH" dirty="0">
                <a:sym typeface="Wingdings" pitchFamily="2" charset="2"/>
              </a:rPr>
              <a:t> may be modulated by either a fixed constraint or by a constraint on maximum wholesale trading activities.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CH" dirty="0">
                <a:sym typeface="Wingdings" pitchFamily="2" charset="2"/>
              </a:rPr>
              <a:t>Outputs a regression for SOH at the start and end of the year</a:t>
            </a:r>
          </a:p>
          <a:p>
            <a:pPr marL="285750" indent="-285750">
              <a:buFont typeface="Wingdings" pitchFamily="2" charset="2"/>
              <a:buChar char="à"/>
            </a:pPr>
            <a:endParaRPr lang="en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6EB26-6669-063F-570C-794355F75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01" y="965801"/>
            <a:ext cx="7772400" cy="6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7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745B9-C6FB-C51F-D8D0-F746CF23C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C8F3-D509-E178-ADCD-205BAAED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H" dirty="0"/>
              <a:t>Second stage</a:t>
            </a:r>
            <a:br>
              <a:rPr lang="en-CH" dirty="0"/>
            </a:br>
            <a:r>
              <a:rPr lang="en-CH" sz="2000" dirty="0"/>
              <a:t>NPV calculation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43853-C9F1-FEDF-78CF-2C7109290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7" y="994831"/>
            <a:ext cx="5486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8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2907-CE19-984D-8607-90C84536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64D9-8F2D-3506-6E00-394BBA07C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Background</a:t>
            </a:r>
          </a:p>
          <a:p>
            <a:r>
              <a:rPr lang="en-CH" dirty="0"/>
              <a:t>Literature</a:t>
            </a:r>
          </a:p>
          <a:p>
            <a:r>
              <a:rPr lang="en-CH" dirty="0"/>
              <a:t>Research objectives</a:t>
            </a:r>
          </a:p>
          <a:p>
            <a:r>
              <a:rPr lang="en-CH" dirty="0"/>
              <a:t>Data (data required and data management plan)</a:t>
            </a:r>
          </a:p>
          <a:p>
            <a:r>
              <a:rPr lang="en-CH" dirty="0"/>
              <a:t>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931925201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2" id="{1321EF9B-D0C2-B940-BAF0-923936C95B7C}" vid="{0165591E-D8AE-AE49-AAAE-F458C46D78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eth_pp_praesentation_mit_klassifizierung</Template>
  <TotalTime>2882</TotalTime>
  <Words>107</Words>
  <Application>Microsoft Macintosh PowerPoint</Application>
  <PresentationFormat>Widescreen</PresentationFormat>
  <Paragraphs>25</Paragraphs>
  <Slides>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Symbol</vt:lpstr>
      <vt:lpstr>Wingdings</vt:lpstr>
      <vt:lpstr>ETH Zürich</vt:lpstr>
      <vt:lpstr>Project update</vt:lpstr>
      <vt:lpstr>Optimization problem</vt:lpstr>
      <vt:lpstr>First stage Operation optimization</vt:lpstr>
      <vt:lpstr>Second stage NPV calculation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Seemann-Ricard  Nicolas</dc:creator>
  <cp:lastModifiedBy>Seemann-Ricard  Nicolas</cp:lastModifiedBy>
  <cp:revision>52</cp:revision>
  <dcterms:created xsi:type="dcterms:W3CDTF">2024-10-02T14:45:17Z</dcterms:created>
  <dcterms:modified xsi:type="dcterms:W3CDTF">2024-10-07T06:26:40Z</dcterms:modified>
</cp:coreProperties>
</file>