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29B5-1E01-8EA9-376D-84D6DB55D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C863-52EB-0765-1D22-51E924A5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D1C4-3835-C15E-D4A8-49F3666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A1ED-C7CA-84CF-6382-9962E1F6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22C4-98A1-F113-7589-9CDF1626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92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3B35-FCCD-69A4-C834-EA3FF81D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188C-875D-FD5B-6CF8-93B48113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7C2B-EC22-0FAA-CD15-5D1CA522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E01F-9E50-7652-27D6-B37E7FAF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1120-89EA-FFD3-E5A7-A464C8AE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422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047FC-09F2-3AFB-3D10-02BBF4956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AD3A-F964-6E96-D294-816DC5E7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0FDB-8EBC-1F44-A417-2F5CE1A9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3737-2025-0414-7442-FE6C0064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8015-301A-36C9-7014-BA0820C6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363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7FB3-1249-D02D-23CE-AEB00DD2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989-F96D-89DF-8E3D-DA7F320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EEA4-7F9C-775E-BC6E-183369C5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5EDF-3767-8179-38C5-9A602AB0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1935-5FFE-5649-18A7-9B4443EC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597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F2EE-5F8A-1748-3C51-62EB542E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12C0-BA88-191B-5506-AAAE015B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9FAC-FFE2-8058-E736-76E54152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CFDC-225D-87CE-738D-9478287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974B-6586-17E2-E346-6158E42E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2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98FD-1DBC-E66D-56C6-9A621D1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1845-465D-81EC-BEA0-FDAF3B520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1B16-0915-6ADF-37E8-E892828D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7BC1-93BC-A445-A6D8-6CE317F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3E27-B182-601C-AC14-3748BF1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F229-9F1D-9F80-05B1-CC96638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92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8E71-44A3-50DA-5F6A-D365CD23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3FB1-D6DF-F9BE-C6AF-0684A9A5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A5692-5F5E-5BB5-5B40-AE1CE5A5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6D9BD-53D3-DF7F-E775-95AE503D8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2C89F-219E-AD46-63A1-A19E648C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277CB-CE8E-5051-CD2B-A164517D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80B68-2EFB-B691-DBA4-E25F2446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88DD-D5F1-8C21-D2C9-1E49424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10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CFBF-32BA-43FB-1412-B2E5E81C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BD7FA-6967-38F3-D95E-1BC9ECAB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9F68A-0071-4A6A-B7AF-0C4057F6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92D18-597F-5620-2F58-59483FAD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40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7A1E0-4F6E-1A1B-FB99-1CB3DE98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932FF-F7D2-DAF8-517F-C1C25392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9880C-6B65-78A8-69EA-917AD5E7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2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AA14-5CE5-CED5-E2BA-44AF9F1E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B012-32D0-3B25-A6C8-454ABE1A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8331-3E98-1302-E0F6-3F68E3F6F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6F7B-036E-9B8D-C84F-82F451D3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3DA9-FF90-FD84-4A69-D46DA048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C2B9-016E-DF33-CCB5-E189A84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67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250-0647-DF9F-CFA9-2ACF486B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E017D-A8E5-1723-54C4-C2A5FC3C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93E3-E441-E5F2-2750-AD508A02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CAB5-FDAE-1C6E-88B6-26833D8E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E205-256A-F0DA-9B2E-86B4DAC6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5183-773C-A7C4-8F13-511612B4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932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6A775-572D-36B1-79E2-11FBEABC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4CF7-17F6-758D-A58C-E862C61D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BC11-A2DF-A384-9492-86EA2C54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C5164-CA84-2744-8365-F56060CD28FD}" type="datetimeFigureOut">
              <a:rPr lang="en-CH" smtClean="0"/>
              <a:t>14.10.24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7E6F-40B1-0951-753D-2B6503CF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D646-930F-D736-64CA-B05588ED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AB95E-A58F-8047-9432-976C19D110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26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4D7C-9127-8ED3-32A8-2C7FE93CE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AC0C8-3B5B-AA5B-8D50-4101EDE10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8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Seemann-Ricard  Nicolas</dc:creator>
  <cp:lastModifiedBy>Seemann-Ricard  Nicolas</cp:lastModifiedBy>
  <cp:revision>1</cp:revision>
  <dcterms:created xsi:type="dcterms:W3CDTF">2024-10-14T08:40:44Z</dcterms:created>
  <dcterms:modified xsi:type="dcterms:W3CDTF">2024-10-14T08:41:06Z</dcterms:modified>
</cp:coreProperties>
</file>