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3" r:id="rId9"/>
    <p:sldId id="264" r:id="rId10"/>
    <p:sldId id="265" r:id="rId11"/>
    <p:sldId id="260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64AF3-7554-4471-993F-BD9B162C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8C921-9426-4BBD-AF02-7067A3EB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F2356-6CF7-4D5D-8047-2A4F05ED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60A0A-83B1-4987-894D-27DB1DF0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C32F7-1A1D-4706-9722-C6434717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9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7DA9B-BA50-4771-907C-11393433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5901DB-0366-46F0-B917-403EF718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E2614-9426-4528-80AB-94651B35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CBF5B-5B03-4AB1-AF6A-92623AEA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78A23-7CC7-4304-9BD9-D0E22A41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98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F13EDB-F8FF-4EF8-8298-E008176F8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511A5B-B2C9-4291-9E6C-0FEB9018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D92F1-FE70-45AD-AF17-8E13120B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31AE2-60FC-4295-B68A-C9D98F17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4C4BD-5C02-4562-9B2F-B6E22F92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8B818-0B9F-41F9-8138-7DB67F12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D93AD-7228-40CB-B407-22E3841A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972C51-DC3D-4001-8509-B268C84A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98150F-44AE-414E-A98E-76DCE247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930A2-D56A-4AAF-BAE2-464152E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98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AC64C-8A08-4283-9573-D93ECAB6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31FEA3-5FE0-4C39-B4DC-1D2B6C0DE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3F381-DD84-4D81-B4D0-6B3B1628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9BD369-24E3-48EF-91F6-888266AF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CC3D9-7A6F-4CAF-85B6-2573541A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7F435-D2D8-4A55-9D75-E0373094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587C2B-89AB-4C2C-9828-CDD61F38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218D3-8983-4D76-B0C0-206BC689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14A9F3-6B65-4C55-B878-6A9FC524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41B071-264A-4F2A-A326-CBAECF00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7EABE-D61E-4364-BFF7-FEFD5F9B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5F383-4868-448F-999E-95F9E8A5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62806D-1A9E-4926-9648-561FB5FA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309972-0169-4709-99CC-462207E3A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312B51-D4B6-478B-B2DC-0F273E4EA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BAEB43-5BBA-435E-AC54-81572CFD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9A46D1-BBBB-4D35-9356-C269B17C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010C99-F186-4035-A34C-5BC71255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0B6F07-54BF-4DA4-BAAD-D332AF70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3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F37DE-2582-4ADA-9B11-407F5F6C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FE8334-88F0-42CF-9776-C783C8A5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9F4325-028E-4372-95BB-ECDEE23F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51C1A6-8ADD-444F-9DC8-304574E0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22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45306B-B49A-4764-AB2C-0FDD26C3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0E88F5-BF67-4369-9DFC-11B984ED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7CA903-8071-43A2-8503-10C852AF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6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5AA3D-0E58-48FB-99EE-2B20927A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CE85E-C304-4185-95E7-E1A15DA7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36AF2E-F3C5-4F6A-8A01-FCF9BF5B3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29A9AD-0C32-4CEA-AC7A-1E3A52E0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46A25F-39A5-430D-89A9-027089F5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104BCD-C03A-4703-919E-05849460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2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5BB1B-7CBA-4250-B7F6-166219E8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8A6717-E33D-4504-BF9E-F0CE8A18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A60749-6029-4DCF-8FB2-4B5EA859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EB58E0-23EA-45C0-B180-2CADFBC3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335F52-05EA-42C4-BB04-F35102EC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21CD4C-AF14-4558-8C29-3A2B91C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76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CDEC63-816C-4F56-855C-C5D2E878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0614C2-60AA-42C5-BB48-09F025D4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94AA96-7DB9-4C3F-90DC-E06823E49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DC3F-ABD2-4C2F-A797-328731B1AD8D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EB432-5D7F-47F2-A783-A33ADBBFD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030150-7514-4828-B4B9-DBD89BF6B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55AD0-09BB-4280-9651-9BE80C96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NumSim</a:t>
            </a:r>
            <a:r>
              <a:rPr lang="de-DE" dirty="0"/>
              <a:t>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9EB375-0A1A-437A-9209-6473BFD41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Multigrid</a:t>
            </a:r>
            <a:r>
              <a:rPr lang="de-DE" dirty="0"/>
              <a:t>-Verfahren</a:t>
            </a:r>
          </a:p>
        </p:txBody>
      </p:sp>
    </p:spTree>
    <p:extLst>
      <p:ext uri="{BB962C8B-B14F-4D97-AF65-F5344CB8AC3E}">
        <p14:creationId xmlns:p14="http://schemas.microsoft.com/office/powerpoint/2010/main" val="178419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C441F-648C-40F8-9F5C-61F2A3FF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EndSolver</a:t>
            </a:r>
            <a:endParaRPr lang="de-DE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FEF2D5E-C45C-474B-A312-F5ED5FCB7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68" y="2165684"/>
            <a:ext cx="7498264" cy="3749132"/>
          </a:xfrm>
        </p:spPr>
      </p:pic>
    </p:spTree>
    <p:extLst>
      <p:ext uri="{BB962C8B-B14F-4D97-AF65-F5344CB8AC3E}">
        <p14:creationId xmlns:p14="http://schemas.microsoft.com/office/powerpoint/2010/main" val="290373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E3871-F5AC-4536-AFA6-776BC069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D4118-4457-47BF-B979-428681A4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Smoother</a:t>
            </a:r>
          </a:p>
          <a:p>
            <a:pPr lvl="1"/>
            <a:r>
              <a:rPr lang="de-DE" dirty="0" err="1"/>
              <a:t>number</a:t>
            </a:r>
            <a:endParaRPr lang="de-DE" dirty="0"/>
          </a:p>
          <a:p>
            <a:r>
              <a:rPr lang="de-DE" dirty="0" err="1"/>
              <a:t>Coarser</a:t>
            </a:r>
            <a:endParaRPr lang="de-DE" dirty="0"/>
          </a:p>
          <a:p>
            <a:r>
              <a:rPr lang="de-DE" dirty="0" err="1"/>
              <a:t>EndSolver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75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E3871-F5AC-4536-AFA6-776BC069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D4118-4457-47BF-B979-428681A4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5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A3CFF-30F2-4A17-AC7E-ECED686F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7B249-2DBE-4167-8DB7-583708ED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07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DF0EF179-1564-42EE-91C2-55172C72E507}"/>
              </a:ext>
            </a:extLst>
          </p:cNvPr>
          <p:cNvSpPr/>
          <p:nvPr/>
        </p:nvSpPr>
        <p:spPr>
          <a:xfrm>
            <a:off x="4689446" y="3850547"/>
            <a:ext cx="2634143" cy="1157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77F685-EBDC-4A33-A0E3-74F3BD58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222F1E-1742-4493-B8C5-D18ADA674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2224" y="1825625"/>
            <a:ext cx="5047552" cy="4351338"/>
          </a:xfrm>
        </p:spPr>
      </p:pic>
    </p:spTree>
    <p:extLst>
      <p:ext uri="{BB962C8B-B14F-4D97-AF65-F5344CB8AC3E}">
        <p14:creationId xmlns:p14="http://schemas.microsoft.com/office/powerpoint/2010/main" val="140249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35C15-B760-4CA4-BF6B-FDFB4A11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Codearchitektur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756CF2E-480C-4281-BAE7-FD2DE32F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64" y="1846346"/>
            <a:ext cx="5323472" cy="3165308"/>
          </a:xfrm>
        </p:spPr>
      </p:pic>
    </p:spTree>
    <p:extLst>
      <p:ext uri="{BB962C8B-B14F-4D97-AF65-F5344CB8AC3E}">
        <p14:creationId xmlns:p14="http://schemas.microsoft.com/office/powerpoint/2010/main" val="354278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6FCA8-978A-4904-B5F2-B2F72745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D0D40F6-05AE-46B0-8105-4E6A3E36F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660174"/>
            <a:ext cx="9715500" cy="2682240"/>
          </a:xfrm>
        </p:spPr>
      </p:pic>
    </p:spTree>
    <p:extLst>
      <p:ext uri="{BB962C8B-B14F-4D97-AF65-F5344CB8AC3E}">
        <p14:creationId xmlns:p14="http://schemas.microsoft.com/office/powerpoint/2010/main" val="358392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49BDF-B5CA-4C6B-A73C-D029C501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Multigrid</a:t>
            </a:r>
            <a:endParaRPr lang="de-DE" dirty="0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C197B9A-DBE5-4A83-AC29-1BA0EAD9D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54" y="2037349"/>
            <a:ext cx="8064291" cy="3636837"/>
          </a:xfrm>
        </p:spPr>
      </p:pic>
    </p:spTree>
    <p:extLst>
      <p:ext uri="{BB962C8B-B14F-4D97-AF65-F5344CB8AC3E}">
        <p14:creationId xmlns:p14="http://schemas.microsoft.com/office/powerpoint/2010/main" val="200700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06C84-F304-446D-A19B-591DFA7E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Smoother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D35B18D-C344-49A3-A93E-D56E4A972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30" y="1690688"/>
            <a:ext cx="7557140" cy="3698175"/>
          </a:xfrm>
        </p:spPr>
      </p:pic>
    </p:spTree>
    <p:extLst>
      <p:ext uri="{BB962C8B-B14F-4D97-AF65-F5344CB8AC3E}">
        <p14:creationId xmlns:p14="http://schemas.microsoft.com/office/powerpoint/2010/main" val="6804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F23DE-44C2-4A76-B195-2646663C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Coarser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5B799C6-56CC-449D-B893-9E252C1CB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2" y="2887579"/>
            <a:ext cx="11383435" cy="2134394"/>
          </a:xfrm>
        </p:spPr>
      </p:pic>
    </p:spTree>
    <p:extLst>
      <p:ext uri="{BB962C8B-B14F-4D97-AF65-F5344CB8AC3E}">
        <p14:creationId xmlns:p14="http://schemas.microsoft.com/office/powerpoint/2010/main" val="404750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29D2-63FB-4A10-9A79-5DCA69E7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Cycle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DFBE2F0-F0EC-4D02-818E-0DCEEC59A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80" y="2151529"/>
            <a:ext cx="7075240" cy="3679125"/>
          </a:xfrm>
        </p:spPr>
      </p:pic>
    </p:spTree>
    <p:extLst>
      <p:ext uri="{BB962C8B-B14F-4D97-AF65-F5344CB8AC3E}">
        <p14:creationId xmlns:p14="http://schemas.microsoft.com/office/powerpoint/2010/main" val="416246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NumSim Projekt</vt:lpstr>
      <vt:lpstr>Inhalt</vt:lpstr>
      <vt:lpstr>Codearchitektur</vt:lpstr>
      <vt:lpstr>Codearchitektur</vt:lpstr>
      <vt:lpstr>Datenstruktur</vt:lpstr>
      <vt:lpstr>Multigrid</vt:lpstr>
      <vt:lpstr>Smoother</vt:lpstr>
      <vt:lpstr>Coarser</vt:lpstr>
      <vt:lpstr>Cycle</vt:lpstr>
      <vt:lpstr>EndSolver</vt:lpstr>
      <vt:lpstr>Code Features</vt:lpstr>
      <vt:lpstr>Code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NumSim Projekt</dc:title>
  <dc:creator>Marc</dc:creator>
  <cp:lastModifiedBy>Marc</cp:lastModifiedBy>
  <cp:revision>7</cp:revision>
  <dcterms:created xsi:type="dcterms:W3CDTF">2020-02-06T15:07:52Z</dcterms:created>
  <dcterms:modified xsi:type="dcterms:W3CDTF">2020-02-06T16:59:34Z</dcterms:modified>
</cp:coreProperties>
</file>