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7" r:id="rId9"/>
    <p:sldId id="263" r:id="rId10"/>
    <p:sldId id="264" r:id="rId11"/>
    <p:sldId id="265" r:id="rId12"/>
    <p:sldId id="268" r:id="rId13"/>
    <p:sldId id="272" r:id="rId14"/>
    <p:sldId id="274" r:id="rId15"/>
    <p:sldId id="269" r:id="rId16"/>
    <p:sldId id="276" r:id="rId17"/>
    <p:sldId id="275" r:id="rId18"/>
    <p:sldId id="278" r:id="rId19"/>
    <p:sldId id="279" r:id="rId20"/>
    <p:sldId id="280" r:id="rId21"/>
    <p:sldId id="262" r:id="rId22"/>
    <p:sldId id="281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930" autoAdjust="0"/>
  </p:normalViewPr>
  <p:slideViewPr>
    <p:cSldViewPr snapToGrid="0">
      <p:cViewPr varScale="1">
        <p:scale>
          <a:sx n="74" d="100"/>
          <a:sy n="74" d="100"/>
        </p:scale>
        <p:origin x="100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A2C5B-2028-4B3C-AA36-CCCBBFD47811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10090-4BED-4F3A-9C9F-BFDFFDFF2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5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Maxlevel</a:t>
            </a:r>
            <a:r>
              <a:rPr lang="de-DE" dirty="0" smtClean="0"/>
              <a:t> linear mit </a:t>
            </a:r>
            <a:r>
              <a:rPr lang="de-DE" dirty="0" err="1" smtClean="0"/>
              <a:t>auflösung</a:t>
            </a:r>
            <a:r>
              <a:rPr lang="de-DE" dirty="0" smtClean="0"/>
              <a:t> erhöht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10090-4BED-4F3A-9C9F-BFDFFDFF245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33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D064AF3-7554-4471-993F-BD9B162C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8B88C921-9426-4BBD-AF02-7067A3EB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1AF2356-6CF7-4D5D-8047-2A4F05ED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CC60A0A-83B1-4987-894D-27DB1DF0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0EC32F7-1A1D-4706-9722-C6434717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9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6F7DA9B-BA50-4771-907C-11393433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BD5901DB-0366-46F0-B917-403EF7183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0DE2614-9426-4528-80AB-94651B35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12CBF5B-5B03-4AB1-AF6A-92623AEA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8F78A23-7CC7-4304-9BD9-D0E22A41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98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B7F13EDB-F8FF-4EF8-8298-E008176F8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6511A5B-B2C9-4291-9E6C-0FEB90186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D7D92F1-FE70-45AD-AF17-8E13120B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8E31AE2-60FC-4295-B68A-C9D98F17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A74C4BD-5C02-4562-9B2F-B6E22F92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418B818-0B9F-41F9-8138-7DB67F12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AED93AD-7228-40CB-B407-22E3841A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4972C51-DC3D-4001-8509-B268C84A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698150F-44AE-414E-A98E-76DCE247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65930A2-D56A-4AAF-BAE2-464152E1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98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22AC64C-8A08-4283-9573-D93ECAB6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E31FEA3-5FE0-4C39-B4DC-1D2B6C0DE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423F381-DD84-4D81-B4D0-6B3B1628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09BD369-24E3-48EF-91F6-888266AF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C0CC3D9-7A6F-4CAF-85B6-2573541A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5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1F7F435-D2D8-4A55-9D75-E0373094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F587C2B-89AB-4C2C-9828-CDD61F381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E9218D3-8983-4D76-B0C0-206BC689A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314A9F3-6B65-4C55-B878-6A9FC524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B41B071-264A-4F2A-A326-CBAECF00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7D7EABE-D61E-4364-BFF7-FEFD5F9B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05F383-4868-448F-999E-95F9E8A5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D62806D-1A9E-4926-9648-561FB5FA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6309972-0169-4709-99CC-462207E3A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E312B51-D4B6-478B-B2DC-0F273E4EA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FBAEB43-5BBA-435E-AC54-81572CFD9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729A46D1-BBBB-4D35-9356-C269B17C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7A010C99-F186-4035-A34C-5BC71255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C00B6F07-54BF-4DA4-BAAD-D332AF70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83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FF37DE-2582-4ADA-9B11-407F5F6C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EFE8334-88F0-42CF-9776-C783C8A5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39F4325-028E-4372-95BB-ECDEE23F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251C1A6-8ADD-444F-9DC8-304574E0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22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EB45306B-B49A-4764-AB2C-0FDD26C3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8F0E88F5-BF67-4369-9DFC-11B984ED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87CA903-8071-43A2-8503-10C852AF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6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B95AA3D-0E58-48FB-99EE-2B20927A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BDCE85E-C304-4185-95E7-E1A15DA7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1436AF2E-F3C5-4F6A-8A01-FCF9BF5B3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EF29A9AD-0C32-4CEA-AC7A-1E3A52E0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1F46A25F-39A5-430D-89A9-027089F5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6104BCD-C03A-4703-919E-05849460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2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F55BB1B-7CBA-4250-B7F6-166219E8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668A6717-E33D-4504-BF9E-F0CE8A180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1DA60749-6029-4DCF-8FB2-4B5EA859F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98EB58E0-23EA-45C0-B180-2CADFBC3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DC3F-ABD2-4C2F-A797-328731B1AD8D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1335F52-05EA-42C4-BB04-F35102EC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F21CD4C-AF14-4558-8C29-3A2B91C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76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5BCDEC63-816C-4F56-855C-C5D2E878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20614C2-60AA-42C5-BB48-09F025D4A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994AA96-7DB9-4C3F-90DC-E06823E49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DC3F-ABD2-4C2F-A797-328731B1AD8D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E0EB432-5D7F-47F2-A783-A33ADBBFD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8030150-7514-4828-B4B9-DBD89BF6B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B77A-E9AD-4000-B58D-7C1EBFBC14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57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655AD0-09BB-4280-9651-9BE80C96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NumSim</a:t>
            </a:r>
            <a:r>
              <a:rPr lang="de-DE" dirty="0"/>
              <a:t>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589EB375-0A1A-437A-9209-6473BFD41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Multigrid</a:t>
            </a:r>
            <a:r>
              <a:rPr lang="de-DE" dirty="0"/>
              <a:t>-Verfahren</a:t>
            </a:r>
          </a:p>
        </p:txBody>
      </p:sp>
    </p:spTree>
    <p:extLst>
      <p:ext uri="{BB962C8B-B14F-4D97-AF65-F5344CB8AC3E}">
        <p14:creationId xmlns:p14="http://schemas.microsoft.com/office/powerpoint/2010/main" val="1784194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A529D2-63FB-4A10-9A79-5DCA69E7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Cycle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BDFBE2F0-F0EC-4D02-818E-0DCEEC59A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80" y="2151529"/>
            <a:ext cx="7075240" cy="3679125"/>
          </a:xfrm>
        </p:spPr>
      </p:pic>
    </p:spTree>
    <p:extLst>
      <p:ext uri="{BB962C8B-B14F-4D97-AF65-F5344CB8AC3E}">
        <p14:creationId xmlns:p14="http://schemas.microsoft.com/office/powerpoint/2010/main" val="416246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4EC441F-648C-40F8-9F5C-61F2A3FF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EndSolver</a:t>
            </a:r>
            <a:endParaRPr lang="de-DE" dirty="0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DFEF2D5E-C45C-474B-A312-F5ED5FCB7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68" y="2165684"/>
            <a:ext cx="7498264" cy="3749132"/>
          </a:xfrm>
        </p:spPr>
      </p:pic>
    </p:spTree>
    <p:extLst>
      <p:ext uri="{BB962C8B-B14F-4D97-AF65-F5344CB8AC3E}">
        <p14:creationId xmlns:p14="http://schemas.microsoft.com/office/powerpoint/2010/main" val="290373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02" y="238440"/>
            <a:ext cx="7161218" cy="6050356"/>
          </a:xfrm>
          <a:prstGeom prst="rect">
            <a:avLst/>
          </a:prstGeom>
        </p:spPr>
      </p:pic>
      <p:sp>
        <p:nvSpPr>
          <p:cNvPr id="50" name="Rechteck 49"/>
          <p:cNvSpPr/>
          <p:nvPr/>
        </p:nvSpPr>
        <p:spPr>
          <a:xfrm>
            <a:off x="2333002" y="4854011"/>
            <a:ext cx="7511753" cy="1435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2333001" y="4226937"/>
            <a:ext cx="7511753" cy="148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4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erste Sekunde anschauen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3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321606"/>
            <a:ext cx="94392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0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51" y="708012"/>
            <a:ext cx="10498849" cy="196535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38200" y="932522"/>
            <a:ext cx="10515600" cy="190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580063"/>
              </p:ext>
            </p:extLst>
          </p:nvPr>
        </p:nvGraphicFramePr>
        <p:xfrm>
          <a:off x="838200" y="3500438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GaussSeidel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6.78027e-8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Jacobi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1.03668e-4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Gedämpfter Jacobi (0.5)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1.133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38200" y="3105807"/>
            <a:ext cx="546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compare_ouput</a:t>
            </a:r>
            <a:r>
              <a:rPr lang="de-DE" dirty="0" smtClean="0"/>
              <a:t> Resultate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51" y="736705"/>
            <a:ext cx="10498849" cy="217958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51" y="7500112"/>
            <a:ext cx="10532351" cy="218441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38200" y="1499921"/>
            <a:ext cx="10515600" cy="190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16944"/>
              </p:ext>
            </p:extLst>
          </p:nvPr>
        </p:nvGraphicFramePr>
        <p:xfrm>
          <a:off x="838200" y="3500438"/>
          <a:ext cx="10515600" cy="293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9759"/>
                <a:gridCol w="1427148"/>
                <a:gridCol w="1606609"/>
                <a:gridCol w="2391042"/>
                <a:gridCol w="239104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Cycle</a:t>
                      </a:r>
                      <a:r>
                        <a:rPr lang="de-DE" baseline="0" dirty="0" smtClean="0"/>
                        <a:t> = V, </a:t>
                      </a:r>
                      <a:r>
                        <a:rPr lang="de-DE" baseline="0" dirty="0" err="1" smtClean="0"/>
                        <a:t>MaxLevel</a:t>
                      </a:r>
                      <a:r>
                        <a:rPr lang="de-DE" baseline="0" dirty="0" smtClean="0"/>
                        <a:t> = 1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8.68051e-4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Faktor Level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Faktor Cycle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Cycle</a:t>
                      </a:r>
                      <a:r>
                        <a:rPr lang="de-DE" baseline="0" dirty="0" smtClean="0"/>
                        <a:t> = V, </a:t>
                      </a:r>
                      <a:r>
                        <a:rPr lang="de-DE" baseline="0" dirty="0" err="1" smtClean="0"/>
                        <a:t>MaxLevel</a:t>
                      </a:r>
                      <a:r>
                        <a:rPr lang="de-DE" baseline="0" dirty="0" smtClean="0"/>
                        <a:t> = 2</a:t>
                      </a:r>
                      <a:endParaRPr lang="de-DE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1.66553e-4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0,192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Cycle</a:t>
                      </a:r>
                      <a:r>
                        <a:rPr lang="de-DE" baseline="0" dirty="0" smtClean="0"/>
                        <a:t> = V, </a:t>
                      </a:r>
                      <a:r>
                        <a:rPr lang="de-DE" baseline="0" dirty="0" err="1" smtClean="0"/>
                        <a:t>MaxLevel</a:t>
                      </a:r>
                      <a:r>
                        <a:rPr lang="de-DE" baseline="0" dirty="0" smtClean="0"/>
                        <a:t> = 3</a:t>
                      </a:r>
                      <a:endParaRPr lang="de-DE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2.32547e-5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0,140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Cycle</a:t>
                      </a:r>
                      <a:r>
                        <a:rPr lang="de-DE" baseline="0" dirty="0" smtClean="0"/>
                        <a:t> = V, </a:t>
                      </a:r>
                      <a:r>
                        <a:rPr lang="de-DE" baseline="0" dirty="0" err="1" smtClean="0"/>
                        <a:t>MaxLevel</a:t>
                      </a:r>
                      <a:r>
                        <a:rPr lang="de-DE" baseline="0" dirty="0" smtClean="0"/>
                        <a:t> = 4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3.04163e-6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0,131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7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Cycle</a:t>
                      </a:r>
                      <a:r>
                        <a:rPr lang="de-DE" baseline="0" dirty="0" smtClean="0"/>
                        <a:t> = W, </a:t>
                      </a:r>
                      <a:r>
                        <a:rPr lang="de-DE" baseline="0" dirty="0" err="1" smtClean="0"/>
                        <a:t>MaxLevel</a:t>
                      </a:r>
                      <a:r>
                        <a:rPr lang="de-DE" baseline="0" dirty="0" smtClean="0"/>
                        <a:t> = 1</a:t>
                      </a:r>
                      <a:endParaRPr lang="de-DE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8.68051e-4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43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Cycle</a:t>
                      </a:r>
                      <a:r>
                        <a:rPr lang="de-DE" baseline="0" dirty="0" smtClean="0"/>
                        <a:t> = W, </a:t>
                      </a:r>
                      <a:r>
                        <a:rPr lang="de-DE" baseline="0" dirty="0" err="1" smtClean="0"/>
                        <a:t>MaxLevel</a:t>
                      </a:r>
                      <a:r>
                        <a:rPr lang="de-DE" baseline="0" dirty="0" smtClean="0"/>
                        <a:t> = 2</a:t>
                      </a:r>
                      <a:endParaRPr lang="de-DE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7.15573e-5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0,082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0,430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Cycle</a:t>
                      </a:r>
                      <a:r>
                        <a:rPr lang="de-DE" baseline="0" dirty="0" smtClean="0"/>
                        <a:t> = W, </a:t>
                      </a:r>
                      <a:r>
                        <a:rPr lang="de-DE" baseline="0" dirty="0" err="1" smtClean="0"/>
                        <a:t>MaxLevel</a:t>
                      </a:r>
                      <a:r>
                        <a:rPr lang="de-DE" baseline="0" dirty="0" smtClean="0"/>
                        <a:t> = 3</a:t>
                      </a:r>
                      <a:endParaRPr lang="de-DE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2,83070e-6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0,040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0,122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Cycle</a:t>
                      </a:r>
                      <a:r>
                        <a:rPr lang="de-DE" baseline="0" dirty="0" smtClean="0"/>
                        <a:t> = W, </a:t>
                      </a:r>
                      <a:r>
                        <a:rPr lang="de-DE" baseline="0" dirty="0" err="1" smtClean="0"/>
                        <a:t>MaxLevel</a:t>
                      </a:r>
                      <a:r>
                        <a:rPr lang="de-DE" baseline="0" dirty="0" smtClean="0"/>
                        <a:t> = 4</a:t>
                      </a:r>
                      <a:endParaRPr lang="de-DE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1,29055e-7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0,046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0,042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38200" y="3105807"/>
            <a:ext cx="546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compare_ouput</a:t>
            </a:r>
            <a:r>
              <a:rPr lang="de-DE" dirty="0" smtClean="0"/>
              <a:t> Resultate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838200" y="2270690"/>
            <a:ext cx="10515600" cy="190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7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/>
          <p:cNvGrpSpPr/>
          <p:nvPr/>
        </p:nvGrpSpPr>
        <p:grpSpPr>
          <a:xfrm>
            <a:off x="1236361" y="1665502"/>
            <a:ext cx="876931" cy="1436729"/>
            <a:chOff x="1227815" y="1639864"/>
            <a:chExt cx="876931" cy="1436729"/>
          </a:xfrm>
        </p:grpSpPr>
        <p:sp>
          <p:nvSpPr>
            <p:cNvPr id="9" name="Ellipse 8"/>
            <p:cNvSpPr/>
            <p:nvPr/>
          </p:nvSpPr>
          <p:spPr>
            <a:xfrm rot="998560">
              <a:off x="1297795" y="1639864"/>
              <a:ext cx="66899" cy="6972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/>
            <p:cNvGrpSpPr/>
            <p:nvPr/>
          </p:nvGrpSpPr>
          <p:grpSpPr>
            <a:xfrm rot="998560">
              <a:off x="1227815" y="1682781"/>
              <a:ext cx="424441" cy="453539"/>
              <a:chOff x="1002707" y="1212891"/>
              <a:chExt cx="813274" cy="833826"/>
            </a:xfrm>
          </p:grpSpPr>
          <p:cxnSp>
            <p:nvCxnSpPr>
              <p:cNvPr id="25" name="Gerader Verbinder 24"/>
              <p:cNvCxnSpPr/>
              <p:nvPr/>
            </p:nvCxnSpPr>
            <p:spPr>
              <a:xfrm>
                <a:off x="1066800" y="1276985"/>
                <a:ext cx="685088" cy="7056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Ellipse 25"/>
              <p:cNvSpPr/>
              <p:nvPr/>
            </p:nvSpPr>
            <p:spPr>
              <a:xfrm>
                <a:off x="1687795" y="1918530"/>
                <a:ext cx="128186" cy="1281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1002707" y="1212891"/>
                <a:ext cx="128186" cy="1281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8" name="Gruppieren 27"/>
            <p:cNvGrpSpPr/>
            <p:nvPr/>
          </p:nvGrpSpPr>
          <p:grpSpPr>
            <a:xfrm rot="998560">
              <a:off x="1454060" y="2152918"/>
              <a:ext cx="424441" cy="453539"/>
              <a:chOff x="1002707" y="1212891"/>
              <a:chExt cx="813274" cy="833826"/>
            </a:xfrm>
          </p:grpSpPr>
          <p:cxnSp>
            <p:nvCxnSpPr>
              <p:cNvPr id="29" name="Gerader Verbinder 28"/>
              <p:cNvCxnSpPr/>
              <p:nvPr/>
            </p:nvCxnSpPr>
            <p:spPr>
              <a:xfrm>
                <a:off x="1066800" y="1276985"/>
                <a:ext cx="685088" cy="7056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lipse 29"/>
              <p:cNvSpPr/>
              <p:nvPr/>
            </p:nvSpPr>
            <p:spPr>
              <a:xfrm>
                <a:off x="1687795" y="1918530"/>
                <a:ext cx="128186" cy="1281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1002707" y="1212891"/>
                <a:ext cx="128186" cy="1281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/>
            <p:cNvGrpSpPr/>
            <p:nvPr/>
          </p:nvGrpSpPr>
          <p:grpSpPr>
            <a:xfrm rot="998560">
              <a:off x="1680305" y="2623054"/>
              <a:ext cx="424441" cy="453539"/>
              <a:chOff x="1002707" y="1212891"/>
              <a:chExt cx="813274" cy="833826"/>
            </a:xfrm>
          </p:grpSpPr>
          <p:cxnSp>
            <p:nvCxnSpPr>
              <p:cNvPr id="33" name="Gerader Verbinder 32"/>
              <p:cNvCxnSpPr/>
              <p:nvPr/>
            </p:nvCxnSpPr>
            <p:spPr>
              <a:xfrm>
                <a:off x="1066800" y="1276985"/>
                <a:ext cx="685088" cy="7056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/>
              <p:cNvSpPr/>
              <p:nvPr/>
            </p:nvSpPr>
            <p:spPr>
              <a:xfrm>
                <a:off x="1687795" y="1918530"/>
                <a:ext cx="128186" cy="1281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1002707" y="1212891"/>
                <a:ext cx="128186" cy="1281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9" name="Gruppieren 38"/>
          <p:cNvGrpSpPr/>
          <p:nvPr/>
        </p:nvGrpSpPr>
        <p:grpSpPr>
          <a:xfrm rot="4142906">
            <a:off x="2389593" y="1713704"/>
            <a:ext cx="424441" cy="453539"/>
            <a:chOff x="1002707" y="1212891"/>
            <a:chExt cx="813274" cy="833826"/>
          </a:xfrm>
        </p:grpSpPr>
        <p:cxnSp>
          <p:nvCxnSpPr>
            <p:cNvPr id="48" name="Gerader Verbinder 47"/>
            <p:cNvCxnSpPr/>
            <p:nvPr/>
          </p:nvCxnSpPr>
          <p:spPr>
            <a:xfrm>
              <a:off x="1066800" y="1276985"/>
              <a:ext cx="685088" cy="705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/>
            <p:cNvSpPr/>
            <p:nvPr/>
          </p:nvSpPr>
          <p:spPr>
            <a:xfrm>
              <a:off x="1687795" y="1918530"/>
              <a:ext cx="128186" cy="1281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1002707" y="1212891"/>
              <a:ext cx="128186" cy="1281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/>
          <p:cNvGrpSpPr/>
          <p:nvPr/>
        </p:nvGrpSpPr>
        <p:grpSpPr>
          <a:xfrm rot="4142906">
            <a:off x="2155104" y="2179784"/>
            <a:ext cx="424441" cy="453539"/>
            <a:chOff x="1002707" y="1212891"/>
            <a:chExt cx="813274" cy="833826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1066800" y="1276985"/>
              <a:ext cx="685088" cy="705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1687795" y="1918530"/>
              <a:ext cx="128186" cy="1281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02707" y="1212891"/>
              <a:ext cx="128186" cy="1281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 rot="4142906">
            <a:off x="1920615" y="2645863"/>
            <a:ext cx="424441" cy="453539"/>
            <a:chOff x="1002707" y="1212891"/>
            <a:chExt cx="813274" cy="833826"/>
          </a:xfrm>
        </p:grpSpPr>
        <p:cxnSp>
          <p:nvCxnSpPr>
            <p:cNvPr id="42" name="Gerader Verbinder 41"/>
            <p:cNvCxnSpPr/>
            <p:nvPr/>
          </p:nvCxnSpPr>
          <p:spPr>
            <a:xfrm>
              <a:off x="1066800" y="1276985"/>
              <a:ext cx="685088" cy="705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1687795" y="1918530"/>
              <a:ext cx="128186" cy="1281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002707" y="1212891"/>
              <a:ext cx="128186" cy="1281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/>
          <p:cNvGrpSpPr/>
          <p:nvPr/>
        </p:nvGrpSpPr>
        <p:grpSpPr>
          <a:xfrm>
            <a:off x="4115402" y="1670879"/>
            <a:ext cx="3473267" cy="1405320"/>
            <a:chOff x="4115402" y="1670879"/>
            <a:chExt cx="3473267" cy="1405320"/>
          </a:xfrm>
        </p:grpSpPr>
        <p:grpSp>
          <p:nvGrpSpPr>
            <p:cNvPr id="56" name="Gruppieren 55"/>
            <p:cNvGrpSpPr/>
            <p:nvPr/>
          </p:nvGrpSpPr>
          <p:grpSpPr>
            <a:xfrm rot="998560">
              <a:off x="4115402" y="1674481"/>
              <a:ext cx="424441" cy="453539"/>
              <a:chOff x="1002707" y="1212891"/>
              <a:chExt cx="813274" cy="833826"/>
            </a:xfrm>
          </p:grpSpPr>
          <p:cxnSp>
            <p:nvCxnSpPr>
              <p:cNvPr id="65" name="Gerader Verbinder 64"/>
              <p:cNvCxnSpPr/>
              <p:nvPr/>
            </p:nvCxnSpPr>
            <p:spPr>
              <a:xfrm>
                <a:off x="1066800" y="1276985"/>
                <a:ext cx="685088" cy="7056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Ellipse 65"/>
              <p:cNvSpPr/>
              <p:nvPr/>
            </p:nvSpPr>
            <p:spPr>
              <a:xfrm>
                <a:off x="1687795" y="1918530"/>
                <a:ext cx="128186" cy="1281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002707" y="1212891"/>
                <a:ext cx="128186" cy="1281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60" name="Gruppieren 159"/>
            <p:cNvGrpSpPr/>
            <p:nvPr/>
          </p:nvGrpSpPr>
          <p:grpSpPr>
            <a:xfrm>
              <a:off x="4341647" y="2093155"/>
              <a:ext cx="1578840" cy="983044"/>
              <a:chOff x="4341647" y="2093155"/>
              <a:chExt cx="1578840" cy="983044"/>
            </a:xfrm>
          </p:grpSpPr>
          <p:grpSp>
            <p:nvGrpSpPr>
              <p:cNvPr id="57" name="Gruppieren 56"/>
              <p:cNvGrpSpPr/>
              <p:nvPr/>
            </p:nvGrpSpPr>
            <p:grpSpPr>
              <a:xfrm rot="998560">
                <a:off x="4341647" y="2144618"/>
                <a:ext cx="424441" cy="453539"/>
                <a:chOff x="1002707" y="1212891"/>
                <a:chExt cx="813274" cy="833826"/>
              </a:xfrm>
            </p:grpSpPr>
            <p:cxnSp>
              <p:nvCxnSpPr>
                <p:cNvPr id="62" name="Gerader Verbinder 61"/>
                <p:cNvCxnSpPr/>
                <p:nvPr/>
              </p:nvCxnSpPr>
              <p:spPr>
                <a:xfrm>
                  <a:off x="1066800" y="1276985"/>
                  <a:ext cx="685088" cy="7056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Ellipse 62"/>
                <p:cNvSpPr/>
                <p:nvPr/>
              </p:nvSpPr>
              <p:spPr>
                <a:xfrm>
                  <a:off x="1687795" y="1918530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Ellipse 63"/>
                <p:cNvSpPr/>
                <p:nvPr/>
              </p:nvSpPr>
              <p:spPr>
                <a:xfrm>
                  <a:off x="1002707" y="1212891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6" name="Gruppieren 135"/>
              <p:cNvGrpSpPr/>
              <p:nvPr/>
            </p:nvGrpSpPr>
            <p:grpSpPr>
              <a:xfrm>
                <a:off x="4567892" y="2614754"/>
                <a:ext cx="714162" cy="453539"/>
                <a:chOff x="4567892" y="2614754"/>
                <a:chExt cx="714162" cy="453539"/>
              </a:xfrm>
            </p:grpSpPr>
            <p:grpSp>
              <p:nvGrpSpPr>
                <p:cNvPr id="58" name="Gruppieren 57"/>
                <p:cNvGrpSpPr/>
                <p:nvPr/>
              </p:nvGrpSpPr>
              <p:grpSpPr>
                <a:xfrm rot="998560">
                  <a:off x="4567892" y="2614754"/>
                  <a:ext cx="424441" cy="453539"/>
                  <a:chOff x="1002707" y="1212891"/>
                  <a:chExt cx="813274" cy="833826"/>
                </a:xfrm>
              </p:grpSpPr>
              <p:cxnSp>
                <p:nvCxnSpPr>
                  <p:cNvPr id="59" name="Gerader Verbinder 58"/>
                  <p:cNvCxnSpPr/>
                  <p:nvPr/>
                </p:nvCxnSpPr>
                <p:spPr>
                  <a:xfrm>
                    <a:off x="1066800" y="1276985"/>
                    <a:ext cx="685088" cy="7056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Ellipse 59"/>
                  <p:cNvSpPr/>
                  <p:nvPr/>
                </p:nvSpPr>
                <p:spPr>
                  <a:xfrm>
                    <a:off x="1687795" y="1918530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1" name="Ellipse 60"/>
                  <p:cNvSpPr/>
                  <p:nvPr/>
                </p:nvSpPr>
                <p:spPr>
                  <a:xfrm>
                    <a:off x="1002707" y="1212891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71" name="Gruppieren 70"/>
                <p:cNvGrpSpPr/>
                <p:nvPr/>
              </p:nvGrpSpPr>
              <p:grpSpPr>
                <a:xfrm rot="3144346">
                  <a:off x="4821482" y="2583895"/>
                  <a:ext cx="424441" cy="496702"/>
                  <a:chOff x="1680305" y="2579891"/>
                  <a:chExt cx="424441" cy="496702"/>
                </a:xfrm>
              </p:grpSpPr>
              <p:sp>
                <p:nvSpPr>
                  <p:cNvPr id="80" name="Ellipse 79"/>
                  <p:cNvSpPr/>
                  <p:nvPr/>
                </p:nvSpPr>
                <p:spPr>
                  <a:xfrm rot="998560">
                    <a:off x="1749148" y="2579891"/>
                    <a:ext cx="66899" cy="69724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75" name="Gruppieren 74"/>
                  <p:cNvGrpSpPr/>
                  <p:nvPr/>
                </p:nvGrpSpPr>
                <p:grpSpPr>
                  <a:xfrm rot="998560">
                    <a:off x="1680305" y="2623054"/>
                    <a:ext cx="424441" cy="453539"/>
                    <a:chOff x="1002707" y="1212891"/>
                    <a:chExt cx="813274" cy="833826"/>
                  </a:xfrm>
                </p:grpSpPr>
                <p:cxnSp>
                  <p:nvCxnSpPr>
                    <p:cNvPr id="76" name="Gerader Verbinder 75"/>
                    <p:cNvCxnSpPr/>
                    <p:nvPr/>
                  </p:nvCxnSpPr>
                  <p:spPr>
                    <a:xfrm>
                      <a:off x="1066800" y="1276985"/>
                      <a:ext cx="685088" cy="70563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Ellipse 76"/>
                    <p:cNvSpPr/>
                    <p:nvPr/>
                  </p:nvSpPr>
                  <p:spPr>
                    <a:xfrm>
                      <a:off x="1687795" y="1918530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8" name="Ellipse 77"/>
                    <p:cNvSpPr/>
                    <p:nvPr/>
                  </p:nvSpPr>
                  <p:spPr>
                    <a:xfrm>
                      <a:off x="1002707" y="1212891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</p:grpSp>
          <p:sp>
            <p:nvSpPr>
              <p:cNvPr id="135" name="Ellipse 134"/>
              <p:cNvSpPr/>
              <p:nvPr/>
            </p:nvSpPr>
            <p:spPr>
              <a:xfrm rot="998560">
                <a:off x="5808270" y="2093155"/>
                <a:ext cx="66899" cy="697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8" name="Gruppieren 147"/>
              <p:cNvGrpSpPr/>
              <p:nvPr/>
            </p:nvGrpSpPr>
            <p:grpSpPr>
              <a:xfrm>
                <a:off x="5032370" y="2622660"/>
                <a:ext cx="714162" cy="453539"/>
                <a:chOff x="4567892" y="2614754"/>
                <a:chExt cx="714162" cy="453539"/>
              </a:xfrm>
            </p:grpSpPr>
            <p:grpSp>
              <p:nvGrpSpPr>
                <p:cNvPr id="149" name="Gruppieren 148"/>
                <p:cNvGrpSpPr/>
                <p:nvPr/>
              </p:nvGrpSpPr>
              <p:grpSpPr>
                <a:xfrm rot="998560">
                  <a:off x="4567892" y="2614754"/>
                  <a:ext cx="424441" cy="453539"/>
                  <a:chOff x="1002707" y="1212891"/>
                  <a:chExt cx="813274" cy="833826"/>
                </a:xfrm>
              </p:grpSpPr>
              <p:cxnSp>
                <p:nvCxnSpPr>
                  <p:cNvPr id="156" name="Gerader Verbinder 155"/>
                  <p:cNvCxnSpPr/>
                  <p:nvPr/>
                </p:nvCxnSpPr>
                <p:spPr>
                  <a:xfrm>
                    <a:off x="1066800" y="1276985"/>
                    <a:ext cx="685088" cy="7056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Ellipse 156"/>
                  <p:cNvSpPr/>
                  <p:nvPr/>
                </p:nvSpPr>
                <p:spPr>
                  <a:xfrm>
                    <a:off x="1687795" y="1918530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8" name="Ellipse 157"/>
                  <p:cNvSpPr/>
                  <p:nvPr/>
                </p:nvSpPr>
                <p:spPr>
                  <a:xfrm>
                    <a:off x="1002707" y="1212891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50" name="Gruppieren 149"/>
                <p:cNvGrpSpPr/>
                <p:nvPr/>
              </p:nvGrpSpPr>
              <p:grpSpPr>
                <a:xfrm rot="3144346">
                  <a:off x="4821482" y="2583895"/>
                  <a:ext cx="424441" cy="496702"/>
                  <a:chOff x="1680305" y="2579891"/>
                  <a:chExt cx="424441" cy="496702"/>
                </a:xfrm>
              </p:grpSpPr>
              <p:sp>
                <p:nvSpPr>
                  <p:cNvPr id="151" name="Ellipse 150"/>
                  <p:cNvSpPr/>
                  <p:nvPr/>
                </p:nvSpPr>
                <p:spPr>
                  <a:xfrm rot="998560">
                    <a:off x="1749148" y="2579891"/>
                    <a:ext cx="66899" cy="69724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152" name="Gruppieren 151"/>
                  <p:cNvGrpSpPr/>
                  <p:nvPr/>
                </p:nvGrpSpPr>
                <p:grpSpPr>
                  <a:xfrm rot="998560">
                    <a:off x="1680305" y="2623054"/>
                    <a:ext cx="424441" cy="453539"/>
                    <a:chOff x="1002707" y="1212891"/>
                    <a:chExt cx="813274" cy="833826"/>
                  </a:xfrm>
                </p:grpSpPr>
                <p:cxnSp>
                  <p:nvCxnSpPr>
                    <p:cNvPr id="153" name="Gerader Verbinder 152"/>
                    <p:cNvCxnSpPr/>
                    <p:nvPr/>
                  </p:nvCxnSpPr>
                  <p:spPr>
                    <a:xfrm>
                      <a:off x="1066800" y="1276985"/>
                      <a:ext cx="685088" cy="70563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4" name="Ellipse 153"/>
                    <p:cNvSpPr/>
                    <p:nvPr/>
                  </p:nvSpPr>
                  <p:spPr>
                    <a:xfrm>
                      <a:off x="1687795" y="1918530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55" name="Ellipse 154"/>
                    <p:cNvSpPr/>
                    <p:nvPr/>
                  </p:nvSpPr>
                  <p:spPr>
                    <a:xfrm>
                      <a:off x="1002707" y="1212891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</p:grpSp>
          <p:cxnSp>
            <p:nvCxnSpPr>
              <p:cNvPr id="159" name="Gerader Verbinder 158"/>
              <p:cNvCxnSpPr/>
              <p:nvPr/>
            </p:nvCxnSpPr>
            <p:spPr>
              <a:xfrm rot="4142906">
                <a:off x="5549809" y="2170942"/>
                <a:ext cx="357542" cy="3838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uppieren 189"/>
            <p:cNvGrpSpPr/>
            <p:nvPr/>
          </p:nvGrpSpPr>
          <p:grpSpPr>
            <a:xfrm>
              <a:off x="5749354" y="2084533"/>
              <a:ext cx="1578840" cy="983044"/>
              <a:chOff x="4341647" y="2093155"/>
              <a:chExt cx="1578840" cy="983044"/>
            </a:xfrm>
          </p:grpSpPr>
          <p:grpSp>
            <p:nvGrpSpPr>
              <p:cNvPr id="191" name="Gruppieren 190"/>
              <p:cNvGrpSpPr/>
              <p:nvPr/>
            </p:nvGrpSpPr>
            <p:grpSpPr>
              <a:xfrm rot="998560">
                <a:off x="4341647" y="2144618"/>
                <a:ext cx="424441" cy="453539"/>
                <a:chOff x="1002707" y="1212891"/>
                <a:chExt cx="813274" cy="833826"/>
              </a:xfrm>
            </p:grpSpPr>
            <p:cxnSp>
              <p:nvCxnSpPr>
                <p:cNvPr id="216" name="Gerader Verbinder 215"/>
                <p:cNvCxnSpPr/>
                <p:nvPr/>
              </p:nvCxnSpPr>
              <p:spPr>
                <a:xfrm>
                  <a:off x="1066800" y="1276985"/>
                  <a:ext cx="685088" cy="7056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Ellipse 216"/>
                <p:cNvSpPr/>
                <p:nvPr/>
              </p:nvSpPr>
              <p:spPr>
                <a:xfrm>
                  <a:off x="1687795" y="1918530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1002707" y="1212891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92" name="Gruppieren 191"/>
              <p:cNvGrpSpPr/>
              <p:nvPr/>
            </p:nvGrpSpPr>
            <p:grpSpPr>
              <a:xfrm>
                <a:off x="4567892" y="2614754"/>
                <a:ext cx="714162" cy="453539"/>
                <a:chOff x="4567892" y="2614754"/>
                <a:chExt cx="714162" cy="453539"/>
              </a:xfrm>
            </p:grpSpPr>
            <p:grpSp>
              <p:nvGrpSpPr>
                <p:cNvPr id="206" name="Gruppieren 205"/>
                <p:cNvGrpSpPr/>
                <p:nvPr/>
              </p:nvGrpSpPr>
              <p:grpSpPr>
                <a:xfrm rot="998560">
                  <a:off x="4567892" y="2614754"/>
                  <a:ext cx="424441" cy="453539"/>
                  <a:chOff x="1002707" y="1212891"/>
                  <a:chExt cx="813274" cy="833826"/>
                </a:xfrm>
              </p:grpSpPr>
              <p:cxnSp>
                <p:nvCxnSpPr>
                  <p:cNvPr id="213" name="Gerader Verbinder 212"/>
                  <p:cNvCxnSpPr/>
                  <p:nvPr/>
                </p:nvCxnSpPr>
                <p:spPr>
                  <a:xfrm>
                    <a:off x="1066800" y="1276985"/>
                    <a:ext cx="685088" cy="7056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4" name="Ellipse 213"/>
                  <p:cNvSpPr/>
                  <p:nvPr/>
                </p:nvSpPr>
                <p:spPr>
                  <a:xfrm>
                    <a:off x="1687795" y="1918530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15" name="Ellipse 214"/>
                  <p:cNvSpPr/>
                  <p:nvPr/>
                </p:nvSpPr>
                <p:spPr>
                  <a:xfrm>
                    <a:off x="1002707" y="1212891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07" name="Gruppieren 206"/>
                <p:cNvGrpSpPr/>
                <p:nvPr/>
              </p:nvGrpSpPr>
              <p:grpSpPr>
                <a:xfrm rot="3144346">
                  <a:off x="4821482" y="2583895"/>
                  <a:ext cx="424441" cy="496702"/>
                  <a:chOff x="1680305" y="2579891"/>
                  <a:chExt cx="424441" cy="496702"/>
                </a:xfrm>
              </p:grpSpPr>
              <p:sp>
                <p:nvSpPr>
                  <p:cNvPr id="208" name="Ellipse 207"/>
                  <p:cNvSpPr/>
                  <p:nvPr/>
                </p:nvSpPr>
                <p:spPr>
                  <a:xfrm rot="998560">
                    <a:off x="1749148" y="2579891"/>
                    <a:ext cx="66899" cy="69724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209" name="Gruppieren 208"/>
                  <p:cNvGrpSpPr/>
                  <p:nvPr/>
                </p:nvGrpSpPr>
                <p:grpSpPr>
                  <a:xfrm rot="998560">
                    <a:off x="1680305" y="2623054"/>
                    <a:ext cx="424441" cy="453539"/>
                    <a:chOff x="1002707" y="1212891"/>
                    <a:chExt cx="813274" cy="833826"/>
                  </a:xfrm>
                </p:grpSpPr>
                <p:cxnSp>
                  <p:nvCxnSpPr>
                    <p:cNvPr id="210" name="Gerader Verbinder 209"/>
                    <p:cNvCxnSpPr/>
                    <p:nvPr/>
                  </p:nvCxnSpPr>
                  <p:spPr>
                    <a:xfrm>
                      <a:off x="1066800" y="1276985"/>
                      <a:ext cx="685088" cy="70563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1" name="Ellipse 210"/>
                    <p:cNvSpPr/>
                    <p:nvPr/>
                  </p:nvSpPr>
                  <p:spPr>
                    <a:xfrm>
                      <a:off x="1687795" y="1918530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12" name="Ellipse 211"/>
                    <p:cNvSpPr/>
                    <p:nvPr/>
                  </p:nvSpPr>
                  <p:spPr>
                    <a:xfrm>
                      <a:off x="1002707" y="1212891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</p:grpSp>
          <p:sp>
            <p:nvSpPr>
              <p:cNvPr id="193" name="Ellipse 192"/>
              <p:cNvSpPr/>
              <p:nvPr/>
            </p:nvSpPr>
            <p:spPr>
              <a:xfrm rot="998560">
                <a:off x="5808270" y="2093155"/>
                <a:ext cx="66899" cy="697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94" name="Gruppieren 193"/>
              <p:cNvGrpSpPr/>
              <p:nvPr/>
            </p:nvGrpSpPr>
            <p:grpSpPr>
              <a:xfrm>
                <a:off x="5032370" y="2622660"/>
                <a:ext cx="714162" cy="453539"/>
                <a:chOff x="4567892" y="2614754"/>
                <a:chExt cx="714162" cy="453539"/>
              </a:xfrm>
            </p:grpSpPr>
            <p:grpSp>
              <p:nvGrpSpPr>
                <p:cNvPr id="196" name="Gruppieren 195"/>
                <p:cNvGrpSpPr/>
                <p:nvPr/>
              </p:nvGrpSpPr>
              <p:grpSpPr>
                <a:xfrm rot="998560">
                  <a:off x="4567892" y="2614754"/>
                  <a:ext cx="424441" cy="453539"/>
                  <a:chOff x="1002707" y="1212891"/>
                  <a:chExt cx="813274" cy="833826"/>
                </a:xfrm>
              </p:grpSpPr>
              <p:cxnSp>
                <p:nvCxnSpPr>
                  <p:cNvPr id="203" name="Gerader Verbinder 202"/>
                  <p:cNvCxnSpPr/>
                  <p:nvPr/>
                </p:nvCxnSpPr>
                <p:spPr>
                  <a:xfrm>
                    <a:off x="1066800" y="1276985"/>
                    <a:ext cx="685088" cy="7056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4" name="Ellipse 203"/>
                  <p:cNvSpPr/>
                  <p:nvPr/>
                </p:nvSpPr>
                <p:spPr>
                  <a:xfrm>
                    <a:off x="1687795" y="1918530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5" name="Ellipse 204"/>
                  <p:cNvSpPr/>
                  <p:nvPr/>
                </p:nvSpPr>
                <p:spPr>
                  <a:xfrm>
                    <a:off x="1002707" y="1212891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97" name="Gruppieren 196"/>
                <p:cNvGrpSpPr/>
                <p:nvPr/>
              </p:nvGrpSpPr>
              <p:grpSpPr>
                <a:xfrm rot="3144346">
                  <a:off x="4821482" y="2583895"/>
                  <a:ext cx="424441" cy="496702"/>
                  <a:chOff x="1680305" y="2579891"/>
                  <a:chExt cx="424441" cy="496702"/>
                </a:xfrm>
              </p:grpSpPr>
              <p:sp>
                <p:nvSpPr>
                  <p:cNvPr id="198" name="Ellipse 197"/>
                  <p:cNvSpPr/>
                  <p:nvPr/>
                </p:nvSpPr>
                <p:spPr>
                  <a:xfrm rot="998560">
                    <a:off x="1749148" y="2579891"/>
                    <a:ext cx="66899" cy="69724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199" name="Gruppieren 198"/>
                  <p:cNvGrpSpPr/>
                  <p:nvPr/>
                </p:nvGrpSpPr>
                <p:grpSpPr>
                  <a:xfrm rot="998560">
                    <a:off x="1680305" y="2623054"/>
                    <a:ext cx="424441" cy="453539"/>
                    <a:chOff x="1002707" y="1212891"/>
                    <a:chExt cx="813274" cy="833826"/>
                  </a:xfrm>
                </p:grpSpPr>
                <p:cxnSp>
                  <p:nvCxnSpPr>
                    <p:cNvPr id="200" name="Gerader Verbinder 199"/>
                    <p:cNvCxnSpPr/>
                    <p:nvPr/>
                  </p:nvCxnSpPr>
                  <p:spPr>
                    <a:xfrm>
                      <a:off x="1066800" y="1276985"/>
                      <a:ext cx="685088" cy="70563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1" name="Ellipse 200"/>
                    <p:cNvSpPr/>
                    <p:nvPr/>
                  </p:nvSpPr>
                  <p:spPr>
                    <a:xfrm>
                      <a:off x="1687795" y="1918530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02" name="Ellipse 201"/>
                    <p:cNvSpPr/>
                    <p:nvPr/>
                  </p:nvSpPr>
                  <p:spPr>
                    <a:xfrm>
                      <a:off x="1002707" y="1212891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</p:grpSp>
          <p:cxnSp>
            <p:nvCxnSpPr>
              <p:cNvPr id="195" name="Gerader Verbinder 194"/>
              <p:cNvCxnSpPr/>
              <p:nvPr/>
            </p:nvCxnSpPr>
            <p:spPr>
              <a:xfrm rot="4142906">
                <a:off x="5549809" y="2170942"/>
                <a:ext cx="357542" cy="3838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uppieren 222"/>
            <p:cNvGrpSpPr/>
            <p:nvPr/>
          </p:nvGrpSpPr>
          <p:grpSpPr>
            <a:xfrm rot="4142906">
              <a:off x="7149679" y="1656330"/>
              <a:ext cx="424441" cy="453539"/>
              <a:chOff x="1002707" y="1212891"/>
              <a:chExt cx="813274" cy="833826"/>
            </a:xfrm>
          </p:grpSpPr>
          <p:cxnSp>
            <p:nvCxnSpPr>
              <p:cNvPr id="224" name="Gerader Verbinder 223"/>
              <p:cNvCxnSpPr/>
              <p:nvPr/>
            </p:nvCxnSpPr>
            <p:spPr>
              <a:xfrm>
                <a:off x="1066800" y="1276985"/>
                <a:ext cx="685088" cy="7056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Ellipse 224"/>
              <p:cNvSpPr/>
              <p:nvPr/>
            </p:nvSpPr>
            <p:spPr>
              <a:xfrm>
                <a:off x="1687795" y="1918530"/>
                <a:ext cx="128186" cy="1281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/>
              <p:cNvSpPr/>
              <p:nvPr/>
            </p:nvSpPr>
            <p:spPr>
              <a:xfrm>
                <a:off x="1002707" y="1212891"/>
                <a:ext cx="128186" cy="1281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74" name="Gruppieren 373"/>
          <p:cNvGrpSpPr/>
          <p:nvPr/>
        </p:nvGrpSpPr>
        <p:grpSpPr>
          <a:xfrm>
            <a:off x="-240039" y="7007756"/>
            <a:ext cx="9588046" cy="1863702"/>
            <a:chOff x="379165" y="4119278"/>
            <a:chExt cx="9588046" cy="1863702"/>
          </a:xfrm>
        </p:grpSpPr>
        <p:grpSp>
          <p:nvGrpSpPr>
            <p:cNvPr id="88" name="Gruppieren 87"/>
            <p:cNvGrpSpPr/>
            <p:nvPr/>
          </p:nvGrpSpPr>
          <p:grpSpPr>
            <a:xfrm>
              <a:off x="4739680" y="4119278"/>
              <a:ext cx="1102039" cy="1863702"/>
              <a:chOff x="1002707" y="1212891"/>
              <a:chExt cx="1102039" cy="1863702"/>
            </a:xfrm>
          </p:grpSpPr>
          <p:grpSp>
            <p:nvGrpSpPr>
              <p:cNvPr id="89" name="Gruppieren 88"/>
              <p:cNvGrpSpPr/>
              <p:nvPr/>
            </p:nvGrpSpPr>
            <p:grpSpPr>
              <a:xfrm rot="998560">
                <a:off x="1002707" y="1212891"/>
                <a:ext cx="424441" cy="453539"/>
                <a:chOff x="1002707" y="1212891"/>
                <a:chExt cx="813274" cy="833826"/>
              </a:xfrm>
            </p:grpSpPr>
            <p:cxnSp>
              <p:nvCxnSpPr>
                <p:cNvPr id="102" name="Gerader Verbinder 101"/>
                <p:cNvCxnSpPr/>
                <p:nvPr/>
              </p:nvCxnSpPr>
              <p:spPr>
                <a:xfrm>
                  <a:off x="1066800" y="1276985"/>
                  <a:ext cx="685088" cy="7056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Ellipse 102"/>
                <p:cNvSpPr/>
                <p:nvPr/>
              </p:nvSpPr>
              <p:spPr>
                <a:xfrm>
                  <a:off x="1687795" y="1918530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1002707" y="1212891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0" name="Gruppieren 89"/>
              <p:cNvGrpSpPr/>
              <p:nvPr/>
            </p:nvGrpSpPr>
            <p:grpSpPr>
              <a:xfrm rot="998560">
                <a:off x="1227815" y="1682781"/>
                <a:ext cx="424441" cy="453539"/>
                <a:chOff x="1002707" y="1212891"/>
                <a:chExt cx="813274" cy="833826"/>
              </a:xfrm>
            </p:grpSpPr>
            <p:cxnSp>
              <p:nvCxnSpPr>
                <p:cNvPr id="99" name="Gerader Verbinder 98"/>
                <p:cNvCxnSpPr/>
                <p:nvPr/>
              </p:nvCxnSpPr>
              <p:spPr>
                <a:xfrm>
                  <a:off x="1066800" y="1276985"/>
                  <a:ext cx="685088" cy="7056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Ellipse 99"/>
                <p:cNvSpPr/>
                <p:nvPr/>
              </p:nvSpPr>
              <p:spPr>
                <a:xfrm>
                  <a:off x="1687795" y="1918530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1002707" y="1212891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1" name="Gruppieren 90"/>
              <p:cNvGrpSpPr/>
              <p:nvPr/>
            </p:nvGrpSpPr>
            <p:grpSpPr>
              <a:xfrm rot="998560">
                <a:off x="1454060" y="2152918"/>
                <a:ext cx="424441" cy="453539"/>
                <a:chOff x="1002707" y="1212891"/>
                <a:chExt cx="813274" cy="833826"/>
              </a:xfrm>
            </p:grpSpPr>
            <p:cxnSp>
              <p:nvCxnSpPr>
                <p:cNvPr id="96" name="Gerader Verbinder 95"/>
                <p:cNvCxnSpPr/>
                <p:nvPr/>
              </p:nvCxnSpPr>
              <p:spPr>
                <a:xfrm>
                  <a:off x="1066800" y="1276985"/>
                  <a:ext cx="685088" cy="7056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Ellipse 96"/>
                <p:cNvSpPr/>
                <p:nvPr/>
              </p:nvSpPr>
              <p:spPr>
                <a:xfrm>
                  <a:off x="1687795" y="1918530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/>
                <p:cNvSpPr/>
                <p:nvPr/>
              </p:nvSpPr>
              <p:spPr>
                <a:xfrm>
                  <a:off x="1002707" y="1212891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2" name="Gruppieren 91"/>
              <p:cNvGrpSpPr/>
              <p:nvPr/>
            </p:nvGrpSpPr>
            <p:grpSpPr>
              <a:xfrm rot="998560">
                <a:off x="1680305" y="2623054"/>
                <a:ext cx="424441" cy="453539"/>
                <a:chOff x="1002707" y="1212891"/>
                <a:chExt cx="813274" cy="833826"/>
              </a:xfrm>
            </p:grpSpPr>
            <p:cxnSp>
              <p:nvCxnSpPr>
                <p:cNvPr id="93" name="Gerader Verbinder 92"/>
                <p:cNvCxnSpPr/>
                <p:nvPr/>
              </p:nvCxnSpPr>
              <p:spPr>
                <a:xfrm>
                  <a:off x="1066800" y="1276985"/>
                  <a:ext cx="685088" cy="7056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Ellipse 93"/>
                <p:cNvSpPr/>
                <p:nvPr/>
              </p:nvSpPr>
              <p:spPr>
                <a:xfrm>
                  <a:off x="1687795" y="1918530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>
                  <a:off x="1002707" y="1212891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7" name="Gruppieren 136"/>
            <p:cNvGrpSpPr/>
            <p:nvPr/>
          </p:nvGrpSpPr>
          <p:grpSpPr>
            <a:xfrm>
              <a:off x="1043474" y="4271214"/>
              <a:ext cx="714162" cy="453539"/>
              <a:chOff x="4567892" y="2614754"/>
              <a:chExt cx="714162" cy="453539"/>
            </a:xfrm>
          </p:grpSpPr>
          <p:grpSp>
            <p:nvGrpSpPr>
              <p:cNvPr id="138" name="Gruppieren 137"/>
              <p:cNvGrpSpPr/>
              <p:nvPr/>
            </p:nvGrpSpPr>
            <p:grpSpPr>
              <a:xfrm rot="998560">
                <a:off x="4567892" y="2614754"/>
                <a:ext cx="424441" cy="453539"/>
                <a:chOff x="1002707" y="1212891"/>
                <a:chExt cx="813274" cy="833826"/>
              </a:xfrm>
            </p:grpSpPr>
            <p:cxnSp>
              <p:nvCxnSpPr>
                <p:cNvPr id="145" name="Gerader Verbinder 144"/>
                <p:cNvCxnSpPr/>
                <p:nvPr/>
              </p:nvCxnSpPr>
              <p:spPr>
                <a:xfrm>
                  <a:off x="1066800" y="1276985"/>
                  <a:ext cx="685088" cy="7056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Ellipse 145"/>
                <p:cNvSpPr/>
                <p:nvPr/>
              </p:nvSpPr>
              <p:spPr>
                <a:xfrm>
                  <a:off x="1687795" y="1918530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7" name="Ellipse 146"/>
                <p:cNvSpPr/>
                <p:nvPr/>
              </p:nvSpPr>
              <p:spPr>
                <a:xfrm>
                  <a:off x="1002707" y="1212891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9" name="Gruppieren 138"/>
              <p:cNvGrpSpPr/>
              <p:nvPr/>
            </p:nvGrpSpPr>
            <p:grpSpPr>
              <a:xfrm rot="3144346">
                <a:off x="4821482" y="2583895"/>
                <a:ext cx="424441" cy="496702"/>
                <a:chOff x="1680305" y="2579891"/>
                <a:chExt cx="424441" cy="496702"/>
              </a:xfrm>
            </p:grpSpPr>
            <p:sp>
              <p:nvSpPr>
                <p:cNvPr id="140" name="Ellipse 139"/>
                <p:cNvSpPr/>
                <p:nvPr/>
              </p:nvSpPr>
              <p:spPr>
                <a:xfrm rot="998560">
                  <a:off x="1749148" y="2579891"/>
                  <a:ext cx="66899" cy="69724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41" name="Gruppieren 140"/>
                <p:cNvGrpSpPr/>
                <p:nvPr/>
              </p:nvGrpSpPr>
              <p:grpSpPr>
                <a:xfrm rot="998560">
                  <a:off x="1680305" y="2623054"/>
                  <a:ext cx="424441" cy="453539"/>
                  <a:chOff x="1002707" y="1212891"/>
                  <a:chExt cx="813274" cy="833826"/>
                </a:xfrm>
              </p:grpSpPr>
              <p:cxnSp>
                <p:nvCxnSpPr>
                  <p:cNvPr id="142" name="Gerader Verbinder 141"/>
                  <p:cNvCxnSpPr/>
                  <p:nvPr/>
                </p:nvCxnSpPr>
                <p:spPr>
                  <a:xfrm>
                    <a:off x="1066800" y="1276985"/>
                    <a:ext cx="685088" cy="7056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Ellipse 142"/>
                  <p:cNvSpPr/>
                  <p:nvPr/>
                </p:nvSpPr>
                <p:spPr>
                  <a:xfrm>
                    <a:off x="1687795" y="1918530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4" name="Ellipse 143"/>
                  <p:cNvSpPr/>
                  <p:nvPr/>
                </p:nvSpPr>
                <p:spPr>
                  <a:xfrm>
                    <a:off x="1002707" y="1212891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161" name="Gruppieren 160"/>
            <p:cNvGrpSpPr/>
            <p:nvPr/>
          </p:nvGrpSpPr>
          <p:grpSpPr>
            <a:xfrm>
              <a:off x="2087060" y="4690070"/>
              <a:ext cx="1578840" cy="983044"/>
              <a:chOff x="4341647" y="2093155"/>
              <a:chExt cx="1578840" cy="983044"/>
            </a:xfrm>
          </p:grpSpPr>
          <p:grpSp>
            <p:nvGrpSpPr>
              <p:cNvPr id="162" name="Gruppieren 161"/>
              <p:cNvGrpSpPr/>
              <p:nvPr/>
            </p:nvGrpSpPr>
            <p:grpSpPr>
              <a:xfrm rot="998560">
                <a:off x="4341647" y="2144618"/>
                <a:ext cx="424441" cy="453539"/>
                <a:chOff x="1002707" y="1212891"/>
                <a:chExt cx="813274" cy="833826"/>
              </a:xfrm>
            </p:grpSpPr>
            <p:cxnSp>
              <p:nvCxnSpPr>
                <p:cNvPr id="187" name="Gerader Verbinder 186"/>
                <p:cNvCxnSpPr/>
                <p:nvPr/>
              </p:nvCxnSpPr>
              <p:spPr>
                <a:xfrm>
                  <a:off x="1066800" y="1276985"/>
                  <a:ext cx="685088" cy="7056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Ellipse 187"/>
                <p:cNvSpPr/>
                <p:nvPr/>
              </p:nvSpPr>
              <p:spPr>
                <a:xfrm>
                  <a:off x="1687795" y="1918530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9" name="Ellipse 188"/>
                <p:cNvSpPr/>
                <p:nvPr/>
              </p:nvSpPr>
              <p:spPr>
                <a:xfrm>
                  <a:off x="1002707" y="1212891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3" name="Gruppieren 162"/>
              <p:cNvGrpSpPr/>
              <p:nvPr/>
            </p:nvGrpSpPr>
            <p:grpSpPr>
              <a:xfrm>
                <a:off x="4567892" y="2614754"/>
                <a:ext cx="714162" cy="453539"/>
                <a:chOff x="4567892" y="2614754"/>
                <a:chExt cx="714162" cy="453539"/>
              </a:xfrm>
            </p:grpSpPr>
            <p:grpSp>
              <p:nvGrpSpPr>
                <p:cNvPr id="177" name="Gruppieren 176"/>
                <p:cNvGrpSpPr/>
                <p:nvPr/>
              </p:nvGrpSpPr>
              <p:grpSpPr>
                <a:xfrm rot="998560">
                  <a:off x="4567892" y="2614754"/>
                  <a:ext cx="424441" cy="453539"/>
                  <a:chOff x="1002707" y="1212891"/>
                  <a:chExt cx="813274" cy="833826"/>
                </a:xfrm>
              </p:grpSpPr>
              <p:cxnSp>
                <p:nvCxnSpPr>
                  <p:cNvPr id="184" name="Gerader Verbinder 183"/>
                  <p:cNvCxnSpPr/>
                  <p:nvPr/>
                </p:nvCxnSpPr>
                <p:spPr>
                  <a:xfrm>
                    <a:off x="1066800" y="1276985"/>
                    <a:ext cx="685088" cy="7056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Ellipse 184"/>
                  <p:cNvSpPr/>
                  <p:nvPr/>
                </p:nvSpPr>
                <p:spPr>
                  <a:xfrm>
                    <a:off x="1687795" y="1918530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6" name="Ellipse 185"/>
                  <p:cNvSpPr/>
                  <p:nvPr/>
                </p:nvSpPr>
                <p:spPr>
                  <a:xfrm>
                    <a:off x="1002707" y="1212891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78" name="Gruppieren 177"/>
                <p:cNvGrpSpPr/>
                <p:nvPr/>
              </p:nvGrpSpPr>
              <p:grpSpPr>
                <a:xfrm rot="3144346">
                  <a:off x="4821482" y="2583895"/>
                  <a:ext cx="424441" cy="496702"/>
                  <a:chOff x="1680305" y="2579891"/>
                  <a:chExt cx="424441" cy="496702"/>
                </a:xfrm>
              </p:grpSpPr>
              <p:sp>
                <p:nvSpPr>
                  <p:cNvPr id="179" name="Ellipse 178"/>
                  <p:cNvSpPr/>
                  <p:nvPr/>
                </p:nvSpPr>
                <p:spPr>
                  <a:xfrm rot="998560">
                    <a:off x="1749148" y="2579891"/>
                    <a:ext cx="66899" cy="69724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180" name="Gruppieren 179"/>
                  <p:cNvGrpSpPr/>
                  <p:nvPr/>
                </p:nvGrpSpPr>
                <p:grpSpPr>
                  <a:xfrm rot="998560">
                    <a:off x="1680305" y="2623054"/>
                    <a:ext cx="424441" cy="453539"/>
                    <a:chOff x="1002707" y="1212891"/>
                    <a:chExt cx="813274" cy="833826"/>
                  </a:xfrm>
                </p:grpSpPr>
                <p:cxnSp>
                  <p:nvCxnSpPr>
                    <p:cNvPr id="181" name="Gerader Verbinder 180"/>
                    <p:cNvCxnSpPr/>
                    <p:nvPr/>
                  </p:nvCxnSpPr>
                  <p:spPr>
                    <a:xfrm>
                      <a:off x="1066800" y="1276985"/>
                      <a:ext cx="685088" cy="70563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2" name="Ellipse 181"/>
                    <p:cNvSpPr/>
                    <p:nvPr/>
                  </p:nvSpPr>
                  <p:spPr>
                    <a:xfrm>
                      <a:off x="1687795" y="1918530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83" name="Ellipse 182"/>
                    <p:cNvSpPr/>
                    <p:nvPr/>
                  </p:nvSpPr>
                  <p:spPr>
                    <a:xfrm>
                      <a:off x="1002707" y="1212891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</p:grpSp>
          <p:sp>
            <p:nvSpPr>
              <p:cNvPr id="164" name="Ellipse 163"/>
              <p:cNvSpPr/>
              <p:nvPr/>
            </p:nvSpPr>
            <p:spPr>
              <a:xfrm rot="998560">
                <a:off x="5808270" y="2093155"/>
                <a:ext cx="66899" cy="697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65" name="Gruppieren 164"/>
              <p:cNvGrpSpPr/>
              <p:nvPr/>
            </p:nvGrpSpPr>
            <p:grpSpPr>
              <a:xfrm>
                <a:off x="5032370" y="2622660"/>
                <a:ext cx="714162" cy="453539"/>
                <a:chOff x="4567892" y="2614754"/>
                <a:chExt cx="714162" cy="453539"/>
              </a:xfrm>
            </p:grpSpPr>
            <p:grpSp>
              <p:nvGrpSpPr>
                <p:cNvPr id="167" name="Gruppieren 166"/>
                <p:cNvGrpSpPr/>
                <p:nvPr/>
              </p:nvGrpSpPr>
              <p:grpSpPr>
                <a:xfrm rot="998560">
                  <a:off x="4567892" y="2614754"/>
                  <a:ext cx="424441" cy="453539"/>
                  <a:chOff x="1002707" y="1212891"/>
                  <a:chExt cx="813274" cy="833826"/>
                </a:xfrm>
              </p:grpSpPr>
              <p:cxnSp>
                <p:nvCxnSpPr>
                  <p:cNvPr id="174" name="Gerader Verbinder 173"/>
                  <p:cNvCxnSpPr/>
                  <p:nvPr/>
                </p:nvCxnSpPr>
                <p:spPr>
                  <a:xfrm>
                    <a:off x="1066800" y="1276985"/>
                    <a:ext cx="685088" cy="7056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5" name="Ellipse 174"/>
                  <p:cNvSpPr/>
                  <p:nvPr/>
                </p:nvSpPr>
                <p:spPr>
                  <a:xfrm>
                    <a:off x="1687795" y="1918530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6" name="Ellipse 175"/>
                  <p:cNvSpPr/>
                  <p:nvPr/>
                </p:nvSpPr>
                <p:spPr>
                  <a:xfrm>
                    <a:off x="1002707" y="1212891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68" name="Gruppieren 167"/>
                <p:cNvGrpSpPr/>
                <p:nvPr/>
              </p:nvGrpSpPr>
              <p:grpSpPr>
                <a:xfrm rot="3144346">
                  <a:off x="4821482" y="2583895"/>
                  <a:ext cx="424441" cy="496702"/>
                  <a:chOff x="1680305" y="2579891"/>
                  <a:chExt cx="424441" cy="496702"/>
                </a:xfrm>
              </p:grpSpPr>
              <p:sp>
                <p:nvSpPr>
                  <p:cNvPr id="169" name="Ellipse 168"/>
                  <p:cNvSpPr/>
                  <p:nvPr/>
                </p:nvSpPr>
                <p:spPr>
                  <a:xfrm rot="998560">
                    <a:off x="1749148" y="2579891"/>
                    <a:ext cx="66899" cy="69724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170" name="Gruppieren 169"/>
                  <p:cNvGrpSpPr/>
                  <p:nvPr/>
                </p:nvGrpSpPr>
                <p:grpSpPr>
                  <a:xfrm rot="998560">
                    <a:off x="1680305" y="2623054"/>
                    <a:ext cx="424441" cy="453539"/>
                    <a:chOff x="1002707" y="1212891"/>
                    <a:chExt cx="813274" cy="833826"/>
                  </a:xfrm>
                </p:grpSpPr>
                <p:cxnSp>
                  <p:nvCxnSpPr>
                    <p:cNvPr id="171" name="Gerader Verbinder 170"/>
                    <p:cNvCxnSpPr/>
                    <p:nvPr/>
                  </p:nvCxnSpPr>
                  <p:spPr>
                    <a:xfrm>
                      <a:off x="1066800" y="1276985"/>
                      <a:ext cx="685088" cy="70563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2" name="Ellipse 171"/>
                    <p:cNvSpPr/>
                    <p:nvPr/>
                  </p:nvSpPr>
                  <p:spPr>
                    <a:xfrm>
                      <a:off x="1687795" y="1918530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73" name="Ellipse 172"/>
                    <p:cNvSpPr/>
                    <p:nvPr/>
                  </p:nvSpPr>
                  <p:spPr>
                    <a:xfrm>
                      <a:off x="1002707" y="1212891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</p:grpSp>
          <p:cxnSp>
            <p:nvCxnSpPr>
              <p:cNvPr id="166" name="Gerader Verbinder 165"/>
              <p:cNvCxnSpPr/>
              <p:nvPr/>
            </p:nvCxnSpPr>
            <p:spPr>
              <a:xfrm rot="4142906">
                <a:off x="5549809" y="2170942"/>
                <a:ext cx="357542" cy="3838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uppieren 218"/>
            <p:cNvGrpSpPr/>
            <p:nvPr/>
          </p:nvGrpSpPr>
          <p:grpSpPr>
            <a:xfrm rot="4142906">
              <a:off x="393714" y="4178361"/>
              <a:ext cx="424441" cy="453539"/>
              <a:chOff x="1002707" y="1212891"/>
              <a:chExt cx="813274" cy="833826"/>
            </a:xfrm>
          </p:grpSpPr>
          <p:cxnSp>
            <p:nvCxnSpPr>
              <p:cNvPr id="220" name="Gerader Verbinder 219"/>
              <p:cNvCxnSpPr/>
              <p:nvPr/>
            </p:nvCxnSpPr>
            <p:spPr>
              <a:xfrm>
                <a:off x="1066800" y="1276985"/>
                <a:ext cx="685088" cy="7056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/>
              <p:cNvSpPr/>
              <p:nvPr/>
            </p:nvSpPr>
            <p:spPr>
              <a:xfrm>
                <a:off x="1687795" y="1918530"/>
                <a:ext cx="128186" cy="1281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/>
              <p:cNvSpPr/>
              <p:nvPr/>
            </p:nvSpPr>
            <p:spPr>
              <a:xfrm>
                <a:off x="1002707" y="1212891"/>
                <a:ext cx="128186" cy="1281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28" name="Gruppieren 227"/>
            <p:cNvGrpSpPr/>
            <p:nvPr/>
          </p:nvGrpSpPr>
          <p:grpSpPr>
            <a:xfrm>
              <a:off x="6493944" y="4560767"/>
              <a:ext cx="3473267" cy="1405320"/>
              <a:chOff x="4115402" y="1670879"/>
              <a:chExt cx="3473267" cy="1405320"/>
            </a:xfrm>
          </p:grpSpPr>
          <p:grpSp>
            <p:nvGrpSpPr>
              <p:cNvPr id="229" name="Gruppieren 228"/>
              <p:cNvGrpSpPr/>
              <p:nvPr/>
            </p:nvGrpSpPr>
            <p:grpSpPr>
              <a:xfrm rot="998560">
                <a:off x="4115402" y="1674481"/>
                <a:ext cx="424441" cy="453539"/>
                <a:chOff x="1002707" y="1212891"/>
                <a:chExt cx="813274" cy="833826"/>
              </a:xfrm>
            </p:grpSpPr>
            <p:cxnSp>
              <p:nvCxnSpPr>
                <p:cNvPr id="292" name="Gerader Verbinder 291"/>
                <p:cNvCxnSpPr/>
                <p:nvPr/>
              </p:nvCxnSpPr>
              <p:spPr>
                <a:xfrm>
                  <a:off x="1066800" y="1276985"/>
                  <a:ext cx="685088" cy="7056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Ellipse 292"/>
                <p:cNvSpPr/>
                <p:nvPr/>
              </p:nvSpPr>
              <p:spPr>
                <a:xfrm>
                  <a:off x="1687795" y="1918530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4" name="Ellipse 293"/>
                <p:cNvSpPr/>
                <p:nvPr/>
              </p:nvSpPr>
              <p:spPr>
                <a:xfrm>
                  <a:off x="1002707" y="1212891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0" name="Gruppieren 229"/>
              <p:cNvGrpSpPr/>
              <p:nvPr/>
            </p:nvGrpSpPr>
            <p:grpSpPr>
              <a:xfrm>
                <a:off x="4341647" y="2093155"/>
                <a:ext cx="1578840" cy="983044"/>
                <a:chOff x="4341647" y="2093155"/>
                <a:chExt cx="1578840" cy="983044"/>
              </a:xfrm>
            </p:grpSpPr>
            <p:grpSp>
              <p:nvGrpSpPr>
                <p:cNvPr id="264" name="Gruppieren 263"/>
                <p:cNvGrpSpPr/>
                <p:nvPr/>
              </p:nvGrpSpPr>
              <p:grpSpPr>
                <a:xfrm rot="998560">
                  <a:off x="4341647" y="2144618"/>
                  <a:ext cx="424441" cy="453539"/>
                  <a:chOff x="1002707" y="1212891"/>
                  <a:chExt cx="813274" cy="833826"/>
                </a:xfrm>
              </p:grpSpPr>
              <p:cxnSp>
                <p:nvCxnSpPr>
                  <p:cNvPr id="289" name="Gerader Verbinder 288"/>
                  <p:cNvCxnSpPr/>
                  <p:nvPr/>
                </p:nvCxnSpPr>
                <p:spPr>
                  <a:xfrm>
                    <a:off x="1066800" y="1276985"/>
                    <a:ext cx="685088" cy="7056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0" name="Ellipse 289"/>
                  <p:cNvSpPr/>
                  <p:nvPr/>
                </p:nvSpPr>
                <p:spPr>
                  <a:xfrm>
                    <a:off x="1687795" y="1918530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91" name="Ellipse 290"/>
                  <p:cNvSpPr/>
                  <p:nvPr/>
                </p:nvSpPr>
                <p:spPr>
                  <a:xfrm>
                    <a:off x="1002707" y="1212891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65" name="Gruppieren 264"/>
                <p:cNvGrpSpPr/>
                <p:nvPr/>
              </p:nvGrpSpPr>
              <p:grpSpPr>
                <a:xfrm>
                  <a:off x="4567892" y="2614754"/>
                  <a:ext cx="714162" cy="453539"/>
                  <a:chOff x="4567892" y="2614754"/>
                  <a:chExt cx="714162" cy="453539"/>
                </a:xfrm>
              </p:grpSpPr>
              <p:grpSp>
                <p:nvGrpSpPr>
                  <p:cNvPr id="279" name="Gruppieren 278"/>
                  <p:cNvGrpSpPr/>
                  <p:nvPr/>
                </p:nvGrpSpPr>
                <p:grpSpPr>
                  <a:xfrm rot="998560">
                    <a:off x="4567892" y="2614754"/>
                    <a:ext cx="424441" cy="453539"/>
                    <a:chOff x="1002707" y="1212891"/>
                    <a:chExt cx="813274" cy="833826"/>
                  </a:xfrm>
                </p:grpSpPr>
                <p:cxnSp>
                  <p:nvCxnSpPr>
                    <p:cNvPr id="286" name="Gerader Verbinder 285"/>
                    <p:cNvCxnSpPr/>
                    <p:nvPr/>
                  </p:nvCxnSpPr>
                  <p:spPr>
                    <a:xfrm>
                      <a:off x="1066800" y="1276985"/>
                      <a:ext cx="685088" cy="70563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7" name="Ellipse 286"/>
                    <p:cNvSpPr/>
                    <p:nvPr/>
                  </p:nvSpPr>
                  <p:spPr>
                    <a:xfrm>
                      <a:off x="1687795" y="1918530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8" name="Ellipse 287"/>
                    <p:cNvSpPr/>
                    <p:nvPr/>
                  </p:nvSpPr>
                  <p:spPr>
                    <a:xfrm>
                      <a:off x="1002707" y="1212891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80" name="Gruppieren 279"/>
                  <p:cNvGrpSpPr/>
                  <p:nvPr/>
                </p:nvGrpSpPr>
                <p:grpSpPr>
                  <a:xfrm rot="3144346">
                    <a:off x="4821482" y="2583895"/>
                    <a:ext cx="424441" cy="496702"/>
                    <a:chOff x="1680305" y="2579891"/>
                    <a:chExt cx="424441" cy="496702"/>
                  </a:xfrm>
                </p:grpSpPr>
                <p:sp>
                  <p:nvSpPr>
                    <p:cNvPr id="281" name="Ellipse 280"/>
                    <p:cNvSpPr/>
                    <p:nvPr/>
                  </p:nvSpPr>
                  <p:spPr>
                    <a:xfrm rot="998560">
                      <a:off x="1749148" y="2579891"/>
                      <a:ext cx="66899" cy="697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grpSp>
                  <p:nvGrpSpPr>
                    <p:cNvPr id="282" name="Gruppieren 281"/>
                    <p:cNvGrpSpPr/>
                    <p:nvPr/>
                  </p:nvGrpSpPr>
                  <p:grpSpPr>
                    <a:xfrm rot="998560">
                      <a:off x="1680305" y="2623054"/>
                      <a:ext cx="424441" cy="453539"/>
                      <a:chOff x="1002707" y="1212891"/>
                      <a:chExt cx="813274" cy="833826"/>
                    </a:xfrm>
                  </p:grpSpPr>
                  <p:cxnSp>
                    <p:nvCxnSpPr>
                      <p:cNvPr id="283" name="Gerader Verbinder 282"/>
                      <p:cNvCxnSpPr/>
                      <p:nvPr/>
                    </p:nvCxnSpPr>
                    <p:spPr>
                      <a:xfrm>
                        <a:off x="1066800" y="1276985"/>
                        <a:ext cx="685088" cy="705639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84" name="Ellipse 283"/>
                      <p:cNvSpPr/>
                      <p:nvPr/>
                    </p:nvSpPr>
                    <p:spPr>
                      <a:xfrm>
                        <a:off x="1687795" y="1918530"/>
                        <a:ext cx="128186" cy="128187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85" name="Ellipse 284"/>
                      <p:cNvSpPr/>
                      <p:nvPr/>
                    </p:nvSpPr>
                    <p:spPr>
                      <a:xfrm>
                        <a:off x="1002707" y="1212891"/>
                        <a:ext cx="128186" cy="128187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</p:grpSp>
              </p:grpSp>
            </p:grpSp>
            <p:sp>
              <p:nvSpPr>
                <p:cNvPr id="266" name="Ellipse 265"/>
                <p:cNvSpPr/>
                <p:nvPr/>
              </p:nvSpPr>
              <p:spPr>
                <a:xfrm rot="998560">
                  <a:off x="5808270" y="2093155"/>
                  <a:ext cx="66899" cy="69724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67" name="Gruppieren 266"/>
                <p:cNvGrpSpPr/>
                <p:nvPr/>
              </p:nvGrpSpPr>
              <p:grpSpPr>
                <a:xfrm>
                  <a:off x="5032370" y="2622660"/>
                  <a:ext cx="714162" cy="453539"/>
                  <a:chOff x="4567892" y="2614754"/>
                  <a:chExt cx="714162" cy="453539"/>
                </a:xfrm>
              </p:grpSpPr>
              <p:grpSp>
                <p:nvGrpSpPr>
                  <p:cNvPr id="269" name="Gruppieren 268"/>
                  <p:cNvGrpSpPr/>
                  <p:nvPr/>
                </p:nvGrpSpPr>
                <p:grpSpPr>
                  <a:xfrm rot="998560">
                    <a:off x="4567892" y="2614754"/>
                    <a:ext cx="424441" cy="453539"/>
                    <a:chOff x="1002707" y="1212891"/>
                    <a:chExt cx="813274" cy="833826"/>
                  </a:xfrm>
                </p:grpSpPr>
                <p:cxnSp>
                  <p:nvCxnSpPr>
                    <p:cNvPr id="276" name="Gerader Verbinder 275"/>
                    <p:cNvCxnSpPr/>
                    <p:nvPr/>
                  </p:nvCxnSpPr>
                  <p:spPr>
                    <a:xfrm>
                      <a:off x="1066800" y="1276985"/>
                      <a:ext cx="685088" cy="70563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7" name="Ellipse 276"/>
                    <p:cNvSpPr/>
                    <p:nvPr/>
                  </p:nvSpPr>
                  <p:spPr>
                    <a:xfrm>
                      <a:off x="1687795" y="1918530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8" name="Ellipse 277"/>
                    <p:cNvSpPr/>
                    <p:nvPr/>
                  </p:nvSpPr>
                  <p:spPr>
                    <a:xfrm>
                      <a:off x="1002707" y="1212891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70" name="Gruppieren 269"/>
                  <p:cNvGrpSpPr/>
                  <p:nvPr/>
                </p:nvGrpSpPr>
                <p:grpSpPr>
                  <a:xfrm rot="3144346">
                    <a:off x="4821482" y="2583895"/>
                    <a:ext cx="424441" cy="496702"/>
                    <a:chOff x="1680305" y="2579891"/>
                    <a:chExt cx="424441" cy="496702"/>
                  </a:xfrm>
                </p:grpSpPr>
                <p:sp>
                  <p:nvSpPr>
                    <p:cNvPr id="271" name="Ellipse 270"/>
                    <p:cNvSpPr/>
                    <p:nvPr/>
                  </p:nvSpPr>
                  <p:spPr>
                    <a:xfrm rot="998560">
                      <a:off x="1749148" y="2579891"/>
                      <a:ext cx="66899" cy="697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grpSp>
                  <p:nvGrpSpPr>
                    <p:cNvPr id="272" name="Gruppieren 271"/>
                    <p:cNvGrpSpPr/>
                    <p:nvPr/>
                  </p:nvGrpSpPr>
                  <p:grpSpPr>
                    <a:xfrm rot="998560">
                      <a:off x="1680305" y="2623054"/>
                      <a:ext cx="424441" cy="453539"/>
                      <a:chOff x="1002707" y="1212891"/>
                      <a:chExt cx="813274" cy="833826"/>
                    </a:xfrm>
                  </p:grpSpPr>
                  <p:cxnSp>
                    <p:nvCxnSpPr>
                      <p:cNvPr id="273" name="Gerader Verbinder 272"/>
                      <p:cNvCxnSpPr/>
                      <p:nvPr/>
                    </p:nvCxnSpPr>
                    <p:spPr>
                      <a:xfrm>
                        <a:off x="1066800" y="1276985"/>
                        <a:ext cx="685088" cy="705639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4" name="Ellipse 273"/>
                      <p:cNvSpPr/>
                      <p:nvPr/>
                    </p:nvSpPr>
                    <p:spPr>
                      <a:xfrm>
                        <a:off x="1687795" y="1918530"/>
                        <a:ext cx="128186" cy="128187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75" name="Ellipse 274"/>
                      <p:cNvSpPr/>
                      <p:nvPr/>
                    </p:nvSpPr>
                    <p:spPr>
                      <a:xfrm>
                        <a:off x="1002707" y="1212891"/>
                        <a:ext cx="128186" cy="128187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</p:grpSp>
              </p:grpSp>
            </p:grpSp>
            <p:cxnSp>
              <p:nvCxnSpPr>
                <p:cNvPr id="268" name="Gerader Verbinder 267"/>
                <p:cNvCxnSpPr/>
                <p:nvPr/>
              </p:nvCxnSpPr>
              <p:spPr>
                <a:xfrm rot="4142906">
                  <a:off x="5549809" y="2170942"/>
                  <a:ext cx="357542" cy="3838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uppieren 230"/>
              <p:cNvGrpSpPr/>
              <p:nvPr/>
            </p:nvGrpSpPr>
            <p:grpSpPr>
              <a:xfrm>
                <a:off x="5749354" y="2084533"/>
                <a:ext cx="1578840" cy="983044"/>
                <a:chOff x="4341647" y="2093155"/>
                <a:chExt cx="1578840" cy="983044"/>
              </a:xfrm>
            </p:grpSpPr>
            <p:grpSp>
              <p:nvGrpSpPr>
                <p:cNvPr id="236" name="Gruppieren 235"/>
                <p:cNvGrpSpPr/>
                <p:nvPr/>
              </p:nvGrpSpPr>
              <p:grpSpPr>
                <a:xfrm rot="998560">
                  <a:off x="4341647" y="2144618"/>
                  <a:ext cx="424441" cy="453539"/>
                  <a:chOff x="1002707" y="1212891"/>
                  <a:chExt cx="813274" cy="833826"/>
                </a:xfrm>
              </p:grpSpPr>
              <p:cxnSp>
                <p:nvCxnSpPr>
                  <p:cNvPr id="261" name="Gerader Verbinder 260"/>
                  <p:cNvCxnSpPr/>
                  <p:nvPr/>
                </p:nvCxnSpPr>
                <p:spPr>
                  <a:xfrm>
                    <a:off x="1066800" y="1276985"/>
                    <a:ext cx="685088" cy="7056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2" name="Ellipse 261"/>
                  <p:cNvSpPr/>
                  <p:nvPr/>
                </p:nvSpPr>
                <p:spPr>
                  <a:xfrm>
                    <a:off x="1687795" y="1918530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3" name="Ellipse 262"/>
                  <p:cNvSpPr/>
                  <p:nvPr/>
                </p:nvSpPr>
                <p:spPr>
                  <a:xfrm>
                    <a:off x="1002707" y="1212891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7" name="Gruppieren 236"/>
                <p:cNvGrpSpPr/>
                <p:nvPr/>
              </p:nvGrpSpPr>
              <p:grpSpPr>
                <a:xfrm>
                  <a:off x="4567892" y="2614754"/>
                  <a:ext cx="714162" cy="453539"/>
                  <a:chOff x="4567892" y="2614754"/>
                  <a:chExt cx="714162" cy="453539"/>
                </a:xfrm>
              </p:grpSpPr>
              <p:grpSp>
                <p:nvGrpSpPr>
                  <p:cNvPr id="251" name="Gruppieren 250"/>
                  <p:cNvGrpSpPr/>
                  <p:nvPr/>
                </p:nvGrpSpPr>
                <p:grpSpPr>
                  <a:xfrm rot="998560">
                    <a:off x="4567892" y="2614754"/>
                    <a:ext cx="424441" cy="453539"/>
                    <a:chOff x="1002707" y="1212891"/>
                    <a:chExt cx="813274" cy="833826"/>
                  </a:xfrm>
                </p:grpSpPr>
                <p:cxnSp>
                  <p:nvCxnSpPr>
                    <p:cNvPr id="258" name="Gerader Verbinder 257"/>
                    <p:cNvCxnSpPr/>
                    <p:nvPr/>
                  </p:nvCxnSpPr>
                  <p:spPr>
                    <a:xfrm>
                      <a:off x="1066800" y="1276985"/>
                      <a:ext cx="685088" cy="70563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9" name="Ellipse 258"/>
                    <p:cNvSpPr/>
                    <p:nvPr/>
                  </p:nvSpPr>
                  <p:spPr>
                    <a:xfrm>
                      <a:off x="1687795" y="1918530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60" name="Ellipse 259"/>
                    <p:cNvSpPr/>
                    <p:nvPr/>
                  </p:nvSpPr>
                  <p:spPr>
                    <a:xfrm>
                      <a:off x="1002707" y="1212891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52" name="Gruppieren 251"/>
                  <p:cNvGrpSpPr/>
                  <p:nvPr/>
                </p:nvGrpSpPr>
                <p:grpSpPr>
                  <a:xfrm rot="3144346">
                    <a:off x="4821482" y="2583895"/>
                    <a:ext cx="424441" cy="496702"/>
                    <a:chOff x="1680305" y="2579891"/>
                    <a:chExt cx="424441" cy="496702"/>
                  </a:xfrm>
                </p:grpSpPr>
                <p:sp>
                  <p:nvSpPr>
                    <p:cNvPr id="253" name="Ellipse 252"/>
                    <p:cNvSpPr/>
                    <p:nvPr/>
                  </p:nvSpPr>
                  <p:spPr>
                    <a:xfrm rot="998560">
                      <a:off x="1749148" y="2579891"/>
                      <a:ext cx="66899" cy="697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grpSp>
                  <p:nvGrpSpPr>
                    <p:cNvPr id="254" name="Gruppieren 253"/>
                    <p:cNvGrpSpPr/>
                    <p:nvPr/>
                  </p:nvGrpSpPr>
                  <p:grpSpPr>
                    <a:xfrm rot="998560">
                      <a:off x="1680305" y="2623054"/>
                      <a:ext cx="424441" cy="453539"/>
                      <a:chOff x="1002707" y="1212891"/>
                      <a:chExt cx="813274" cy="833826"/>
                    </a:xfrm>
                  </p:grpSpPr>
                  <p:cxnSp>
                    <p:nvCxnSpPr>
                      <p:cNvPr id="255" name="Gerader Verbinder 254"/>
                      <p:cNvCxnSpPr/>
                      <p:nvPr/>
                    </p:nvCxnSpPr>
                    <p:spPr>
                      <a:xfrm>
                        <a:off x="1066800" y="1276985"/>
                        <a:ext cx="685088" cy="705639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6" name="Ellipse 255"/>
                      <p:cNvSpPr/>
                      <p:nvPr/>
                    </p:nvSpPr>
                    <p:spPr>
                      <a:xfrm>
                        <a:off x="1687795" y="1918530"/>
                        <a:ext cx="128186" cy="128187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57" name="Ellipse 256"/>
                      <p:cNvSpPr/>
                      <p:nvPr/>
                    </p:nvSpPr>
                    <p:spPr>
                      <a:xfrm>
                        <a:off x="1002707" y="1212891"/>
                        <a:ext cx="128186" cy="128187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</p:grpSp>
              </p:grpSp>
            </p:grpSp>
            <p:sp>
              <p:nvSpPr>
                <p:cNvPr id="238" name="Ellipse 237"/>
                <p:cNvSpPr/>
                <p:nvPr/>
              </p:nvSpPr>
              <p:spPr>
                <a:xfrm rot="998560">
                  <a:off x="5808270" y="2093155"/>
                  <a:ext cx="66899" cy="69724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39" name="Gruppieren 238"/>
                <p:cNvGrpSpPr/>
                <p:nvPr/>
              </p:nvGrpSpPr>
              <p:grpSpPr>
                <a:xfrm>
                  <a:off x="5032370" y="2622660"/>
                  <a:ext cx="714162" cy="453539"/>
                  <a:chOff x="4567892" y="2614754"/>
                  <a:chExt cx="714162" cy="453539"/>
                </a:xfrm>
              </p:grpSpPr>
              <p:grpSp>
                <p:nvGrpSpPr>
                  <p:cNvPr id="241" name="Gruppieren 240"/>
                  <p:cNvGrpSpPr/>
                  <p:nvPr/>
                </p:nvGrpSpPr>
                <p:grpSpPr>
                  <a:xfrm rot="998560">
                    <a:off x="4567892" y="2614754"/>
                    <a:ext cx="424441" cy="453539"/>
                    <a:chOff x="1002707" y="1212891"/>
                    <a:chExt cx="813274" cy="833826"/>
                  </a:xfrm>
                </p:grpSpPr>
                <p:cxnSp>
                  <p:nvCxnSpPr>
                    <p:cNvPr id="248" name="Gerader Verbinder 247"/>
                    <p:cNvCxnSpPr/>
                    <p:nvPr/>
                  </p:nvCxnSpPr>
                  <p:spPr>
                    <a:xfrm>
                      <a:off x="1066800" y="1276985"/>
                      <a:ext cx="685088" cy="70563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9" name="Ellipse 248"/>
                    <p:cNvSpPr/>
                    <p:nvPr/>
                  </p:nvSpPr>
                  <p:spPr>
                    <a:xfrm>
                      <a:off x="1687795" y="1918530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50" name="Ellipse 249"/>
                    <p:cNvSpPr/>
                    <p:nvPr/>
                  </p:nvSpPr>
                  <p:spPr>
                    <a:xfrm>
                      <a:off x="1002707" y="1212891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242" name="Gruppieren 241"/>
                  <p:cNvGrpSpPr/>
                  <p:nvPr/>
                </p:nvGrpSpPr>
                <p:grpSpPr>
                  <a:xfrm rot="3144346">
                    <a:off x="4821482" y="2583895"/>
                    <a:ext cx="424441" cy="496702"/>
                    <a:chOff x="1680305" y="2579891"/>
                    <a:chExt cx="424441" cy="496702"/>
                  </a:xfrm>
                </p:grpSpPr>
                <p:sp>
                  <p:nvSpPr>
                    <p:cNvPr id="243" name="Ellipse 242"/>
                    <p:cNvSpPr/>
                    <p:nvPr/>
                  </p:nvSpPr>
                  <p:spPr>
                    <a:xfrm rot="998560">
                      <a:off x="1749148" y="2579891"/>
                      <a:ext cx="66899" cy="697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grpSp>
                  <p:nvGrpSpPr>
                    <p:cNvPr id="244" name="Gruppieren 243"/>
                    <p:cNvGrpSpPr/>
                    <p:nvPr/>
                  </p:nvGrpSpPr>
                  <p:grpSpPr>
                    <a:xfrm rot="998560">
                      <a:off x="1680305" y="2623054"/>
                      <a:ext cx="424441" cy="453539"/>
                      <a:chOff x="1002707" y="1212891"/>
                      <a:chExt cx="813274" cy="833826"/>
                    </a:xfrm>
                  </p:grpSpPr>
                  <p:cxnSp>
                    <p:nvCxnSpPr>
                      <p:cNvPr id="245" name="Gerader Verbinder 244"/>
                      <p:cNvCxnSpPr/>
                      <p:nvPr/>
                    </p:nvCxnSpPr>
                    <p:spPr>
                      <a:xfrm>
                        <a:off x="1066800" y="1276985"/>
                        <a:ext cx="685088" cy="705639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6" name="Ellipse 245"/>
                      <p:cNvSpPr/>
                      <p:nvPr/>
                    </p:nvSpPr>
                    <p:spPr>
                      <a:xfrm>
                        <a:off x="1687795" y="1918530"/>
                        <a:ext cx="128186" cy="128187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247" name="Ellipse 246"/>
                      <p:cNvSpPr/>
                      <p:nvPr/>
                    </p:nvSpPr>
                    <p:spPr>
                      <a:xfrm>
                        <a:off x="1002707" y="1212891"/>
                        <a:ext cx="128186" cy="128187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</p:grpSp>
              </p:grpSp>
            </p:grpSp>
            <p:cxnSp>
              <p:nvCxnSpPr>
                <p:cNvPr id="240" name="Gerader Verbinder 239"/>
                <p:cNvCxnSpPr/>
                <p:nvPr/>
              </p:nvCxnSpPr>
              <p:spPr>
                <a:xfrm rot="4142906">
                  <a:off x="5549809" y="2170942"/>
                  <a:ext cx="357542" cy="3838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uppieren 231"/>
              <p:cNvGrpSpPr/>
              <p:nvPr/>
            </p:nvGrpSpPr>
            <p:grpSpPr>
              <a:xfrm rot="4142906">
                <a:off x="7149679" y="1656330"/>
                <a:ext cx="424441" cy="453539"/>
                <a:chOff x="1002707" y="1212891"/>
                <a:chExt cx="813274" cy="833826"/>
              </a:xfrm>
            </p:grpSpPr>
            <p:cxnSp>
              <p:nvCxnSpPr>
                <p:cNvPr id="233" name="Gerader Verbinder 232"/>
                <p:cNvCxnSpPr/>
                <p:nvPr/>
              </p:nvCxnSpPr>
              <p:spPr>
                <a:xfrm>
                  <a:off x="1066800" y="1276985"/>
                  <a:ext cx="685088" cy="7056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Ellipse 233"/>
                <p:cNvSpPr/>
                <p:nvPr/>
              </p:nvSpPr>
              <p:spPr>
                <a:xfrm>
                  <a:off x="1687795" y="1918530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5" name="Ellipse 234"/>
                <p:cNvSpPr/>
                <p:nvPr/>
              </p:nvSpPr>
              <p:spPr>
                <a:xfrm>
                  <a:off x="1002707" y="1212891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295" name="Gruppieren 294"/>
          <p:cNvGrpSpPr/>
          <p:nvPr/>
        </p:nvGrpSpPr>
        <p:grpSpPr>
          <a:xfrm>
            <a:off x="7368491" y="1651567"/>
            <a:ext cx="3473267" cy="1405320"/>
            <a:chOff x="4115402" y="1670879"/>
            <a:chExt cx="3473267" cy="1405320"/>
          </a:xfrm>
        </p:grpSpPr>
        <p:grpSp>
          <p:nvGrpSpPr>
            <p:cNvPr id="296" name="Gruppieren 295"/>
            <p:cNvGrpSpPr/>
            <p:nvPr/>
          </p:nvGrpSpPr>
          <p:grpSpPr>
            <a:xfrm rot="998560">
              <a:off x="4115402" y="1674481"/>
              <a:ext cx="424441" cy="453539"/>
              <a:chOff x="1002707" y="1212891"/>
              <a:chExt cx="813274" cy="833826"/>
            </a:xfrm>
          </p:grpSpPr>
          <p:cxnSp>
            <p:nvCxnSpPr>
              <p:cNvPr id="359" name="Gerader Verbinder 358"/>
              <p:cNvCxnSpPr/>
              <p:nvPr/>
            </p:nvCxnSpPr>
            <p:spPr>
              <a:xfrm>
                <a:off x="1066800" y="1276985"/>
                <a:ext cx="685088" cy="7056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Ellipse 359"/>
              <p:cNvSpPr/>
              <p:nvPr/>
            </p:nvSpPr>
            <p:spPr>
              <a:xfrm>
                <a:off x="1687795" y="1918530"/>
                <a:ext cx="128186" cy="1281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1" name="Ellipse 360"/>
              <p:cNvSpPr/>
              <p:nvPr/>
            </p:nvSpPr>
            <p:spPr>
              <a:xfrm>
                <a:off x="1002707" y="1212891"/>
                <a:ext cx="128186" cy="1281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7" name="Gruppieren 296"/>
            <p:cNvGrpSpPr/>
            <p:nvPr/>
          </p:nvGrpSpPr>
          <p:grpSpPr>
            <a:xfrm>
              <a:off x="4341647" y="2093155"/>
              <a:ext cx="1578840" cy="983044"/>
              <a:chOff x="4341647" y="2093155"/>
              <a:chExt cx="1578840" cy="983044"/>
            </a:xfrm>
          </p:grpSpPr>
          <p:grpSp>
            <p:nvGrpSpPr>
              <p:cNvPr id="331" name="Gruppieren 330"/>
              <p:cNvGrpSpPr/>
              <p:nvPr/>
            </p:nvGrpSpPr>
            <p:grpSpPr>
              <a:xfrm rot="998560">
                <a:off x="4341647" y="2144618"/>
                <a:ext cx="424441" cy="453539"/>
                <a:chOff x="1002707" y="1212891"/>
                <a:chExt cx="813274" cy="833826"/>
              </a:xfrm>
            </p:grpSpPr>
            <p:cxnSp>
              <p:nvCxnSpPr>
                <p:cNvPr id="356" name="Gerader Verbinder 355"/>
                <p:cNvCxnSpPr/>
                <p:nvPr/>
              </p:nvCxnSpPr>
              <p:spPr>
                <a:xfrm>
                  <a:off x="1066800" y="1276985"/>
                  <a:ext cx="685088" cy="7056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7" name="Ellipse 356"/>
                <p:cNvSpPr/>
                <p:nvPr/>
              </p:nvSpPr>
              <p:spPr>
                <a:xfrm>
                  <a:off x="1687795" y="1918530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8" name="Ellipse 357"/>
                <p:cNvSpPr/>
                <p:nvPr/>
              </p:nvSpPr>
              <p:spPr>
                <a:xfrm>
                  <a:off x="1002707" y="1212891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32" name="Gruppieren 331"/>
              <p:cNvGrpSpPr/>
              <p:nvPr/>
            </p:nvGrpSpPr>
            <p:grpSpPr>
              <a:xfrm>
                <a:off x="4567892" y="2614754"/>
                <a:ext cx="714162" cy="453539"/>
                <a:chOff x="4567892" y="2614754"/>
                <a:chExt cx="714162" cy="453539"/>
              </a:xfrm>
            </p:grpSpPr>
            <p:grpSp>
              <p:nvGrpSpPr>
                <p:cNvPr id="346" name="Gruppieren 345"/>
                <p:cNvGrpSpPr/>
                <p:nvPr/>
              </p:nvGrpSpPr>
              <p:grpSpPr>
                <a:xfrm rot="998560">
                  <a:off x="4567892" y="2614754"/>
                  <a:ext cx="424441" cy="453539"/>
                  <a:chOff x="1002707" y="1212891"/>
                  <a:chExt cx="813274" cy="833826"/>
                </a:xfrm>
              </p:grpSpPr>
              <p:cxnSp>
                <p:nvCxnSpPr>
                  <p:cNvPr id="353" name="Gerader Verbinder 352"/>
                  <p:cNvCxnSpPr/>
                  <p:nvPr/>
                </p:nvCxnSpPr>
                <p:spPr>
                  <a:xfrm>
                    <a:off x="1066800" y="1276985"/>
                    <a:ext cx="685088" cy="7056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4" name="Ellipse 353"/>
                  <p:cNvSpPr/>
                  <p:nvPr/>
                </p:nvSpPr>
                <p:spPr>
                  <a:xfrm>
                    <a:off x="1687795" y="1918530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55" name="Ellipse 354"/>
                  <p:cNvSpPr/>
                  <p:nvPr/>
                </p:nvSpPr>
                <p:spPr>
                  <a:xfrm>
                    <a:off x="1002707" y="1212891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7" name="Gruppieren 346"/>
                <p:cNvGrpSpPr/>
                <p:nvPr/>
              </p:nvGrpSpPr>
              <p:grpSpPr>
                <a:xfrm rot="3144346">
                  <a:off x="4821482" y="2583895"/>
                  <a:ext cx="424441" cy="496702"/>
                  <a:chOff x="1680305" y="2579891"/>
                  <a:chExt cx="424441" cy="496702"/>
                </a:xfrm>
              </p:grpSpPr>
              <p:sp>
                <p:nvSpPr>
                  <p:cNvPr id="348" name="Ellipse 347"/>
                  <p:cNvSpPr/>
                  <p:nvPr/>
                </p:nvSpPr>
                <p:spPr>
                  <a:xfrm rot="998560">
                    <a:off x="1749148" y="2579891"/>
                    <a:ext cx="66899" cy="69724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349" name="Gruppieren 348"/>
                  <p:cNvGrpSpPr/>
                  <p:nvPr/>
                </p:nvGrpSpPr>
                <p:grpSpPr>
                  <a:xfrm rot="998560">
                    <a:off x="1680305" y="2623054"/>
                    <a:ext cx="424441" cy="453539"/>
                    <a:chOff x="1002707" y="1212891"/>
                    <a:chExt cx="813274" cy="833826"/>
                  </a:xfrm>
                </p:grpSpPr>
                <p:cxnSp>
                  <p:nvCxnSpPr>
                    <p:cNvPr id="350" name="Gerader Verbinder 349"/>
                    <p:cNvCxnSpPr/>
                    <p:nvPr/>
                  </p:nvCxnSpPr>
                  <p:spPr>
                    <a:xfrm>
                      <a:off x="1066800" y="1276985"/>
                      <a:ext cx="685088" cy="70563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1" name="Ellipse 350"/>
                    <p:cNvSpPr/>
                    <p:nvPr/>
                  </p:nvSpPr>
                  <p:spPr>
                    <a:xfrm>
                      <a:off x="1687795" y="1918530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52" name="Ellipse 351"/>
                    <p:cNvSpPr/>
                    <p:nvPr/>
                  </p:nvSpPr>
                  <p:spPr>
                    <a:xfrm>
                      <a:off x="1002707" y="1212891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</p:grpSp>
          <p:sp>
            <p:nvSpPr>
              <p:cNvPr id="333" name="Ellipse 332"/>
              <p:cNvSpPr/>
              <p:nvPr/>
            </p:nvSpPr>
            <p:spPr>
              <a:xfrm rot="998560">
                <a:off x="5808270" y="2093155"/>
                <a:ext cx="66899" cy="697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4" name="Gruppieren 333"/>
              <p:cNvGrpSpPr/>
              <p:nvPr/>
            </p:nvGrpSpPr>
            <p:grpSpPr>
              <a:xfrm>
                <a:off x="5032370" y="2622660"/>
                <a:ext cx="714162" cy="453539"/>
                <a:chOff x="4567892" y="2614754"/>
                <a:chExt cx="714162" cy="453539"/>
              </a:xfrm>
            </p:grpSpPr>
            <p:grpSp>
              <p:nvGrpSpPr>
                <p:cNvPr id="336" name="Gruppieren 335"/>
                <p:cNvGrpSpPr/>
                <p:nvPr/>
              </p:nvGrpSpPr>
              <p:grpSpPr>
                <a:xfrm rot="998560">
                  <a:off x="4567892" y="2614754"/>
                  <a:ext cx="424441" cy="453539"/>
                  <a:chOff x="1002707" y="1212891"/>
                  <a:chExt cx="813274" cy="833826"/>
                </a:xfrm>
              </p:grpSpPr>
              <p:cxnSp>
                <p:nvCxnSpPr>
                  <p:cNvPr id="343" name="Gerader Verbinder 342"/>
                  <p:cNvCxnSpPr/>
                  <p:nvPr/>
                </p:nvCxnSpPr>
                <p:spPr>
                  <a:xfrm>
                    <a:off x="1066800" y="1276985"/>
                    <a:ext cx="685088" cy="7056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4" name="Ellipse 343"/>
                  <p:cNvSpPr/>
                  <p:nvPr/>
                </p:nvSpPr>
                <p:spPr>
                  <a:xfrm>
                    <a:off x="1687795" y="1918530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45" name="Ellipse 344"/>
                  <p:cNvSpPr/>
                  <p:nvPr/>
                </p:nvSpPr>
                <p:spPr>
                  <a:xfrm>
                    <a:off x="1002707" y="1212891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37" name="Gruppieren 336"/>
                <p:cNvGrpSpPr/>
                <p:nvPr/>
              </p:nvGrpSpPr>
              <p:grpSpPr>
                <a:xfrm rot="3144346">
                  <a:off x="4821482" y="2583895"/>
                  <a:ext cx="424441" cy="496702"/>
                  <a:chOff x="1680305" y="2579891"/>
                  <a:chExt cx="424441" cy="496702"/>
                </a:xfrm>
              </p:grpSpPr>
              <p:sp>
                <p:nvSpPr>
                  <p:cNvPr id="338" name="Ellipse 337"/>
                  <p:cNvSpPr/>
                  <p:nvPr/>
                </p:nvSpPr>
                <p:spPr>
                  <a:xfrm rot="998560">
                    <a:off x="1749148" y="2579891"/>
                    <a:ext cx="66899" cy="69724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339" name="Gruppieren 338"/>
                  <p:cNvGrpSpPr/>
                  <p:nvPr/>
                </p:nvGrpSpPr>
                <p:grpSpPr>
                  <a:xfrm rot="998560">
                    <a:off x="1680305" y="2623054"/>
                    <a:ext cx="424441" cy="453539"/>
                    <a:chOff x="1002707" y="1212891"/>
                    <a:chExt cx="813274" cy="833826"/>
                  </a:xfrm>
                </p:grpSpPr>
                <p:cxnSp>
                  <p:nvCxnSpPr>
                    <p:cNvPr id="340" name="Gerader Verbinder 339"/>
                    <p:cNvCxnSpPr/>
                    <p:nvPr/>
                  </p:nvCxnSpPr>
                  <p:spPr>
                    <a:xfrm>
                      <a:off x="1066800" y="1276985"/>
                      <a:ext cx="685088" cy="70563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1" name="Ellipse 340"/>
                    <p:cNvSpPr/>
                    <p:nvPr/>
                  </p:nvSpPr>
                  <p:spPr>
                    <a:xfrm>
                      <a:off x="1687795" y="1918530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42" name="Ellipse 341"/>
                    <p:cNvSpPr/>
                    <p:nvPr/>
                  </p:nvSpPr>
                  <p:spPr>
                    <a:xfrm>
                      <a:off x="1002707" y="1212891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</p:grpSp>
          <p:cxnSp>
            <p:nvCxnSpPr>
              <p:cNvPr id="335" name="Gerader Verbinder 334"/>
              <p:cNvCxnSpPr/>
              <p:nvPr/>
            </p:nvCxnSpPr>
            <p:spPr>
              <a:xfrm rot="4142906">
                <a:off x="5549809" y="2170942"/>
                <a:ext cx="357542" cy="3838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uppieren 297"/>
            <p:cNvGrpSpPr/>
            <p:nvPr/>
          </p:nvGrpSpPr>
          <p:grpSpPr>
            <a:xfrm>
              <a:off x="5749354" y="2084533"/>
              <a:ext cx="1578840" cy="983044"/>
              <a:chOff x="4341647" y="2093155"/>
              <a:chExt cx="1578840" cy="983044"/>
            </a:xfrm>
          </p:grpSpPr>
          <p:grpSp>
            <p:nvGrpSpPr>
              <p:cNvPr id="303" name="Gruppieren 302"/>
              <p:cNvGrpSpPr/>
              <p:nvPr/>
            </p:nvGrpSpPr>
            <p:grpSpPr>
              <a:xfrm rot="998560">
                <a:off x="4341647" y="2144618"/>
                <a:ext cx="424441" cy="453539"/>
                <a:chOff x="1002707" y="1212891"/>
                <a:chExt cx="813274" cy="833826"/>
              </a:xfrm>
            </p:grpSpPr>
            <p:cxnSp>
              <p:nvCxnSpPr>
                <p:cNvPr id="328" name="Gerader Verbinder 327"/>
                <p:cNvCxnSpPr/>
                <p:nvPr/>
              </p:nvCxnSpPr>
              <p:spPr>
                <a:xfrm>
                  <a:off x="1066800" y="1276985"/>
                  <a:ext cx="685088" cy="7056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Ellipse 328"/>
                <p:cNvSpPr/>
                <p:nvPr/>
              </p:nvSpPr>
              <p:spPr>
                <a:xfrm>
                  <a:off x="1687795" y="1918530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0" name="Ellipse 329"/>
                <p:cNvSpPr/>
                <p:nvPr/>
              </p:nvSpPr>
              <p:spPr>
                <a:xfrm>
                  <a:off x="1002707" y="1212891"/>
                  <a:ext cx="128186" cy="12818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04" name="Gruppieren 303"/>
              <p:cNvGrpSpPr/>
              <p:nvPr/>
            </p:nvGrpSpPr>
            <p:grpSpPr>
              <a:xfrm>
                <a:off x="4567892" y="2614754"/>
                <a:ext cx="714162" cy="453539"/>
                <a:chOff x="4567892" y="2614754"/>
                <a:chExt cx="714162" cy="453539"/>
              </a:xfrm>
            </p:grpSpPr>
            <p:grpSp>
              <p:nvGrpSpPr>
                <p:cNvPr id="318" name="Gruppieren 317"/>
                <p:cNvGrpSpPr/>
                <p:nvPr/>
              </p:nvGrpSpPr>
              <p:grpSpPr>
                <a:xfrm rot="998560">
                  <a:off x="4567892" y="2614754"/>
                  <a:ext cx="424441" cy="453539"/>
                  <a:chOff x="1002707" y="1212891"/>
                  <a:chExt cx="813274" cy="833826"/>
                </a:xfrm>
              </p:grpSpPr>
              <p:cxnSp>
                <p:nvCxnSpPr>
                  <p:cNvPr id="325" name="Gerader Verbinder 324"/>
                  <p:cNvCxnSpPr/>
                  <p:nvPr/>
                </p:nvCxnSpPr>
                <p:spPr>
                  <a:xfrm>
                    <a:off x="1066800" y="1276985"/>
                    <a:ext cx="685088" cy="7056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6" name="Ellipse 325"/>
                  <p:cNvSpPr/>
                  <p:nvPr/>
                </p:nvSpPr>
                <p:spPr>
                  <a:xfrm>
                    <a:off x="1687795" y="1918530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27" name="Ellipse 326"/>
                  <p:cNvSpPr/>
                  <p:nvPr/>
                </p:nvSpPr>
                <p:spPr>
                  <a:xfrm>
                    <a:off x="1002707" y="1212891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19" name="Gruppieren 318"/>
                <p:cNvGrpSpPr/>
                <p:nvPr/>
              </p:nvGrpSpPr>
              <p:grpSpPr>
                <a:xfrm rot="3144346">
                  <a:off x="4821482" y="2583895"/>
                  <a:ext cx="424441" cy="496702"/>
                  <a:chOff x="1680305" y="2579891"/>
                  <a:chExt cx="424441" cy="496702"/>
                </a:xfrm>
              </p:grpSpPr>
              <p:sp>
                <p:nvSpPr>
                  <p:cNvPr id="320" name="Ellipse 319"/>
                  <p:cNvSpPr/>
                  <p:nvPr/>
                </p:nvSpPr>
                <p:spPr>
                  <a:xfrm rot="998560">
                    <a:off x="1749148" y="2579891"/>
                    <a:ext cx="66899" cy="69724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321" name="Gruppieren 320"/>
                  <p:cNvGrpSpPr/>
                  <p:nvPr/>
                </p:nvGrpSpPr>
                <p:grpSpPr>
                  <a:xfrm rot="998560">
                    <a:off x="1680305" y="2623054"/>
                    <a:ext cx="424441" cy="453539"/>
                    <a:chOff x="1002707" y="1212891"/>
                    <a:chExt cx="813274" cy="833826"/>
                  </a:xfrm>
                </p:grpSpPr>
                <p:cxnSp>
                  <p:nvCxnSpPr>
                    <p:cNvPr id="322" name="Gerader Verbinder 321"/>
                    <p:cNvCxnSpPr/>
                    <p:nvPr/>
                  </p:nvCxnSpPr>
                  <p:spPr>
                    <a:xfrm>
                      <a:off x="1066800" y="1276985"/>
                      <a:ext cx="685088" cy="70563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3" name="Ellipse 322"/>
                    <p:cNvSpPr/>
                    <p:nvPr/>
                  </p:nvSpPr>
                  <p:spPr>
                    <a:xfrm>
                      <a:off x="1687795" y="1918530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24" name="Ellipse 323"/>
                    <p:cNvSpPr/>
                    <p:nvPr/>
                  </p:nvSpPr>
                  <p:spPr>
                    <a:xfrm>
                      <a:off x="1002707" y="1212891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</p:grpSp>
          <p:sp>
            <p:nvSpPr>
              <p:cNvPr id="305" name="Ellipse 304"/>
              <p:cNvSpPr/>
              <p:nvPr/>
            </p:nvSpPr>
            <p:spPr>
              <a:xfrm rot="998560">
                <a:off x="5808270" y="2093155"/>
                <a:ext cx="66899" cy="6972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06" name="Gruppieren 305"/>
              <p:cNvGrpSpPr/>
              <p:nvPr/>
            </p:nvGrpSpPr>
            <p:grpSpPr>
              <a:xfrm>
                <a:off x="5032370" y="2622660"/>
                <a:ext cx="714162" cy="453539"/>
                <a:chOff x="4567892" y="2614754"/>
                <a:chExt cx="714162" cy="453539"/>
              </a:xfrm>
            </p:grpSpPr>
            <p:grpSp>
              <p:nvGrpSpPr>
                <p:cNvPr id="308" name="Gruppieren 307"/>
                <p:cNvGrpSpPr/>
                <p:nvPr/>
              </p:nvGrpSpPr>
              <p:grpSpPr>
                <a:xfrm rot="998560">
                  <a:off x="4567892" y="2614754"/>
                  <a:ext cx="424441" cy="453539"/>
                  <a:chOff x="1002707" y="1212891"/>
                  <a:chExt cx="813274" cy="833826"/>
                </a:xfrm>
              </p:grpSpPr>
              <p:cxnSp>
                <p:nvCxnSpPr>
                  <p:cNvPr id="315" name="Gerader Verbinder 314"/>
                  <p:cNvCxnSpPr/>
                  <p:nvPr/>
                </p:nvCxnSpPr>
                <p:spPr>
                  <a:xfrm>
                    <a:off x="1066800" y="1276985"/>
                    <a:ext cx="685088" cy="7056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6" name="Ellipse 315"/>
                  <p:cNvSpPr/>
                  <p:nvPr/>
                </p:nvSpPr>
                <p:spPr>
                  <a:xfrm>
                    <a:off x="1687795" y="1918530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7" name="Ellipse 316"/>
                  <p:cNvSpPr/>
                  <p:nvPr/>
                </p:nvSpPr>
                <p:spPr>
                  <a:xfrm>
                    <a:off x="1002707" y="1212891"/>
                    <a:ext cx="128186" cy="1281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09" name="Gruppieren 308"/>
                <p:cNvGrpSpPr/>
                <p:nvPr/>
              </p:nvGrpSpPr>
              <p:grpSpPr>
                <a:xfrm rot="3144346">
                  <a:off x="4821482" y="2583895"/>
                  <a:ext cx="424441" cy="496702"/>
                  <a:chOff x="1680305" y="2579891"/>
                  <a:chExt cx="424441" cy="496702"/>
                </a:xfrm>
              </p:grpSpPr>
              <p:sp>
                <p:nvSpPr>
                  <p:cNvPr id="310" name="Ellipse 309"/>
                  <p:cNvSpPr/>
                  <p:nvPr/>
                </p:nvSpPr>
                <p:spPr>
                  <a:xfrm rot="998560">
                    <a:off x="1749148" y="2579891"/>
                    <a:ext cx="66899" cy="69724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311" name="Gruppieren 310"/>
                  <p:cNvGrpSpPr/>
                  <p:nvPr/>
                </p:nvGrpSpPr>
                <p:grpSpPr>
                  <a:xfrm rot="998560">
                    <a:off x="1680305" y="2623054"/>
                    <a:ext cx="424441" cy="453539"/>
                    <a:chOff x="1002707" y="1212891"/>
                    <a:chExt cx="813274" cy="833826"/>
                  </a:xfrm>
                </p:grpSpPr>
                <p:cxnSp>
                  <p:nvCxnSpPr>
                    <p:cNvPr id="312" name="Gerader Verbinder 311"/>
                    <p:cNvCxnSpPr/>
                    <p:nvPr/>
                  </p:nvCxnSpPr>
                  <p:spPr>
                    <a:xfrm>
                      <a:off x="1066800" y="1276985"/>
                      <a:ext cx="685088" cy="70563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3" name="Ellipse 312"/>
                    <p:cNvSpPr/>
                    <p:nvPr/>
                  </p:nvSpPr>
                  <p:spPr>
                    <a:xfrm>
                      <a:off x="1687795" y="1918530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14" name="Ellipse 313"/>
                    <p:cNvSpPr/>
                    <p:nvPr/>
                  </p:nvSpPr>
                  <p:spPr>
                    <a:xfrm>
                      <a:off x="1002707" y="1212891"/>
                      <a:ext cx="128186" cy="12818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</p:grpSp>
          <p:cxnSp>
            <p:nvCxnSpPr>
              <p:cNvPr id="307" name="Gerader Verbinder 306"/>
              <p:cNvCxnSpPr/>
              <p:nvPr/>
            </p:nvCxnSpPr>
            <p:spPr>
              <a:xfrm rot="4142906">
                <a:off x="5549809" y="2170942"/>
                <a:ext cx="357542" cy="3838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uppieren 298"/>
            <p:cNvGrpSpPr/>
            <p:nvPr/>
          </p:nvGrpSpPr>
          <p:grpSpPr>
            <a:xfrm rot="4142906">
              <a:off x="7149679" y="1656330"/>
              <a:ext cx="424441" cy="453539"/>
              <a:chOff x="1002707" y="1212891"/>
              <a:chExt cx="813274" cy="833826"/>
            </a:xfrm>
          </p:grpSpPr>
          <p:cxnSp>
            <p:nvCxnSpPr>
              <p:cNvPr id="300" name="Gerader Verbinder 299"/>
              <p:cNvCxnSpPr/>
              <p:nvPr/>
            </p:nvCxnSpPr>
            <p:spPr>
              <a:xfrm>
                <a:off x="1066800" y="1276985"/>
                <a:ext cx="685088" cy="7056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Ellipse 300"/>
              <p:cNvSpPr/>
              <p:nvPr/>
            </p:nvSpPr>
            <p:spPr>
              <a:xfrm>
                <a:off x="1687795" y="1918530"/>
                <a:ext cx="128186" cy="1281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2" name="Ellipse 301"/>
              <p:cNvSpPr/>
              <p:nvPr/>
            </p:nvSpPr>
            <p:spPr>
              <a:xfrm>
                <a:off x="1002707" y="1212891"/>
                <a:ext cx="128186" cy="1281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66" name="Textfeld 365"/>
          <p:cNvSpPr txBox="1"/>
          <p:nvPr/>
        </p:nvSpPr>
        <p:spPr>
          <a:xfrm>
            <a:off x="318258" y="1260622"/>
            <a:ext cx="461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16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1</a:t>
            </a:r>
          </a:p>
        </p:txBody>
      </p:sp>
      <p:sp>
        <p:nvSpPr>
          <p:cNvPr id="367" name="Textfeld 366"/>
          <p:cNvSpPr txBox="1"/>
          <p:nvPr/>
        </p:nvSpPr>
        <p:spPr>
          <a:xfrm>
            <a:off x="2958433" y="1260622"/>
            <a:ext cx="461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1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/>
              <a:t>1</a:t>
            </a:r>
          </a:p>
        </p:txBody>
      </p:sp>
      <p:sp>
        <p:nvSpPr>
          <p:cNvPr id="368" name="Textfeld 367"/>
          <p:cNvSpPr txBox="1"/>
          <p:nvPr/>
        </p:nvSpPr>
        <p:spPr>
          <a:xfrm>
            <a:off x="10963263" y="1232566"/>
            <a:ext cx="461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/>
              <a:t>2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8</a:t>
            </a:r>
            <a:endParaRPr lang="de-DE" sz="2000" dirty="0"/>
          </a:p>
        </p:txBody>
      </p:sp>
      <p:sp>
        <p:nvSpPr>
          <p:cNvPr id="369" name="Textfeld 368"/>
          <p:cNvSpPr txBox="1"/>
          <p:nvPr/>
        </p:nvSpPr>
        <p:spPr>
          <a:xfrm>
            <a:off x="36776" y="752903"/>
            <a:ext cx="136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Komplexität</a:t>
            </a:r>
            <a:endParaRPr lang="de-DE" dirty="0"/>
          </a:p>
        </p:txBody>
      </p:sp>
      <p:sp>
        <p:nvSpPr>
          <p:cNvPr id="370" name="Textfeld 369"/>
          <p:cNvSpPr txBox="1"/>
          <p:nvPr/>
        </p:nvSpPr>
        <p:spPr>
          <a:xfrm>
            <a:off x="2315043" y="794125"/>
            <a:ext cx="182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Anzahl Teilzyklen</a:t>
            </a:r>
            <a:endParaRPr lang="de-DE" dirty="0"/>
          </a:p>
        </p:txBody>
      </p:sp>
      <p:sp>
        <p:nvSpPr>
          <p:cNvPr id="371" name="Textfeld 370"/>
          <p:cNvSpPr txBox="1"/>
          <p:nvPr/>
        </p:nvSpPr>
        <p:spPr>
          <a:xfrm>
            <a:off x="10282556" y="792059"/>
            <a:ext cx="182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Anzahl Teilzyklen</a:t>
            </a:r>
            <a:endParaRPr lang="de-DE" dirty="0"/>
          </a:p>
        </p:txBody>
      </p:sp>
      <p:sp>
        <p:nvSpPr>
          <p:cNvPr id="372" name="Textfeld 371"/>
          <p:cNvSpPr txBox="1"/>
          <p:nvPr/>
        </p:nvSpPr>
        <p:spPr>
          <a:xfrm>
            <a:off x="1118149" y="3235863"/>
            <a:ext cx="218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16 + 4 + 1 = 21</a:t>
            </a:r>
            <a:endParaRPr lang="de-DE" dirty="0"/>
          </a:p>
        </p:txBody>
      </p:sp>
      <p:sp>
        <p:nvSpPr>
          <p:cNvPr id="373" name="Textfeld 372"/>
          <p:cNvSpPr txBox="1"/>
          <p:nvPr/>
        </p:nvSpPr>
        <p:spPr>
          <a:xfrm>
            <a:off x="6342303" y="3238646"/>
            <a:ext cx="308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2*16 + 4*4 + 8*1 = 56</a:t>
            </a:r>
            <a:endParaRPr lang="de-DE" dirty="0"/>
          </a:p>
        </p:txBody>
      </p:sp>
      <p:graphicFrame>
        <p:nvGraphicFramePr>
          <p:cNvPr id="375" name="Tabelle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03799"/>
              </p:ext>
            </p:extLst>
          </p:nvPr>
        </p:nvGraphicFramePr>
        <p:xfrm>
          <a:off x="535392" y="4343082"/>
          <a:ext cx="9919782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8766"/>
                <a:gridCol w="3045225"/>
                <a:gridCol w="310579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maxLevel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Faktor Komplexität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V-&gt;W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Faktor Komplexität</a:t>
                      </a:r>
                      <a:r>
                        <a:rPr lang="de-DE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V-&gt;W</a:t>
                      </a:r>
                    </a:p>
                    <a:p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2.667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2.4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2.824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2.667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4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51" y="736705"/>
            <a:ext cx="10498849" cy="217958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51" y="7500112"/>
            <a:ext cx="10532351" cy="218441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38200" y="1499921"/>
            <a:ext cx="10515600" cy="190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737254"/>
              </p:ext>
            </p:extLst>
          </p:nvPr>
        </p:nvGraphicFramePr>
        <p:xfrm>
          <a:off x="838200" y="3500438"/>
          <a:ext cx="10515601" cy="293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9759"/>
                <a:gridCol w="1427148"/>
                <a:gridCol w="1606609"/>
                <a:gridCol w="1692067"/>
                <a:gridCol w="1545009"/>
                <a:gridCol w="154500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Cycle</a:t>
                      </a:r>
                      <a:r>
                        <a:rPr lang="de-DE" baseline="0" dirty="0" smtClean="0"/>
                        <a:t> = V, </a:t>
                      </a:r>
                      <a:r>
                        <a:rPr lang="de-DE" baseline="0" dirty="0" err="1" smtClean="0"/>
                        <a:t>MaxLevel</a:t>
                      </a:r>
                      <a:r>
                        <a:rPr lang="de-DE" baseline="0" dirty="0" smtClean="0"/>
                        <a:t> = 1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8.68051e-4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Faktor Level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Faktor Cycle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Faktor Komplexität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V-&gt;W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Cycle</a:t>
                      </a:r>
                      <a:r>
                        <a:rPr lang="de-DE" baseline="0" dirty="0" smtClean="0"/>
                        <a:t> = V, </a:t>
                      </a:r>
                      <a:r>
                        <a:rPr lang="de-DE" baseline="0" dirty="0" err="1" smtClean="0"/>
                        <a:t>MaxLevel</a:t>
                      </a:r>
                      <a:r>
                        <a:rPr lang="de-DE" baseline="0" dirty="0" smtClean="0"/>
                        <a:t> = 2</a:t>
                      </a:r>
                      <a:endParaRPr lang="de-DE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1.66553e-4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0.192</a:t>
                      </a:r>
                      <a:endParaRPr lang="de-D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Cycle</a:t>
                      </a:r>
                      <a:r>
                        <a:rPr lang="de-DE" baseline="0" dirty="0" smtClean="0"/>
                        <a:t> = V, </a:t>
                      </a:r>
                      <a:r>
                        <a:rPr lang="de-DE" baseline="0" dirty="0" err="1" smtClean="0"/>
                        <a:t>MaxLevel</a:t>
                      </a:r>
                      <a:r>
                        <a:rPr lang="de-DE" baseline="0" dirty="0" smtClean="0"/>
                        <a:t> = 3</a:t>
                      </a:r>
                      <a:endParaRPr lang="de-DE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2.32547e-5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0.140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91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Cycle</a:t>
                      </a:r>
                      <a:r>
                        <a:rPr lang="de-DE" baseline="0" dirty="0" smtClean="0"/>
                        <a:t> = V, </a:t>
                      </a:r>
                      <a:r>
                        <a:rPr lang="de-DE" baseline="0" dirty="0" err="1" smtClean="0"/>
                        <a:t>MaxLevel</a:t>
                      </a:r>
                      <a:r>
                        <a:rPr lang="de-DE" baseline="0" dirty="0" smtClean="0"/>
                        <a:t> = 4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3.04163e-6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0.131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7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Cycle</a:t>
                      </a:r>
                      <a:r>
                        <a:rPr lang="de-DE" baseline="0" dirty="0" smtClean="0"/>
                        <a:t> = W, </a:t>
                      </a:r>
                      <a:r>
                        <a:rPr lang="de-DE" baseline="0" dirty="0" err="1" smtClean="0"/>
                        <a:t>MaxLevel</a:t>
                      </a:r>
                      <a:r>
                        <a:rPr lang="de-DE" baseline="0" dirty="0" smtClean="0"/>
                        <a:t> = 1</a:t>
                      </a:r>
                      <a:endParaRPr lang="de-DE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8.68051e-4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amortisiert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43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Cycle</a:t>
                      </a:r>
                      <a:r>
                        <a:rPr lang="de-DE" baseline="0" dirty="0" smtClean="0"/>
                        <a:t> = W, </a:t>
                      </a:r>
                      <a:r>
                        <a:rPr lang="de-DE" baseline="0" dirty="0" err="1" smtClean="0"/>
                        <a:t>MaxLevel</a:t>
                      </a:r>
                      <a:r>
                        <a:rPr lang="de-DE" baseline="0" dirty="0" smtClean="0"/>
                        <a:t> = 2</a:t>
                      </a:r>
                      <a:endParaRPr lang="de-DE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7.15573e-5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0.082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0.430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-&gt;  0.860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Cycle</a:t>
                      </a:r>
                      <a:r>
                        <a:rPr lang="de-DE" baseline="0" dirty="0" smtClean="0"/>
                        <a:t> = W, </a:t>
                      </a:r>
                      <a:r>
                        <a:rPr lang="de-DE" baseline="0" dirty="0" err="1" smtClean="0"/>
                        <a:t>MaxLevel</a:t>
                      </a:r>
                      <a:r>
                        <a:rPr lang="de-DE" baseline="0" dirty="0" smtClean="0"/>
                        <a:t> = 3</a:t>
                      </a:r>
                      <a:endParaRPr lang="de-DE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2,83070e-6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0.040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0.122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2.4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-&gt;  0.293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Cycle</a:t>
                      </a:r>
                      <a:r>
                        <a:rPr lang="de-DE" baseline="0" dirty="0" smtClean="0"/>
                        <a:t> = W, </a:t>
                      </a:r>
                      <a:r>
                        <a:rPr lang="de-DE" baseline="0" dirty="0" err="1" smtClean="0"/>
                        <a:t>MaxLevel</a:t>
                      </a:r>
                      <a:r>
                        <a:rPr lang="de-DE" baseline="0" dirty="0" smtClean="0"/>
                        <a:t> = 4</a:t>
                      </a:r>
                      <a:endParaRPr lang="de-DE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1,29055e-7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0.046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0.042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2.667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-&gt;  0.112</a:t>
                      </a:r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38200" y="3105807"/>
            <a:ext cx="546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compare_ouput</a:t>
            </a:r>
            <a:r>
              <a:rPr lang="de-DE" dirty="0" smtClean="0"/>
              <a:t> Resultate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838200" y="2270690"/>
            <a:ext cx="10515600" cy="190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5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51" y="736705"/>
            <a:ext cx="10498849" cy="217958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51" y="7500112"/>
            <a:ext cx="10532351" cy="2184412"/>
          </a:xfrm>
          <a:prstGeom prst="rect">
            <a:avLst/>
          </a:prstGeom>
        </p:spPr>
      </p:pic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423493"/>
              </p:ext>
            </p:extLst>
          </p:nvPr>
        </p:nvGraphicFramePr>
        <p:xfrm>
          <a:off x="838200" y="3500438"/>
          <a:ext cx="10515601" cy="2347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9759"/>
                <a:gridCol w="781584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aseline="0" dirty="0" err="1" smtClean="0"/>
                        <a:t>NOIPre</a:t>
                      </a:r>
                      <a:r>
                        <a:rPr lang="de-DE" baseline="0" dirty="0" smtClean="0"/>
                        <a:t> = 1, </a:t>
                      </a:r>
                      <a:r>
                        <a:rPr lang="de-DE" baseline="0" dirty="0" err="1" smtClean="0"/>
                        <a:t>NOIPost</a:t>
                      </a:r>
                      <a:r>
                        <a:rPr lang="de-DE" baseline="0" dirty="0" smtClean="0"/>
                        <a:t> = 5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9.01411e-8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aseline="0" dirty="0" err="1" smtClean="0"/>
                        <a:t>NOIPre</a:t>
                      </a:r>
                      <a:r>
                        <a:rPr lang="de-DE" baseline="0" dirty="0" smtClean="0"/>
                        <a:t> = 2, </a:t>
                      </a:r>
                      <a:r>
                        <a:rPr lang="de-DE" baseline="0" dirty="0" err="1" smtClean="0"/>
                        <a:t>NOIPost</a:t>
                      </a:r>
                      <a:r>
                        <a:rPr lang="de-DE" baseline="0" dirty="0" smtClean="0"/>
                        <a:t> = 4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6.72508e-8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baseline="0" dirty="0" err="1" smtClean="0"/>
                        <a:t>NOIPre</a:t>
                      </a:r>
                      <a:r>
                        <a:rPr lang="de-DE" baseline="0" dirty="0" smtClean="0"/>
                        <a:t> = 3, </a:t>
                      </a:r>
                      <a:r>
                        <a:rPr lang="de-DE" baseline="0" dirty="0" err="1" smtClean="0"/>
                        <a:t>NOIPost</a:t>
                      </a:r>
                      <a:r>
                        <a:rPr lang="de-DE" baseline="0" dirty="0" smtClean="0"/>
                        <a:t> = 3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6.78027e-8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592">
                <a:tc>
                  <a:txBody>
                    <a:bodyPr/>
                    <a:lstStyle/>
                    <a:p>
                      <a:r>
                        <a:rPr lang="de-DE" baseline="0" dirty="0" err="1" smtClean="0"/>
                        <a:t>NOIPre</a:t>
                      </a:r>
                      <a:r>
                        <a:rPr lang="de-DE" baseline="0" dirty="0" smtClean="0"/>
                        <a:t> = 4, </a:t>
                      </a:r>
                      <a:r>
                        <a:rPr lang="de-DE" baseline="0" dirty="0" err="1" smtClean="0"/>
                        <a:t>NOIPost</a:t>
                      </a:r>
                      <a:r>
                        <a:rPr lang="de-DE" baseline="0" dirty="0" smtClean="0"/>
                        <a:t> = 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8.11895e-8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7424">
                <a:tc>
                  <a:txBody>
                    <a:bodyPr/>
                    <a:lstStyle/>
                    <a:p>
                      <a:r>
                        <a:rPr lang="de-DE" baseline="0" dirty="0" err="1" smtClean="0"/>
                        <a:t>NOIPre</a:t>
                      </a:r>
                      <a:r>
                        <a:rPr lang="de-DE" baseline="0" dirty="0" smtClean="0"/>
                        <a:t> = 5, </a:t>
                      </a:r>
                      <a:r>
                        <a:rPr lang="de-DE" baseline="0" dirty="0" err="1" smtClean="0"/>
                        <a:t>NOIPost</a:t>
                      </a:r>
                      <a:r>
                        <a:rPr lang="de-DE" baseline="0" dirty="0" smtClean="0"/>
                        <a:t> = 1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3.61128e-7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01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38200" y="3105807"/>
            <a:ext cx="546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compare_ouput</a:t>
            </a:r>
            <a:r>
              <a:rPr lang="de-DE" dirty="0" smtClean="0"/>
              <a:t> Resultate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838200" y="1700613"/>
            <a:ext cx="10515600" cy="382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FBA3CFF-30F2-4A17-AC7E-ECED686F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D07B249-2DBE-4167-8DB7-583708ED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Codearchitektur</a:t>
            </a:r>
          </a:p>
          <a:p>
            <a:pPr lvl="1"/>
            <a:r>
              <a:rPr lang="de-DE" dirty="0" smtClean="0"/>
              <a:t>Code Features</a:t>
            </a:r>
          </a:p>
          <a:p>
            <a:pPr lvl="1"/>
            <a:r>
              <a:rPr lang="de-DE" dirty="0" smtClean="0"/>
              <a:t>Parameterstudie</a:t>
            </a:r>
          </a:p>
          <a:p>
            <a:pPr lvl="1"/>
            <a:r>
              <a:rPr lang="de-DE" dirty="0" smtClean="0"/>
              <a:t>Behandlung der Nichteindeutigkeit des Neumann-</a:t>
            </a:r>
            <a:r>
              <a:rPr lang="de-DE" dirty="0" err="1" smtClean="0"/>
              <a:t>Poissonproblems</a:t>
            </a:r>
            <a:endParaRPr lang="de-DE" dirty="0" smtClean="0"/>
          </a:p>
          <a:p>
            <a:pPr lvl="1"/>
            <a:r>
              <a:rPr lang="de-DE" dirty="0" smtClean="0"/>
              <a:t>Anwendung</a:t>
            </a:r>
          </a:p>
          <a:p>
            <a:pPr lvl="1"/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1072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51" y="736705"/>
            <a:ext cx="10498849" cy="217958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51" y="7500112"/>
            <a:ext cx="10532351" cy="2184412"/>
          </a:xfrm>
          <a:prstGeom prst="rect">
            <a:avLst/>
          </a:prstGeom>
        </p:spPr>
      </p:pic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155823"/>
              </p:ext>
            </p:extLst>
          </p:nvPr>
        </p:nvGraphicFramePr>
        <p:xfrm>
          <a:off x="838200" y="3500438"/>
          <a:ext cx="10515601" cy="2347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9759"/>
                <a:gridCol w="781584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aseline="0" dirty="0" err="1" smtClean="0"/>
                        <a:t>NOIPre</a:t>
                      </a:r>
                      <a:r>
                        <a:rPr lang="de-DE" baseline="0" dirty="0" smtClean="0"/>
                        <a:t> = 1, </a:t>
                      </a:r>
                      <a:r>
                        <a:rPr lang="de-DE" baseline="0" dirty="0" err="1" smtClean="0"/>
                        <a:t>NOIPost</a:t>
                      </a:r>
                      <a:r>
                        <a:rPr lang="de-DE" baseline="0" dirty="0" smtClean="0"/>
                        <a:t> = 1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7.55106e-7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aseline="0" dirty="0" err="1" smtClean="0"/>
                        <a:t>NOIPre</a:t>
                      </a:r>
                      <a:r>
                        <a:rPr lang="de-DE" baseline="0" dirty="0" smtClean="0"/>
                        <a:t> = 2, </a:t>
                      </a:r>
                      <a:r>
                        <a:rPr lang="de-DE" baseline="0" dirty="0" err="1" smtClean="0"/>
                        <a:t>NOIPost</a:t>
                      </a:r>
                      <a:r>
                        <a:rPr lang="de-DE" baseline="0" dirty="0" smtClean="0"/>
                        <a:t> = 2</a:t>
                      </a:r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1.29055e-7</a:t>
                      </a:r>
                      <a:endParaRPr lang="de-DE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baseline="0" dirty="0" err="1" smtClean="0"/>
                        <a:t>NOIPre</a:t>
                      </a:r>
                      <a:r>
                        <a:rPr lang="de-DE" baseline="0" dirty="0" smtClean="0"/>
                        <a:t> = 3, </a:t>
                      </a:r>
                      <a:r>
                        <a:rPr lang="de-DE" baseline="0" dirty="0" err="1" smtClean="0"/>
                        <a:t>NOIPost</a:t>
                      </a:r>
                      <a:r>
                        <a:rPr lang="de-DE" baseline="0" dirty="0" smtClean="0"/>
                        <a:t> = 3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6.78027e-8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592">
                <a:tc>
                  <a:txBody>
                    <a:bodyPr/>
                    <a:lstStyle/>
                    <a:p>
                      <a:r>
                        <a:rPr lang="de-DE" baseline="0" dirty="0" err="1" smtClean="0"/>
                        <a:t>NOIPre</a:t>
                      </a:r>
                      <a:r>
                        <a:rPr lang="de-DE" baseline="0" dirty="0" smtClean="0"/>
                        <a:t> = 4, </a:t>
                      </a:r>
                      <a:r>
                        <a:rPr lang="de-DE" baseline="0" dirty="0" err="1" smtClean="0"/>
                        <a:t>NOIPost</a:t>
                      </a:r>
                      <a:r>
                        <a:rPr lang="de-DE" baseline="0" dirty="0" smtClean="0"/>
                        <a:t> = 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4.91489e-8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7424">
                <a:tc>
                  <a:txBody>
                    <a:bodyPr/>
                    <a:lstStyle/>
                    <a:p>
                      <a:r>
                        <a:rPr lang="de-DE" baseline="0" dirty="0" err="1" smtClean="0"/>
                        <a:t>NOIPre</a:t>
                      </a:r>
                      <a:r>
                        <a:rPr lang="de-DE" baseline="0" dirty="0" smtClean="0"/>
                        <a:t> = 5, </a:t>
                      </a:r>
                      <a:r>
                        <a:rPr lang="de-DE" baseline="0" dirty="0" err="1" smtClean="0"/>
                        <a:t>NOIPost</a:t>
                      </a:r>
                      <a:r>
                        <a:rPr lang="de-DE" baseline="0" dirty="0" smtClean="0"/>
                        <a:t> = 5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3.94254e-8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01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38200" y="3105807"/>
            <a:ext cx="546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compare_ouput</a:t>
            </a:r>
            <a:r>
              <a:rPr lang="de-DE" dirty="0" smtClean="0"/>
              <a:t> Resultate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838200" y="1700613"/>
            <a:ext cx="10515600" cy="382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8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C2E3871-F5AC-4536-AFA6-776BC069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Behandlung der Nichteindeutigkeit des Neumann-</a:t>
            </a:r>
            <a:r>
              <a:rPr lang="de-DE" dirty="0" err="1"/>
              <a:t>Poissonproblems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5DD4118-4457-47BF-B979-428681A4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564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31199"/>
              </p:ext>
            </p:extLst>
          </p:nvPr>
        </p:nvGraphicFramePr>
        <p:xfrm>
          <a:off x="2034612" y="4428541"/>
          <a:ext cx="8128001" cy="221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3966"/>
                <a:gridCol w="1187866"/>
                <a:gridCol w="1544177"/>
                <a:gridCol w="1392964"/>
                <a:gridCol w="1324598"/>
                <a:gridCol w="984430"/>
              </a:tblGrid>
              <a:tr h="185420">
                <a:tc>
                  <a:txBody>
                    <a:bodyPr/>
                    <a:lstStyle/>
                    <a:p>
                      <a:r>
                        <a:rPr lang="de-DE" dirty="0" smtClean="0"/>
                        <a:t>Auflösung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Multigrid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Faktor Level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Faktor Level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Faktor</a:t>
                      </a:r>
                      <a:endParaRPr lang="de-DE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de-DE" dirty="0" smtClean="0"/>
                        <a:t>8x8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184ms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205ms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0.898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16x16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1619ms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8.799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2483ms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12.112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0.652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32x32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12326ms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7.613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57508ms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23.161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0.214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64x64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98104ms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7.959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1318225ms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22.922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0.074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128x128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760543ms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7.752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1215"/>
            <a:ext cx="9820275" cy="29337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838200" y="1499921"/>
            <a:ext cx="10515600" cy="190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13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DF0EF179-1564-42EE-91C2-55172C72E507}"/>
              </a:ext>
            </a:extLst>
          </p:cNvPr>
          <p:cNvSpPr/>
          <p:nvPr/>
        </p:nvSpPr>
        <p:spPr>
          <a:xfrm>
            <a:off x="4689446" y="3850547"/>
            <a:ext cx="2634143" cy="1157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8877F685-EBDC-4A33-A0E3-74F3BD58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Codearchitektur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EE222F1E-1742-4493-B8C5-D18ADA674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72224" y="1825625"/>
            <a:ext cx="5047552" cy="4351338"/>
          </a:xfrm>
        </p:spPr>
      </p:pic>
    </p:spTree>
    <p:extLst>
      <p:ext uri="{BB962C8B-B14F-4D97-AF65-F5344CB8AC3E}">
        <p14:creationId xmlns:p14="http://schemas.microsoft.com/office/powerpoint/2010/main" val="140249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9C35C15-B760-4CA4-BF6B-FDFB4A11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Codearchitektur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xmlns="" id="{C756CF2E-480C-4281-BAE7-FD2DE32F3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64" y="1846346"/>
            <a:ext cx="5323472" cy="3165308"/>
          </a:xfrm>
        </p:spPr>
      </p:pic>
    </p:spTree>
    <p:extLst>
      <p:ext uri="{BB962C8B-B14F-4D97-AF65-F5344CB8AC3E}">
        <p14:creationId xmlns:p14="http://schemas.microsoft.com/office/powerpoint/2010/main" val="354278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856FCA8-978A-4904-B5F2-B2F72745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7D0D40F6-05AE-46B0-8105-4E6A3E36F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660174"/>
            <a:ext cx="9715500" cy="2682240"/>
          </a:xfrm>
        </p:spPr>
      </p:pic>
    </p:spTree>
    <p:extLst>
      <p:ext uri="{BB962C8B-B14F-4D97-AF65-F5344CB8AC3E}">
        <p14:creationId xmlns:p14="http://schemas.microsoft.com/office/powerpoint/2010/main" val="358392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C2E3871-F5AC-4536-AFA6-776BC069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5DD4118-4457-47BF-B979-428681A4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Smoother</a:t>
            </a:r>
          </a:p>
          <a:p>
            <a:pPr lvl="1"/>
            <a:r>
              <a:rPr lang="de-DE" dirty="0" err="1"/>
              <a:t>number</a:t>
            </a:r>
            <a:endParaRPr lang="de-DE" dirty="0"/>
          </a:p>
          <a:p>
            <a:r>
              <a:rPr lang="de-DE" dirty="0" err="1"/>
              <a:t>Coarser</a:t>
            </a:r>
            <a:endParaRPr lang="de-DE" dirty="0"/>
          </a:p>
          <a:p>
            <a:r>
              <a:rPr lang="de-DE" dirty="0" err="1" smtClean="0"/>
              <a:t>EndSolver</a:t>
            </a:r>
            <a:endParaRPr lang="de-DE" dirty="0" smtClean="0"/>
          </a:p>
          <a:p>
            <a:r>
              <a:rPr lang="de-DE" dirty="0" smtClean="0"/>
              <a:t>Cycle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75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A049BDF-B5CA-4C6B-A73C-D029C501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Multigrid</a:t>
            </a:r>
            <a:endParaRPr lang="de-DE" dirty="0"/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2C197B9A-DBE5-4A83-AC29-1BA0EAD9D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54" y="2037349"/>
            <a:ext cx="8064291" cy="3636837"/>
          </a:xfrm>
        </p:spPr>
      </p:pic>
    </p:spTree>
    <p:extLst>
      <p:ext uri="{BB962C8B-B14F-4D97-AF65-F5344CB8AC3E}">
        <p14:creationId xmlns:p14="http://schemas.microsoft.com/office/powerpoint/2010/main" val="200700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2706C84-F304-446D-A19B-591DFA7E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Smoother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8D35B18D-C344-49A3-A93E-D56E4A972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30" y="1690688"/>
            <a:ext cx="7557140" cy="3698175"/>
          </a:xfrm>
        </p:spPr>
      </p:pic>
    </p:spTree>
    <p:extLst>
      <p:ext uri="{BB962C8B-B14F-4D97-AF65-F5344CB8AC3E}">
        <p14:creationId xmlns:p14="http://schemas.microsoft.com/office/powerpoint/2010/main" val="68047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7EF23DE-44C2-4A76-B195-2646663C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Coarser</a:t>
            </a:r>
            <a:endParaRPr lang="de-DE" dirty="0"/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85B799C6-56CC-449D-B893-9E252C1CB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82" y="2887579"/>
            <a:ext cx="11383435" cy="2134394"/>
          </a:xfrm>
        </p:spPr>
      </p:pic>
    </p:spTree>
    <p:extLst>
      <p:ext uri="{BB962C8B-B14F-4D97-AF65-F5344CB8AC3E}">
        <p14:creationId xmlns:p14="http://schemas.microsoft.com/office/powerpoint/2010/main" val="404750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Breitbild</PresentationFormat>
  <Paragraphs>185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NumSim Projekt</vt:lpstr>
      <vt:lpstr>Inhalt</vt:lpstr>
      <vt:lpstr>Codearchitektur</vt:lpstr>
      <vt:lpstr>Codearchitektur</vt:lpstr>
      <vt:lpstr>Datenstruktur</vt:lpstr>
      <vt:lpstr>Code Features</vt:lpstr>
      <vt:lpstr>Multigrid</vt:lpstr>
      <vt:lpstr>Smoother</vt:lpstr>
      <vt:lpstr>Coarser</vt:lpstr>
      <vt:lpstr>Cycle</vt:lpstr>
      <vt:lpstr>EndSolver</vt:lpstr>
      <vt:lpstr>PowerPoint-Präsentation</vt:lpstr>
      <vt:lpstr>Motivation erste Sekunde anschauen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Behandlung der Nichteindeutigkeit des Neumann-Poissonproblems</vt:lpstr>
      <vt:lpstr>Anwendung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NumSim Projekt</dc:title>
  <dc:creator>Marc</dc:creator>
  <cp:lastModifiedBy>Henrik</cp:lastModifiedBy>
  <cp:revision>29</cp:revision>
  <dcterms:created xsi:type="dcterms:W3CDTF">2020-02-06T15:07:52Z</dcterms:created>
  <dcterms:modified xsi:type="dcterms:W3CDTF">2020-02-07T10:06:41Z</dcterms:modified>
</cp:coreProperties>
</file>