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350" r:id="rId5"/>
    <p:sldId id="366" r:id="rId6"/>
    <p:sldId id="372" r:id="rId7"/>
    <p:sldId id="374" r:id="rId8"/>
    <p:sldId id="379" r:id="rId9"/>
    <p:sldId id="381" r:id="rId10"/>
    <p:sldId id="382" r:id="rId11"/>
    <p:sldId id="383" r:id="rId12"/>
    <p:sldId id="384" r:id="rId13"/>
    <p:sldId id="365" r:id="rId14"/>
    <p:sldId id="371" r:id="rId15"/>
    <p:sldId id="385" r:id="rId16"/>
    <p:sldId id="386" r:id="rId17"/>
    <p:sldId id="387" r:id="rId18"/>
    <p:sldId id="390" r:id="rId19"/>
    <p:sldId id="367" r:id="rId20"/>
    <p:sldId id="370" r:id="rId21"/>
    <p:sldId id="391" r:id="rId22"/>
    <p:sldId id="389" r:id="rId23"/>
    <p:sldId id="368" r:id="rId24"/>
    <p:sldId id="392" r:id="rId25"/>
    <p:sldId id="34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1C40E-A6F5-44C5-8B21-B873BB5333CB}" v="14" dt="2022-01-11T13:31:03.277"/>
    <p1510:client id="{A88A05AE-CB21-4C16-8267-1B602CA0BA0C}" v="842" dt="2022-01-11T12:27:50.040"/>
    <p1510:client id="{B1EA218D-B6F5-4D4A-8113-7F02FC19597C}" v="6" dt="2022-01-11T13:32:23.384"/>
    <p1510:client id="{D0729EDB-0944-4884-A3F5-7DC44E2F6B8F}" v="637" dt="2022-01-11T11:53:43.516"/>
    <p1510:client id="{DD1A474E-E5C7-4751-B387-19AD5554A87E}" v="86" dt="2022-01-11T12:42:38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bi, Pooyan" userId="S::p.adibi@tue.nl::0a762eab-a869-43f4-955f-5d939fd7b10e" providerId="AD" clId="Web-{B1EA218D-B6F5-4D4A-8113-7F02FC19597C}"/>
    <pc:docChg chg="modSld">
      <pc:chgData name="Adibi, Pooyan" userId="S::p.adibi@tue.nl::0a762eab-a869-43f4-955f-5d939fd7b10e" providerId="AD" clId="Web-{B1EA218D-B6F5-4D4A-8113-7F02FC19597C}" dt="2022-01-11T13:32:21.353" v="3" actId="20577"/>
      <pc:docMkLst>
        <pc:docMk/>
      </pc:docMkLst>
      <pc:sldChg chg="modSp">
        <pc:chgData name="Adibi, Pooyan" userId="S::p.adibi@tue.nl::0a762eab-a869-43f4-955f-5d939fd7b10e" providerId="AD" clId="Web-{B1EA218D-B6F5-4D4A-8113-7F02FC19597C}" dt="2022-01-11T13:32:21.353" v="3" actId="20577"/>
        <pc:sldMkLst>
          <pc:docMk/>
          <pc:sldMk cId="419604820" sldId="387"/>
        </pc:sldMkLst>
        <pc:spChg chg="mod">
          <ac:chgData name="Adibi, Pooyan" userId="S::p.adibi@tue.nl::0a762eab-a869-43f4-955f-5d939fd7b10e" providerId="AD" clId="Web-{B1EA218D-B6F5-4D4A-8113-7F02FC19597C}" dt="2022-01-11T13:32:13.118" v="1" actId="20577"/>
          <ac:spMkLst>
            <pc:docMk/>
            <pc:sldMk cId="419604820" sldId="387"/>
            <ac:spMk id="6" creationId="{1095BC21-7DAA-4369-A21E-FDCA49D59EFF}"/>
          </ac:spMkLst>
        </pc:spChg>
        <pc:spChg chg="mod">
          <ac:chgData name="Adibi, Pooyan" userId="S::p.adibi@tue.nl::0a762eab-a869-43f4-955f-5d939fd7b10e" providerId="AD" clId="Web-{B1EA218D-B6F5-4D4A-8113-7F02FC19597C}" dt="2022-01-11T13:32:21.353" v="3" actId="20577"/>
          <ac:spMkLst>
            <pc:docMk/>
            <pc:sldMk cId="419604820" sldId="387"/>
            <ac:spMk id="8" creationId="{471BE965-2204-4512-A09E-591B2214AFB5}"/>
          </ac:spMkLst>
        </pc:spChg>
      </pc:sldChg>
    </pc:docChg>
  </pc:docChgLst>
  <pc:docChgLst>
    <pc:chgData name="Roussos, Nick" userId="S::n.roussos@tue.nl::20084b98-ad74-41a2-807b-fd85ef12ffe7" providerId="AD" clId="Web-{DD1A474E-E5C7-4751-B387-19AD5554A87E}"/>
    <pc:docChg chg="modSld">
      <pc:chgData name="Roussos, Nick" userId="S::n.roussos@tue.nl::20084b98-ad74-41a2-807b-fd85ef12ffe7" providerId="AD" clId="Web-{DD1A474E-E5C7-4751-B387-19AD5554A87E}" dt="2022-01-11T12:42:36.362" v="79" actId="20577"/>
      <pc:docMkLst>
        <pc:docMk/>
      </pc:docMkLst>
      <pc:sldChg chg="addSp modSp">
        <pc:chgData name="Roussos, Nick" userId="S::n.roussos@tue.nl::20084b98-ad74-41a2-807b-fd85ef12ffe7" providerId="AD" clId="Web-{DD1A474E-E5C7-4751-B387-19AD5554A87E}" dt="2022-01-11T12:37:52.436" v="17"/>
        <pc:sldMkLst>
          <pc:docMk/>
          <pc:sldMk cId="850273311" sldId="371"/>
        </pc:sldMkLst>
        <pc:spChg chg="mod">
          <ac:chgData name="Roussos, Nick" userId="S::n.roussos@tue.nl::20084b98-ad74-41a2-807b-fd85ef12ffe7" providerId="AD" clId="Web-{DD1A474E-E5C7-4751-B387-19AD5554A87E}" dt="2022-01-11T12:37:40.061" v="12" actId="20577"/>
          <ac:spMkLst>
            <pc:docMk/>
            <pc:sldMk cId="850273311" sldId="371"/>
            <ac:spMk id="3" creationId="{149A4DBC-BD0D-4869-A69D-C6E86AB00C06}"/>
          </ac:spMkLst>
        </pc:spChg>
        <pc:spChg chg="mod">
          <ac:chgData name="Roussos, Nick" userId="S::n.roussos@tue.nl::20084b98-ad74-41a2-807b-fd85ef12ffe7" providerId="AD" clId="Web-{DD1A474E-E5C7-4751-B387-19AD5554A87E}" dt="2022-01-11T12:37:33.701" v="9" actId="20577"/>
          <ac:spMkLst>
            <pc:docMk/>
            <pc:sldMk cId="850273311" sldId="371"/>
            <ac:spMk id="4" creationId="{FEFF1C03-5AC4-46EE-994B-C563BC73BC1E}"/>
          </ac:spMkLst>
        </pc:spChg>
        <pc:spChg chg="add">
          <ac:chgData name="Roussos, Nick" userId="S::n.roussos@tue.nl::20084b98-ad74-41a2-807b-fd85ef12ffe7" providerId="AD" clId="Web-{DD1A474E-E5C7-4751-B387-19AD5554A87E}" dt="2022-01-11T12:37:52.436" v="17"/>
          <ac:spMkLst>
            <pc:docMk/>
            <pc:sldMk cId="850273311" sldId="371"/>
            <ac:spMk id="5" creationId="{E5326B22-16A3-4A43-AEE4-D5F242E0CDA3}"/>
          </ac:spMkLst>
        </pc:spChg>
      </pc:sldChg>
      <pc:sldChg chg="modSp">
        <pc:chgData name="Roussos, Nick" userId="S::n.roussos@tue.nl::20084b98-ad74-41a2-807b-fd85ef12ffe7" providerId="AD" clId="Web-{DD1A474E-E5C7-4751-B387-19AD5554A87E}" dt="2022-01-11T12:42:36.362" v="79" actId="20577"/>
        <pc:sldMkLst>
          <pc:docMk/>
          <pc:sldMk cId="1708304795" sldId="384"/>
        </pc:sldMkLst>
        <pc:spChg chg="mod">
          <ac:chgData name="Roussos, Nick" userId="S::n.roussos@tue.nl::20084b98-ad74-41a2-807b-fd85ef12ffe7" providerId="AD" clId="Web-{DD1A474E-E5C7-4751-B387-19AD5554A87E}" dt="2022-01-11T12:42:25.206" v="73" actId="20577"/>
          <ac:spMkLst>
            <pc:docMk/>
            <pc:sldMk cId="1708304795" sldId="384"/>
            <ac:spMk id="3" creationId="{9CD657E5-4675-E84E-840E-4F6D4868C5A9}"/>
          </ac:spMkLst>
        </pc:spChg>
        <pc:spChg chg="mod">
          <ac:chgData name="Roussos, Nick" userId="S::n.roussos@tue.nl::20084b98-ad74-41a2-807b-fd85ef12ffe7" providerId="AD" clId="Web-{DD1A474E-E5C7-4751-B387-19AD5554A87E}" dt="2022-01-11T12:42:36.362" v="79" actId="20577"/>
          <ac:spMkLst>
            <pc:docMk/>
            <pc:sldMk cId="1708304795" sldId="384"/>
            <ac:spMk id="4" creationId="{6AF03CC0-7DA0-ED4F-B612-580E138D588A}"/>
          </ac:spMkLst>
        </pc:spChg>
      </pc:sldChg>
      <pc:sldChg chg="modSp">
        <pc:chgData name="Roussos, Nick" userId="S::n.roussos@tue.nl::20084b98-ad74-41a2-807b-fd85ef12ffe7" providerId="AD" clId="Web-{DD1A474E-E5C7-4751-B387-19AD5554A87E}" dt="2022-01-11T12:38:00.046" v="20" actId="20577"/>
        <pc:sldMkLst>
          <pc:docMk/>
          <pc:sldMk cId="1682271943" sldId="385"/>
        </pc:sldMkLst>
        <pc:spChg chg="mod">
          <ac:chgData name="Roussos, Nick" userId="S::n.roussos@tue.nl::20084b98-ad74-41a2-807b-fd85ef12ffe7" providerId="AD" clId="Web-{DD1A474E-E5C7-4751-B387-19AD5554A87E}" dt="2022-01-11T12:37:50.470" v="16" actId="20577"/>
          <ac:spMkLst>
            <pc:docMk/>
            <pc:sldMk cId="1682271943" sldId="385"/>
            <ac:spMk id="3" creationId="{149A4DBC-BD0D-4869-A69D-C6E86AB00C06}"/>
          </ac:spMkLst>
        </pc:spChg>
        <pc:spChg chg="mod">
          <ac:chgData name="Roussos, Nick" userId="S::n.roussos@tue.nl::20084b98-ad74-41a2-807b-fd85ef12ffe7" providerId="AD" clId="Web-{DD1A474E-E5C7-4751-B387-19AD5554A87E}" dt="2022-01-11T12:38:00.046" v="20" actId="20577"/>
          <ac:spMkLst>
            <pc:docMk/>
            <pc:sldMk cId="1682271943" sldId="385"/>
            <ac:spMk id="4" creationId="{FEFF1C03-5AC4-46EE-994B-C563BC73BC1E}"/>
          </ac:spMkLst>
        </pc:spChg>
      </pc:sldChg>
      <pc:sldChg chg="modSp">
        <pc:chgData name="Roussos, Nick" userId="S::n.roussos@tue.nl::20084b98-ad74-41a2-807b-fd85ef12ffe7" providerId="AD" clId="Web-{DD1A474E-E5C7-4751-B387-19AD5554A87E}" dt="2022-01-11T12:38:22.718" v="27" actId="20577"/>
        <pc:sldMkLst>
          <pc:docMk/>
          <pc:sldMk cId="1490167238" sldId="386"/>
        </pc:sldMkLst>
        <pc:spChg chg="mod">
          <ac:chgData name="Roussos, Nick" userId="S::n.roussos@tue.nl::20084b98-ad74-41a2-807b-fd85ef12ffe7" providerId="AD" clId="Web-{DD1A474E-E5C7-4751-B387-19AD5554A87E}" dt="2022-01-11T12:38:10.280" v="23" actId="20577"/>
          <ac:spMkLst>
            <pc:docMk/>
            <pc:sldMk cId="1490167238" sldId="386"/>
            <ac:spMk id="6" creationId="{1095BC21-7DAA-4369-A21E-FDCA49D59EFF}"/>
          </ac:spMkLst>
        </pc:spChg>
        <pc:spChg chg="mod">
          <ac:chgData name="Roussos, Nick" userId="S::n.roussos@tue.nl::20084b98-ad74-41a2-807b-fd85ef12ffe7" providerId="AD" clId="Web-{DD1A474E-E5C7-4751-B387-19AD5554A87E}" dt="2022-01-11T12:38:22.718" v="27" actId="20577"/>
          <ac:spMkLst>
            <pc:docMk/>
            <pc:sldMk cId="1490167238" sldId="386"/>
            <ac:spMk id="8" creationId="{471BE965-2204-4512-A09E-591B2214AFB5}"/>
          </ac:spMkLst>
        </pc:spChg>
      </pc:sldChg>
      <pc:sldChg chg="modSp">
        <pc:chgData name="Roussos, Nick" userId="S::n.roussos@tue.nl::20084b98-ad74-41a2-807b-fd85ef12ffe7" providerId="AD" clId="Web-{DD1A474E-E5C7-4751-B387-19AD5554A87E}" dt="2022-01-11T12:39:06.984" v="53" actId="20577"/>
        <pc:sldMkLst>
          <pc:docMk/>
          <pc:sldMk cId="419604820" sldId="387"/>
        </pc:sldMkLst>
        <pc:spChg chg="mod">
          <ac:chgData name="Roussos, Nick" userId="S::n.roussos@tue.nl::20084b98-ad74-41a2-807b-fd85ef12ffe7" providerId="AD" clId="Web-{DD1A474E-E5C7-4751-B387-19AD5554A87E}" dt="2022-01-11T12:39:00.734" v="49" actId="20577"/>
          <ac:spMkLst>
            <pc:docMk/>
            <pc:sldMk cId="419604820" sldId="387"/>
            <ac:spMk id="6" creationId="{1095BC21-7DAA-4369-A21E-FDCA49D59EFF}"/>
          </ac:spMkLst>
        </pc:spChg>
        <pc:spChg chg="mod">
          <ac:chgData name="Roussos, Nick" userId="S::n.roussos@tue.nl::20084b98-ad74-41a2-807b-fd85ef12ffe7" providerId="AD" clId="Web-{DD1A474E-E5C7-4751-B387-19AD5554A87E}" dt="2022-01-11T12:39:06.984" v="53" actId="20577"/>
          <ac:spMkLst>
            <pc:docMk/>
            <pc:sldMk cId="419604820" sldId="387"/>
            <ac:spMk id="8" creationId="{471BE965-2204-4512-A09E-591B2214AFB5}"/>
          </ac:spMkLst>
        </pc:spChg>
      </pc:sldChg>
      <pc:sldChg chg="modSp">
        <pc:chgData name="Roussos, Nick" userId="S::n.roussos@tue.nl::20084b98-ad74-41a2-807b-fd85ef12ffe7" providerId="AD" clId="Web-{DD1A474E-E5C7-4751-B387-19AD5554A87E}" dt="2022-01-11T12:41:13.486" v="61" actId="20577"/>
        <pc:sldMkLst>
          <pc:docMk/>
          <pc:sldMk cId="4246081215" sldId="390"/>
        </pc:sldMkLst>
        <pc:spChg chg="mod">
          <ac:chgData name="Roussos, Nick" userId="S::n.roussos@tue.nl::20084b98-ad74-41a2-807b-fd85ef12ffe7" providerId="AD" clId="Web-{DD1A474E-E5C7-4751-B387-19AD5554A87E}" dt="2022-01-11T12:41:08.080" v="59" actId="20577"/>
          <ac:spMkLst>
            <pc:docMk/>
            <pc:sldMk cId="4246081215" sldId="390"/>
            <ac:spMk id="6" creationId="{1095BC21-7DAA-4369-A21E-FDCA49D59EFF}"/>
          </ac:spMkLst>
        </pc:spChg>
        <pc:spChg chg="mod">
          <ac:chgData name="Roussos, Nick" userId="S::n.roussos@tue.nl::20084b98-ad74-41a2-807b-fd85ef12ffe7" providerId="AD" clId="Web-{DD1A474E-E5C7-4751-B387-19AD5554A87E}" dt="2022-01-11T12:41:13.486" v="61" actId="20577"/>
          <ac:spMkLst>
            <pc:docMk/>
            <pc:sldMk cId="4246081215" sldId="390"/>
            <ac:spMk id="8" creationId="{471BE965-2204-4512-A09E-591B2214AFB5}"/>
          </ac:spMkLst>
        </pc:spChg>
      </pc:sldChg>
    </pc:docChg>
  </pc:docChgLst>
  <pc:docChgLst>
    <pc:chgData name="Roussos, Nick" userId="S::n.roussos@tue.nl::20084b98-ad74-41a2-807b-fd85ef12ffe7" providerId="AD" clId="Web-{63C1C40E-A6F5-44C5-8B21-B873BB5333CB}"/>
    <pc:docChg chg="modSld">
      <pc:chgData name="Roussos, Nick" userId="S::n.roussos@tue.nl::20084b98-ad74-41a2-807b-fd85ef12ffe7" providerId="AD" clId="Web-{63C1C40E-A6F5-44C5-8B21-B873BB5333CB}" dt="2022-01-11T13:31:03.277" v="13" actId="20577"/>
      <pc:docMkLst>
        <pc:docMk/>
      </pc:docMkLst>
      <pc:sldChg chg="modSp">
        <pc:chgData name="Roussos, Nick" userId="S::n.roussos@tue.nl::20084b98-ad74-41a2-807b-fd85ef12ffe7" providerId="AD" clId="Web-{63C1C40E-A6F5-44C5-8B21-B873BB5333CB}" dt="2022-01-11T13:31:03.277" v="13" actId="20577"/>
        <pc:sldMkLst>
          <pc:docMk/>
          <pc:sldMk cId="419604820" sldId="387"/>
        </pc:sldMkLst>
        <pc:spChg chg="mod">
          <ac:chgData name="Roussos, Nick" userId="S::n.roussos@tue.nl::20084b98-ad74-41a2-807b-fd85ef12ffe7" providerId="AD" clId="Web-{63C1C40E-A6F5-44C5-8B21-B873BB5333CB}" dt="2022-01-11T13:31:03.277" v="13" actId="20577"/>
          <ac:spMkLst>
            <pc:docMk/>
            <pc:sldMk cId="419604820" sldId="387"/>
            <ac:spMk id="5" creationId="{C1CF1E2D-ECDC-4AE4-ACE5-1D777BF4ABEE}"/>
          </ac:spMkLst>
        </pc:spChg>
      </pc:sldChg>
    </pc:docChg>
  </pc:docChgLst>
  <pc:docChgLst>
    <pc:chgData name="Lyu, Lin" userId="3f1b8bca-3a2e-484c-be52-e4e9aeb4493a" providerId="ADAL" clId="{A88A05AE-CB21-4C16-8267-1B602CA0BA0C}"/>
    <pc:docChg chg="custSel addSld delSld modSld sldOrd">
      <pc:chgData name="Lyu, Lin" userId="3f1b8bca-3a2e-484c-be52-e4e9aeb4493a" providerId="ADAL" clId="{A88A05AE-CB21-4C16-8267-1B602CA0BA0C}" dt="2022-01-11T12:27:50.040" v="1022"/>
      <pc:docMkLst>
        <pc:docMk/>
      </pc:docMkLst>
      <pc:sldChg chg="del">
        <pc:chgData name="Lyu, Lin" userId="3f1b8bca-3a2e-484c-be52-e4e9aeb4493a" providerId="ADAL" clId="{A88A05AE-CB21-4C16-8267-1B602CA0BA0C}" dt="2022-01-11T11:07:28.461" v="854" actId="47"/>
        <pc:sldMkLst>
          <pc:docMk/>
          <pc:sldMk cId="289860937" sldId="352"/>
        </pc:sldMkLst>
      </pc:sldChg>
      <pc:sldChg chg="del">
        <pc:chgData name="Lyu, Lin" userId="3f1b8bca-3a2e-484c-be52-e4e9aeb4493a" providerId="ADAL" clId="{A88A05AE-CB21-4C16-8267-1B602CA0BA0C}" dt="2022-01-11T12:21:39.438" v="944" actId="47"/>
        <pc:sldMkLst>
          <pc:docMk/>
          <pc:sldMk cId="767675903" sldId="362"/>
        </pc:sldMkLst>
      </pc:sldChg>
      <pc:sldChg chg="addSp delSp modSp mod">
        <pc:chgData name="Lyu, Lin" userId="3f1b8bca-3a2e-484c-be52-e4e9aeb4493a" providerId="ADAL" clId="{A88A05AE-CB21-4C16-8267-1B602CA0BA0C}" dt="2022-01-11T11:03:50.130" v="819"/>
        <pc:sldMkLst>
          <pc:docMk/>
          <pc:sldMk cId="4029629897" sldId="370"/>
        </pc:sldMkLst>
        <pc:spChg chg="mod">
          <ac:chgData name="Lyu, Lin" userId="3f1b8bca-3a2e-484c-be52-e4e9aeb4493a" providerId="ADAL" clId="{A88A05AE-CB21-4C16-8267-1B602CA0BA0C}" dt="2022-01-11T11:00:36.446" v="692" actId="20577"/>
          <ac:spMkLst>
            <pc:docMk/>
            <pc:sldMk cId="4029629897" sldId="370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0:41:40.497" v="559" actId="20577"/>
          <ac:spMkLst>
            <pc:docMk/>
            <pc:sldMk cId="4029629897" sldId="370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0:45:05.513" v="634" actId="20577"/>
          <ac:spMkLst>
            <pc:docMk/>
            <pc:sldMk cId="4029629897" sldId="370"/>
            <ac:spMk id="4" creationId="{6AF03CC0-7DA0-ED4F-B612-580E138D588A}"/>
          </ac:spMkLst>
        </pc:spChg>
        <pc:spChg chg="del">
          <ac:chgData name="Lyu, Lin" userId="3f1b8bca-3a2e-484c-be52-e4e9aeb4493a" providerId="ADAL" clId="{A88A05AE-CB21-4C16-8267-1B602CA0BA0C}" dt="2022-01-11T10:40:09.147" v="514" actId="478"/>
          <ac:spMkLst>
            <pc:docMk/>
            <pc:sldMk cId="4029629897" sldId="370"/>
            <ac:spMk id="5" creationId="{0B4B9306-DDC0-AD4F-A9C2-739C6AEB0172}"/>
          </ac:spMkLst>
        </pc:spChg>
        <pc:spChg chg="add mod">
          <ac:chgData name="Lyu, Lin" userId="3f1b8bca-3a2e-484c-be52-e4e9aeb4493a" providerId="ADAL" clId="{A88A05AE-CB21-4C16-8267-1B602CA0BA0C}" dt="2022-01-11T10:40:09.147" v="514" actId="478"/>
          <ac:spMkLst>
            <pc:docMk/>
            <pc:sldMk cId="4029629897" sldId="370"/>
            <ac:spMk id="8" creationId="{A4710CF4-BF9C-44D4-9699-A13200D1B0A8}"/>
          </ac:spMkLst>
        </pc:spChg>
        <pc:spChg chg="add mod">
          <ac:chgData name="Lyu, Lin" userId="3f1b8bca-3a2e-484c-be52-e4e9aeb4493a" providerId="ADAL" clId="{A88A05AE-CB21-4C16-8267-1B602CA0BA0C}" dt="2022-01-11T11:03:28.581" v="813"/>
          <ac:spMkLst>
            <pc:docMk/>
            <pc:sldMk cId="4029629897" sldId="370"/>
            <ac:spMk id="15" creationId="{7D1EB6AF-EE01-45B0-9882-D3F7EB3FCD52}"/>
          </ac:spMkLst>
        </pc:spChg>
        <pc:spChg chg="add mod">
          <ac:chgData name="Lyu, Lin" userId="3f1b8bca-3a2e-484c-be52-e4e9aeb4493a" providerId="ADAL" clId="{A88A05AE-CB21-4C16-8267-1B602CA0BA0C}" dt="2022-01-11T11:03:42.067" v="816"/>
          <ac:spMkLst>
            <pc:docMk/>
            <pc:sldMk cId="4029629897" sldId="370"/>
            <ac:spMk id="16" creationId="{DA804119-145B-4AAD-B569-A57015DC0B78}"/>
          </ac:spMkLst>
        </pc:spChg>
        <pc:spChg chg="add mod">
          <ac:chgData name="Lyu, Lin" userId="3f1b8bca-3a2e-484c-be52-e4e9aeb4493a" providerId="ADAL" clId="{A88A05AE-CB21-4C16-8267-1B602CA0BA0C}" dt="2022-01-11T11:03:50.130" v="819"/>
          <ac:spMkLst>
            <pc:docMk/>
            <pc:sldMk cId="4029629897" sldId="370"/>
            <ac:spMk id="17" creationId="{75903464-4328-4DA6-B875-BEDB621C9149}"/>
          </ac:spMkLst>
        </pc:spChg>
        <pc:picChg chg="del">
          <ac:chgData name="Lyu, Lin" userId="3f1b8bca-3a2e-484c-be52-e4e9aeb4493a" providerId="ADAL" clId="{A88A05AE-CB21-4C16-8267-1B602CA0BA0C}" dt="2022-01-11T10:39:47.876" v="510" actId="478"/>
          <ac:picMkLst>
            <pc:docMk/>
            <pc:sldMk cId="4029629897" sldId="370"/>
            <ac:picMk id="12" creationId="{930F054F-261D-444C-9B51-4321A4F55B14}"/>
          </ac:picMkLst>
        </pc:picChg>
        <pc:picChg chg="del">
          <ac:chgData name="Lyu, Lin" userId="3f1b8bca-3a2e-484c-be52-e4e9aeb4493a" providerId="ADAL" clId="{A88A05AE-CB21-4C16-8267-1B602CA0BA0C}" dt="2022-01-11T10:39:48.369" v="511" actId="478"/>
          <ac:picMkLst>
            <pc:docMk/>
            <pc:sldMk cId="4029629897" sldId="370"/>
            <ac:picMk id="14" creationId="{2BDF00B4-81F9-4B7E-9F2D-27009A037D87}"/>
          </ac:picMkLst>
        </pc:picChg>
        <pc:picChg chg="add mod">
          <ac:chgData name="Lyu, Lin" userId="3f1b8bca-3a2e-484c-be52-e4e9aeb4493a" providerId="ADAL" clId="{A88A05AE-CB21-4C16-8267-1B602CA0BA0C}" dt="2022-01-11T10:40:18.677" v="517" actId="14100"/>
          <ac:picMkLst>
            <pc:docMk/>
            <pc:sldMk cId="4029629897" sldId="370"/>
            <ac:picMk id="9218" creationId="{E9AAF8C6-1E88-4334-A668-F17CF65F1723}"/>
          </ac:picMkLst>
        </pc:picChg>
        <pc:picChg chg="add mod">
          <ac:chgData name="Lyu, Lin" userId="3f1b8bca-3a2e-484c-be52-e4e9aeb4493a" providerId="ADAL" clId="{A88A05AE-CB21-4C16-8267-1B602CA0BA0C}" dt="2022-01-11T10:40:35.853" v="520" actId="14100"/>
          <ac:picMkLst>
            <pc:docMk/>
            <pc:sldMk cId="4029629897" sldId="370"/>
            <ac:picMk id="9220" creationId="{60D00EA6-24D0-4709-8459-5EF1091177B1}"/>
          </ac:picMkLst>
        </pc:picChg>
      </pc:sldChg>
      <pc:sldChg chg="modSp mod">
        <pc:chgData name="Lyu, Lin" userId="3f1b8bca-3a2e-484c-be52-e4e9aeb4493a" providerId="ADAL" clId="{A88A05AE-CB21-4C16-8267-1B602CA0BA0C}" dt="2022-01-11T12:27:12.479" v="993" actId="20577"/>
        <pc:sldMkLst>
          <pc:docMk/>
          <pc:sldMk cId="850273311" sldId="371"/>
        </pc:sldMkLst>
        <pc:spChg chg="mod">
          <ac:chgData name="Lyu, Lin" userId="3f1b8bca-3a2e-484c-be52-e4e9aeb4493a" providerId="ADAL" clId="{A88A05AE-CB21-4C16-8267-1B602CA0BA0C}" dt="2022-01-11T12:27:02.600" v="974" actId="20577"/>
          <ac:spMkLst>
            <pc:docMk/>
            <pc:sldMk cId="850273311" sldId="371"/>
            <ac:spMk id="3" creationId="{149A4DBC-BD0D-4869-A69D-C6E86AB00C06}"/>
          </ac:spMkLst>
        </pc:spChg>
        <pc:spChg chg="mod">
          <ac:chgData name="Lyu, Lin" userId="3f1b8bca-3a2e-484c-be52-e4e9aeb4493a" providerId="ADAL" clId="{A88A05AE-CB21-4C16-8267-1B602CA0BA0C}" dt="2022-01-11T12:27:12.479" v="993" actId="20577"/>
          <ac:spMkLst>
            <pc:docMk/>
            <pc:sldMk cId="850273311" sldId="371"/>
            <ac:spMk id="4" creationId="{FEFF1C03-5AC4-46EE-994B-C563BC73BC1E}"/>
          </ac:spMkLst>
        </pc:spChg>
        <pc:picChg chg="mod">
          <ac:chgData name="Lyu, Lin" userId="3f1b8bca-3a2e-484c-be52-e4e9aeb4493a" providerId="ADAL" clId="{A88A05AE-CB21-4C16-8267-1B602CA0BA0C}" dt="2022-01-11T12:25:55.139" v="948" actId="1076"/>
          <ac:picMkLst>
            <pc:docMk/>
            <pc:sldMk cId="850273311" sldId="371"/>
            <ac:picMk id="10" creationId="{80D99412-A26A-4E38-98E1-E12FA44E2C57}"/>
          </ac:picMkLst>
        </pc:picChg>
        <pc:picChg chg="mod">
          <ac:chgData name="Lyu, Lin" userId="3f1b8bca-3a2e-484c-be52-e4e9aeb4493a" providerId="ADAL" clId="{A88A05AE-CB21-4C16-8267-1B602CA0BA0C}" dt="2022-01-11T12:25:56.886" v="949" actId="1076"/>
          <ac:picMkLst>
            <pc:docMk/>
            <pc:sldMk cId="850273311" sldId="371"/>
            <ac:picMk id="12" creationId="{13A6345A-21C6-42EC-8F6E-2AFD75DAA649}"/>
          </ac:picMkLst>
        </pc:picChg>
      </pc:sldChg>
      <pc:sldChg chg="new del">
        <pc:chgData name="Lyu, Lin" userId="3f1b8bca-3a2e-484c-be52-e4e9aeb4493a" providerId="ADAL" clId="{A88A05AE-CB21-4C16-8267-1B602CA0BA0C}" dt="2022-01-11T09:42:10.944" v="1" actId="47"/>
        <pc:sldMkLst>
          <pc:docMk/>
          <pc:sldMk cId="370448125" sldId="372"/>
        </pc:sldMkLst>
      </pc:sldChg>
      <pc:sldChg chg="addSp delSp modSp add mod">
        <pc:chgData name="Lyu, Lin" userId="3f1b8bca-3a2e-484c-be52-e4e9aeb4493a" providerId="ADAL" clId="{A88A05AE-CB21-4C16-8267-1B602CA0BA0C}" dt="2022-01-11T11:04:16.939" v="829"/>
        <pc:sldMkLst>
          <pc:docMk/>
          <pc:sldMk cId="3500255874" sldId="372"/>
        </pc:sldMkLst>
        <pc:spChg chg="mod">
          <ac:chgData name="Lyu, Lin" userId="3f1b8bca-3a2e-484c-be52-e4e9aeb4493a" providerId="ADAL" clId="{A88A05AE-CB21-4C16-8267-1B602CA0BA0C}" dt="2022-01-11T11:01:18.448" v="743" actId="20577"/>
          <ac:spMkLst>
            <pc:docMk/>
            <pc:sldMk cId="3500255874" sldId="372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0:01:14.325" v="118" actId="20577"/>
          <ac:spMkLst>
            <pc:docMk/>
            <pc:sldMk cId="3500255874" sldId="372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0:21:48.724" v="496" actId="20577"/>
          <ac:spMkLst>
            <pc:docMk/>
            <pc:sldMk cId="3500255874" sldId="372"/>
            <ac:spMk id="4" creationId="{6AF03CC0-7DA0-ED4F-B612-580E138D588A}"/>
          </ac:spMkLst>
        </pc:spChg>
        <pc:spChg chg="del">
          <ac:chgData name="Lyu, Lin" userId="3f1b8bca-3a2e-484c-be52-e4e9aeb4493a" providerId="ADAL" clId="{A88A05AE-CB21-4C16-8267-1B602CA0BA0C}" dt="2022-01-11T09:43:30.399" v="5" actId="478"/>
          <ac:spMkLst>
            <pc:docMk/>
            <pc:sldMk cId="3500255874" sldId="372"/>
            <ac:spMk id="5" creationId="{0B4B9306-DDC0-AD4F-A9C2-739C6AEB0172}"/>
          </ac:spMkLst>
        </pc:spChg>
        <pc:spChg chg="add del mod">
          <ac:chgData name="Lyu, Lin" userId="3f1b8bca-3a2e-484c-be52-e4e9aeb4493a" providerId="ADAL" clId="{A88A05AE-CB21-4C16-8267-1B602CA0BA0C}" dt="2022-01-11T09:43:31.846" v="6" actId="478"/>
          <ac:spMkLst>
            <pc:docMk/>
            <pc:sldMk cId="3500255874" sldId="372"/>
            <ac:spMk id="8" creationId="{6B98C5F0-E1FF-413B-A8EB-E8042502CF52}"/>
          </ac:spMkLst>
        </pc:spChg>
        <pc:spChg chg="add del">
          <ac:chgData name="Lyu, Lin" userId="3f1b8bca-3a2e-484c-be52-e4e9aeb4493a" providerId="ADAL" clId="{A88A05AE-CB21-4C16-8267-1B602CA0BA0C}" dt="2022-01-11T10:01:18.459" v="120"/>
          <ac:spMkLst>
            <pc:docMk/>
            <pc:sldMk cId="3500255874" sldId="372"/>
            <ac:spMk id="10" creationId="{9817AAB4-A31C-4023-B5CF-5F98FD4BE88C}"/>
          </ac:spMkLst>
        </pc:spChg>
        <pc:spChg chg="add mod">
          <ac:chgData name="Lyu, Lin" userId="3f1b8bca-3a2e-484c-be52-e4e9aeb4493a" providerId="ADAL" clId="{A88A05AE-CB21-4C16-8267-1B602CA0BA0C}" dt="2022-01-11T11:02:38.541" v="806"/>
          <ac:spMkLst>
            <pc:docMk/>
            <pc:sldMk cId="3500255874" sldId="372"/>
            <ac:spMk id="15" creationId="{496AA896-FD64-42B6-BF93-9AE9183A0E0B}"/>
          </ac:spMkLst>
        </pc:spChg>
        <pc:spChg chg="add mod">
          <ac:chgData name="Lyu, Lin" userId="3f1b8bca-3a2e-484c-be52-e4e9aeb4493a" providerId="ADAL" clId="{A88A05AE-CB21-4C16-8267-1B602CA0BA0C}" dt="2022-01-11T11:04:08.541" v="828"/>
          <ac:spMkLst>
            <pc:docMk/>
            <pc:sldMk cId="3500255874" sldId="372"/>
            <ac:spMk id="16" creationId="{FFDD3E22-49AB-46E8-B26C-F87206FBDBA0}"/>
          </ac:spMkLst>
        </pc:spChg>
        <pc:spChg chg="add mod">
          <ac:chgData name="Lyu, Lin" userId="3f1b8bca-3a2e-484c-be52-e4e9aeb4493a" providerId="ADAL" clId="{A88A05AE-CB21-4C16-8267-1B602CA0BA0C}" dt="2022-01-11T11:04:16.939" v="829"/>
          <ac:spMkLst>
            <pc:docMk/>
            <pc:sldMk cId="3500255874" sldId="372"/>
            <ac:spMk id="17" creationId="{DF44A1EE-1686-4D06-9654-02D95105D769}"/>
          </ac:spMkLst>
        </pc:spChg>
        <pc:picChg chg="del">
          <ac:chgData name="Lyu, Lin" userId="3f1b8bca-3a2e-484c-be52-e4e9aeb4493a" providerId="ADAL" clId="{A88A05AE-CB21-4C16-8267-1B602CA0BA0C}" dt="2022-01-11T09:42:32.160" v="3" actId="478"/>
          <ac:picMkLst>
            <pc:docMk/>
            <pc:sldMk cId="3500255874" sldId="372"/>
            <ac:picMk id="12" creationId="{930F054F-261D-444C-9B51-4321A4F55B14}"/>
          </ac:picMkLst>
        </pc:picChg>
        <pc:picChg chg="del">
          <ac:chgData name="Lyu, Lin" userId="3f1b8bca-3a2e-484c-be52-e4e9aeb4493a" providerId="ADAL" clId="{A88A05AE-CB21-4C16-8267-1B602CA0BA0C}" dt="2022-01-11T09:42:32.775" v="4" actId="478"/>
          <ac:picMkLst>
            <pc:docMk/>
            <pc:sldMk cId="3500255874" sldId="372"/>
            <ac:picMk id="14" creationId="{2BDF00B4-81F9-4B7E-9F2D-27009A037D87}"/>
          </ac:picMkLst>
        </pc:picChg>
        <pc:picChg chg="add mod">
          <ac:chgData name="Lyu, Lin" userId="3f1b8bca-3a2e-484c-be52-e4e9aeb4493a" providerId="ADAL" clId="{A88A05AE-CB21-4C16-8267-1B602CA0BA0C}" dt="2022-01-11T09:44:34.242" v="20" actId="1076"/>
          <ac:picMkLst>
            <pc:docMk/>
            <pc:sldMk cId="3500255874" sldId="372"/>
            <ac:picMk id="1026" creationId="{429D4D6E-097D-481C-BEAA-CBE9DE1B3A86}"/>
          </ac:picMkLst>
        </pc:picChg>
        <pc:picChg chg="add mod">
          <ac:chgData name="Lyu, Lin" userId="3f1b8bca-3a2e-484c-be52-e4e9aeb4493a" providerId="ADAL" clId="{A88A05AE-CB21-4C16-8267-1B602CA0BA0C}" dt="2022-01-11T09:44:35.964" v="21" actId="1076"/>
          <ac:picMkLst>
            <pc:docMk/>
            <pc:sldMk cId="3500255874" sldId="372"/>
            <ac:picMk id="1028" creationId="{11CCF478-CF37-4268-8AF6-5422081D925A}"/>
          </ac:picMkLst>
        </pc:picChg>
      </pc:sldChg>
      <pc:sldChg chg="addSp delSp modSp add mod">
        <pc:chgData name="Lyu, Lin" userId="3f1b8bca-3a2e-484c-be52-e4e9aeb4493a" providerId="ADAL" clId="{A88A05AE-CB21-4C16-8267-1B602CA0BA0C}" dt="2022-01-11T11:04:18.278" v="830"/>
        <pc:sldMkLst>
          <pc:docMk/>
          <pc:sldMk cId="3970680282" sldId="374"/>
        </pc:sldMkLst>
        <pc:spChg chg="mod">
          <ac:chgData name="Lyu, Lin" userId="3f1b8bca-3a2e-484c-be52-e4e9aeb4493a" providerId="ADAL" clId="{A88A05AE-CB21-4C16-8267-1B602CA0BA0C}" dt="2022-01-11T11:01:28.544" v="746" actId="20577"/>
          <ac:spMkLst>
            <pc:docMk/>
            <pc:sldMk cId="3970680282" sldId="374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0:02:08.126" v="134" actId="20577"/>
          <ac:spMkLst>
            <pc:docMk/>
            <pc:sldMk cId="3970680282" sldId="374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0:22:20.029" v="500" actId="20577"/>
          <ac:spMkLst>
            <pc:docMk/>
            <pc:sldMk cId="3970680282" sldId="374"/>
            <ac:spMk id="4" creationId="{6AF03CC0-7DA0-ED4F-B612-580E138D588A}"/>
          </ac:spMkLst>
        </pc:spChg>
        <pc:spChg chg="add mod">
          <ac:chgData name="Lyu, Lin" userId="3f1b8bca-3a2e-484c-be52-e4e9aeb4493a" providerId="ADAL" clId="{A88A05AE-CB21-4C16-8267-1B602CA0BA0C}" dt="2022-01-11T11:02:42.954" v="807"/>
          <ac:spMkLst>
            <pc:docMk/>
            <pc:sldMk cId="3970680282" sldId="374"/>
            <ac:spMk id="11" creationId="{4C286C7C-9AF1-4A36-907E-B14DE8B4F6DE}"/>
          </ac:spMkLst>
        </pc:spChg>
        <pc:spChg chg="add mod">
          <ac:chgData name="Lyu, Lin" userId="3f1b8bca-3a2e-484c-be52-e4e9aeb4493a" providerId="ADAL" clId="{A88A05AE-CB21-4C16-8267-1B602CA0BA0C}" dt="2022-01-11T11:04:07.364" v="827"/>
          <ac:spMkLst>
            <pc:docMk/>
            <pc:sldMk cId="3970680282" sldId="374"/>
            <ac:spMk id="12" creationId="{B3F8670F-776E-4B9A-881B-30D7C9635A7F}"/>
          </ac:spMkLst>
        </pc:spChg>
        <pc:spChg chg="add mod">
          <ac:chgData name="Lyu, Lin" userId="3f1b8bca-3a2e-484c-be52-e4e9aeb4493a" providerId="ADAL" clId="{A88A05AE-CB21-4C16-8267-1B602CA0BA0C}" dt="2022-01-11T11:04:18.278" v="830"/>
          <ac:spMkLst>
            <pc:docMk/>
            <pc:sldMk cId="3970680282" sldId="374"/>
            <ac:spMk id="13" creationId="{B7F82AF2-C35C-4159-A613-58C1B1B19062}"/>
          </ac:spMkLst>
        </pc:spChg>
        <pc:picChg chg="del">
          <ac:chgData name="Lyu, Lin" userId="3f1b8bca-3a2e-484c-be52-e4e9aeb4493a" providerId="ADAL" clId="{A88A05AE-CB21-4C16-8267-1B602CA0BA0C}" dt="2022-01-11T09:47:46.687" v="23" actId="478"/>
          <ac:picMkLst>
            <pc:docMk/>
            <pc:sldMk cId="3970680282" sldId="374"/>
            <ac:picMk id="1026" creationId="{429D4D6E-097D-481C-BEAA-CBE9DE1B3A86}"/>
          </ac:picMkLst>
        </pc:picChg>
        <pc:picChg chg="del">
          <ac:chgData name="Lyu, Lin" userId="3f1b8bca-3a2e-484c-be52-e4e9aeb4493a" providerId="ADAL" clId="{A88A05AE-CB21-4C16-8267-1B602CA0BA0C}" dt="2022-01-11T09:47:47.287" v="24" actId="478"/>
          <ac:picMkLst>
            <pc:docMk/>
            <pc:sldMk cId="3970680282" sldId="374"/>
            <ac:picMk id="1028" creationId="{11CCF478-CF37-4268-8AF6-5422081D925A}"/>
          </ac:picMkLst>
        </pc:picChg>
        <pc:picChg chg="add mod">
          <ac:chgData name="Lyu, Lin" userId="3f1b8bca-3a2e-484c-be52-e4e9aeb4493a" providerId="ADAL" clId="{A88A05AE-CB21-4C16-8267-1B602CA0BA0C}" dt="2022-01-11T09:48:45.849" v="34" actId="1076"/>
          <ac:picMkLst>
            <pc:docMk/>
            <pc:sldMk cId="3970680282" sldId="374"/>
            <ac:picMk id="2050" creationId="{4E4C408E-1374-4A7F-9EAE-2CE6D93CA75B}"/>
          </ac:picMkLst>
        </pc:picChg>
        <pc:picChg chg="add mod">
          <ac:chgData name="Lyu, Lin" userId="3f1b8bca-3a2e-484c-be52-e4e9aeb4493a" providerId="ADAL" clId="{A88A05AE-CB21-4C16-8267-1B602CA0BA0C}" dt="2022-01-11T09:48:49.629" v="35" actId="1076"/>
          <ac:picMkLst>
            <pc:docMk/>
            <pc:sldMk cId="3970680282" sldId="374"/>
            <ac:picMk id="2052" creationId="{8E12DBEE-8C66-4265-89F3-F1D301AE11FE}"/>
          </ac:picMkLst>
        </pc:picChg>
      </pc:sldChg>
      <pc:sldChg chg="addSp delSp modSp add mod">
        <pc:chgData name="Lyu, Lin" userId="3f1b8bca-3a2e-484c-be52-e4e9aeb4493a" providerId="ADAL" clId="{A88A05AE-CB21-4C16-8267-1B602CA0BA0C}" dt="2022-01-11T11:04:19.093" v="831"/>
        <pc:sldMkLst>
          <pc:docMk/>
          <pc:sldMk cId="494807111" sldId="379"/>
        </pc:sldMkLst>
        <pc:spChg chg="mod">
          <ac:chgData name="Lyu, Lin" userId="3f1b8bca-3a2e-484c-be52-e4e9aeb4493a" providerId="ADAL" clId="{A88A05AE-CB21-4C16-8267-1B602CA0BA0C}" dt="2022-01-11T11:01:34.912" v="756" actId="20577"/>
          <ac:spMkLst>
            <pc:docMk/>
            <pc:sldMk cId="494807111" sldId="379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0:08:34.270" v="180" actId="20577"/>
          <ac:spMkLst>
            <pc:docMk/>
            <pc:sldMk cId="494807111" sldId="379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0:13:43.828" v="411"/>
          <ac:spMkLst>
            <pc:docMk/>
            <pc:sldMk cId="494807111" sldId="379"/>
            <ac:spMk id="4" creationId="{6AF03CC0-7DA0-ED4F-B612-580E138D588A}"/>
          </ac:spMkLst>
        </pc:spChg>
        <pc:spChg chg="add mod">
          <ac:chgData name="Lyu, Lin" userId="3f1b8bca-3a2e-484c-be52-e4e9aeb4493a" providerId="ADAL" clId="{A88A05AE-CB21-4C16-8267-1B602CA0BA0C}" dt="2022-01-11T11:02:44.578" v="808"/>
          <ac:spMkLst>
            <pc:docMk/>
            <pc:sldMk cId="494807111" sldId="379"/>
            <ac:spMk id="11" creationId="{4E7ECBA6-95E2-4AC3-9260-FDBC1CEF7766}"/>
          </ac:spMkLst>
        </pc:spChg>
        <pc:spChg chg="add mod">
          <ac:chgData name="Lyu, Lin" userId="3f1b8bca-3a2e-484c-be52-e4e9aeb4493a" providerId="ADAL" clId="{A88A05AE-CB21-4C16-8267-1B602CA0BA0C}" dt="2022-01-11T11:04:06.122" v="826"/>
          <ac:spMkLst>
            <pc:docMk/>
            <pc:sldMk cId="494807111" sldId="379"/>
            <ac:spMk id="12" creationId="{B8D0D5F3-94C7-4A23-B02E-708E764CE614}"/>
          </ac:spMkLst>
        </pc:spChg>
        <pc:spChg chg="add mod">
          <ac:chgData name="Lyu, Lin" userId="3f1b8bca-3a2e-484c-be52-e4e9aeb4493a" providerId="ADAL" clId="{A88A05AE-CB21-4C16-8267-1B602CA0BA0C}" dt="2022-01-11T11:04:19.093" v="831"/>
          <ac:spMkLst>
            <pc:docMk/>
            <pc:sldMk cId="494807111" sldId="379"/>
            <ac:spMk id="13" creationId="{0F3DB3D1-FE8E-41CC-81D6-7F5D60163E17}"/>
          </ac:spMkLst>
        </pc:spChg>
        <pc:picChg chg="del">
          <ac:chgData name="Lyu, Lin" userId="3f1b8bca-3a2e-484c-be52-e4e9aeb4493a" providerId="ADAL" clId="{A88A05AE-CB21-4C16-8267-1B602CA0BA0C}" dt="2022-01-11T09:50:48.543" v="42" actId="478"/>
          <ac:picMkLst>
            <pc:docMk/>
            <pc:sldMk cId="494807111" sldId="379"/>
            <ac:picMk id="2050" creationId="{4E4C408E-1374-4A7F-9EAE-2CE6D93CA75B}"/>
          </ac:picMkLst>
        </pc:picChg>
        <pc:picChg chg="del">
          <ac:chgData name="Lyu, Lin" userId="3f1b8bca-3a2e-484c-be52-e4e9aeb4493a" providerId="ADAL" clId="{A88A05AE-CB21-4C16-8267-1B602CA0BA0C}" dt="2022-01-11T09:50:49.054" v="43" actId="478"/>
          <ac:picMkLst>
            <pc:docMk/>
            <pc:sldMk cId="494807111" sldId="379"/>
            <ac:picMk id="2052" creationId="{8E12DBEE-8C66-4265-89F3-F1D301AE11FE}"/>
          </ac:picMkLst>
        </pc:picChg>
        <pc:picChg chg="add mod">
          <ac:chgData name="Lyu, Lin" userId="3f1b8bca-3a2e-484c-be52-e4e9aeb4493a" providerId="ADAL" clId="{A88A05AE-CB21-4C16-8267-1B602CA0BA0C}" dt="2022-01-11T09:51:43.280" v="50" actId="14100"/>
          <ac:picMkLst>
            <pc:docMk/>
            <pc:sldMk cId="494807111" sldId="379"/>
            <ac:picMk id="5122" creationId="{E59E4DD4-5CCB-4336-8349-42D4E7BBFC4C}"/>
          </ac:picMkLst>
        </pc:picChg>
        <pc:picChg chg="add mod">
          <ac:chgData name="Lyu, Lin" userId="3f1b8bca-3a2e-484c-be52-e4e9aeb4493a" providerId="ADAL" clId="{A88A05AE-CB21-4C16-8267-1B602CA0BA0C}" dt="2022-01-11T09:51:37.825" v="49" actId="1076"/>
          <ac:picMkLst>
            <pc:docMk/>
            <pc:sldMk cId="494807111" sldId="379"/>
            <ac:picMk id="5124" creationId="{FE4CAF56-B54C-40C3-958E-C40619C042B6}"/>
          </ac:picMkLst>
        </pc:picChg>
      </pc:sldChg>
      <pc:sldChg chg="add del">
        <pc:chgData name="Lyu, Lin" userId="3f1b8bca-3a2e-484c-be52-e4e9aeb4493a" providerId="ADAL" clId="{A88A05AE-CB21-4C16-8267-1B602CA0BA0C}" dt="2022-01-11T09:50:43.602" v="41" actId="47"/>
        <pc:sldMkLst>
          <pc:docMk/>
          <pc:sldMk cId="1419369563" sldId="380"/>
        </pc:sldMkLst>
      </pc:sldChg>
      <pc:sldChg chg="addSp delSp modSp add mod">
        <pc:chgData name="Lyu, Lin" userId="3f1b8bca-3a2e-484c-be52-e4e9aeb4493a" providerId="ADAL" clId="{A88A05AE-CB21-4C16-8267-1B602CA0BA0C}" dt="2022-01-11T11:04:21.045" v="832"/>
        <pc:sldMkLst>
          <pc:docMk/>
          <pc:sldMk cId="2825512721" sldId="381"/>
        </pc:sldMkLst>
        <pc:spChg chg="mod">
          <ac:chgData name="Lyu, Lin" userId="3f1b8bca-3a2e-484c-be52-e4e9aeb4493a" providerId="ADAL" clId="{A88A05AE-CB21-4C16-8267-1B602CA0BA0C}" dt="2022-01-11T11:01:41.210" v="765" actId="20577"/>
          <ac:spMkLst>
            <pc:docMk/>
            <pc:sldMk cId="2825512721" sldId="381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0:11:20.918" v="331" actId="20577"/>
          <ac:spMkLst>
            <pc:docMk/>
            <pc:sldMk cId="2825512721" sldId="381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0:13:38.843" v="409"/>
          <ac:spMkLst>
            <pc:docMk/>
            <pc:sldMk cId="2825512721" sldId="381"/>
            <ac:spMk id="4" creationId="{6AF03CC0-7DA0-ED4F-B612-580E138D588A}"/>
          </ac:spMkLst>
        </pc:spChg>
        <pc:spChg chg="add mod">
          <ac:chgData name="Lyu, Lin" userId="3f1b8bca-3a2e-484c-be52-e4e9aeb4493a" providerId="ADAL" clId="{A88A05AE-CB21-4C16-8267-1B602CA0BA0C}" dt="2022-01-11T11:02:45.562" v="809"/>
          <ac:spMkLst>
            <pc:docMk/>
            <pc:sldMk cId="2825512721" sldId="381"/>
            <ac:spMk id="11" creationId="{94481CA9-44E1-4AFD-89FD-6C57A81F77C1}"/>
          </ac:spMkLst>
        </pc:spChg>
        <pc:spChg chg="add mod">
          <ac:chgData name="Lyu, Lin" userId="3f1b8bca-3a2e-484c-be52-e4e9aeb4493a" providerId="ADAL" clId="{A88A05AE-CB21-4C16-8267-1B602CA0BA0C}" dt="2022-01-11T11:04:04.891" v="825"/>
          <ac:spMkLst>
            <pc:docMk/>
            <pc:sldMk cId="2825512721" sldId="381"/>
            <ac:spMk id="12" creationId="{C6AA8679-B37D-4701-9E95-29FD3A3E411D}"/>
          </ac:spMkLst>
        </pc:spChg>
        <pc:spChg chg="add mod">
          <ac:chgData name="Lyu, Lin" userId="3f1b8bca-3a2e-484c-be52-e4e9aeb4493a" providerId="ADAL" clId="{A88A05AE-CB21-4C16-8267-1B602CA0BA0C}" dt="2022-01-11T11:04:21.045" v="832"/>
          <ac:spMkLst>
            <pc:docMk/>
            <pc:sldMk cId="2825512721" sldId="381"/>
            <ac:spMk id="13" creationId="{E7B93CB6-29DC-4030-B16F-AAF552500E14}"/>
          </ac:spMkLst>
        </pc:spChg>
        <pc:picChg chg="del">
          <ac:chgData name="Lyu, Lin" userId="3f1b8bca-3a2e-484c-be52-e4e9aeb4493a" providerId="ADAL" clId="{A88A05AE-CB21-4C16-8267-1B602CA0BA0C}" dt="2022-01-11T09:50:26.951" v="39" actId="478"/>
          <ac:picMkLst>
            <pc:docMk/>
            <pc:sldMk cId="2825512721" sldId="381"/>
            <ac:picMk id="2050" creationId="{4E4C408E-1374-4A7F-9EAE-2CE6D93CA75B}"/>
          </ac:picMkLst>
        </pc:picChg>
        <pc:picChg chg="del">
          <ac:chgData name="Lyu, Lin" userId="3f1b8bca-3a2e-484c-be52-e4e9aeb4493a" providerId="ADAL" clId="{A88A05AE-CB21-4C16-8267-1B602CA0BA0C}" dt="2022-01-11T09:50:27.462" v="40" actId="478"/>
          <ac:picMkLst>
            <pc:docMk/>
            <pc:sldMk cId="2825512721" sldId="381"/>
            <ac:picMk id="2052" creationId="{8E12DBEE-8C66-4265-89F3-F1D301AE11FE}"/>
          </ac:picMkLst>
        </pc:picChg>
        <pc:picChg chg="add mod">
          <ac:chgData name="Lyu, Lin" userId="3f1b8bca-3a2e-484c-be52-e4e9aeb4493a" providerId="ADAL" clId="{A88A05AE-CB21-4C16-8267-1B602CA0BA0C}" dt="2022-01-11T09:52:19.777" v="54" actId="1076"/>
          <ac:picMkLst>
            <pc:docMk/>
            <pc:sldMk cId="2825512721" sldId="381"/>
            <ac:picMk id="3074" creationId="{038888ED-9887-487B-922B-81D00D8D238F}"/>
          </ac:picMkLst>
        </pc:picChg>
        <pc:picChg chg="add mod">
          <ac:chgData name="Lyu, Lin" userId="3f1b8bca-3a2e-484c-be52-e4e9aeb4493a" providerId="ADAL" clId="{A88A05AE-CB21-4C16-8267-1B602CA0BA0C}" dt="2022-01-11T09:52:32.938" v="56" actId="1076"/>
          <ac:picMkLst>
            <pc:docMk/>
            <pc:sldMk cId="2825512721" sldId="381"/>
            <ac:picMk id="3076" creationId="{FC0F2A09-9B6F-4857-A5C2-ED3AEDE4FCC6}"/>
          </ac:picMkLst>
        </pc:picChg>
      </pc:sldChg>
      <pc:sldChg chg="addSp modSp add mod">
        <pc:chgData name="Lyu, Lin" userId="3f1b8bca-3a2e-484c-be52-e4e9aeb4493a" providerId="ADAL" clId="{A88A05AE-CB21-4C16-8267-1B602CA0BA0C}" dt="2022-01-11T11:04:22.355" v="833"/>
        <pc:sldMkLst>
          <pc:docMk/>
          <pc:sldMk cId="2199981166" sldId="382"/>
        </pc:sldMkLst>
        <pc:spChg chg="mod">
          <ac:chgData name="Lyu, Lin" userId="3f1b8bca-3a2e-484c-be52-e4e9aeb4493a" providerId="ADAL" clId="{A88A05AE-CB21-4C16-8267-1B602CA0BA0C}" dt="2022-01-11T11:01:48.065" v="774" actId="20577"/>
          <ac:spMkLst>
            <pc:docMk/>
            <pc:sldMk cId="2199981166" sldId="382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0:12:04.829" v="344" actId="20577"/>
          <ac:spMkLst>
            <pc:docMk/>
            <pc:sldMk cId="2199981166" sldId="382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0:13:24.326" v="405" actId="20577"/>
          <ac:spMkLst>
            <pc:docMk/>
            <pc:sldMk cId="2199981166" sldId="382"/>
            <ac:spMk id="4" creationId="{6AF03CC0-7DA0-ED4F-B612-580E138D588A}"/>
          </ac:spMkLst>
        </pc:spChg>
        <pc:spChg chg="add mod">
          <ac:chgData name="Lyu, Lin" userId="3f1b8bca-3a2e-484c-be52-e4e9aeb4493a" providerId="ADAL" clId="{A88A05AE-CB21-4C16-8267-1B602CA0BA0C}" dt="2022-01-11T11:02:47.346" v="810"/>
          <ac:spMkLst>
            <pc:docMk/>
            <pc:sldMk cId="2199981166" sldId="382"/>
            <ac:spMk id="10" creationId="{7846EAED-4815-4A79-A03C-797F62AEDEE7}"/>
          </ac:spMkLst>
        </pc:spChg>
        <pc:spChg chg="add mod">
          <ac:chgData name="Lyu, Lin" userId="3f1b8bca-3a2e-484c-be52-e4e9aeb4493a" providerId="ADAL" clId="{A88A05AE-CB21-4C16-8267-1B602CA0BA0C}" dt="2022-01-11T11:04:00.068" v="824"/>
          <ac:spMkLst>
            <pc:docMk/>
            <pc:sldMk cId="2199981166" sldId="382"/>
            <ac:spMk id="11" creationId="{E22DD5B1-E98A-4E5F-847F-8466BCDA3339}"/>
          </ac:spMkLst>
        </pc:spChg>
        <pc:spChg chg="add mod">
          <ac:chgData name="Lyu, Lin" userId="3f1b8bca-3a2e-484c-be52-e4e9aeb4493a" providerId="ADAL" clId="{A88A05AE-CB21-4C16-8267-1B602CA0BA0C}" dt="2022-01-11T11:04:22.355" v="833"/>
          <ac:spMkLst>
            <pc:docMk/>
            <pc:sldMk cId="2199981166" sldId="382"/>
            <ac:spMk id="12" creationId="{C721F2AC-A276-4B26-BD5D-B28B4FF8FA34}"/>
          </ac:spMkLst>
        </pc:spChg>
        <pc:picChg chg="add mod">
          <ac:chgData name="Lyu, Lin" userId="3f1b8bca-3a2e-484c-be52-e4e9aeb4493a" providerId="ADAL" clId="{A88A05AE-CB21-4C16-8267-1B602CA0BA0C}" dt="2022-01-11T09:54:12.336" v="73" actId="1076"/>
          <ac:picMkLst>
            <pc:docMk/>
            <pc:sldMk cId="2199981166" sldId="382"/>
            <ac:picMk id="6146" creationId="{2193F341-32F1-43F8-9B3A-06261D445A5E}"/>
          </ac:picMkLst>
        </pc:picChg>
        <pc:picChg chg="add mod">
          <ac:chgData name="Lyu, Lin" userId="3f1b8bca-3a2e-484c-be52-e4e9aeb4493a" providerId="ADAL" clId="{A88A05AE-CB21-4C16-8267-1B602CA0BA0C}" dt="2022-01-11T09:54:12.866" v="74" actId="1076"/>
          <ac:picMkLst>
            <pc:docMk/>
            <pc:sldMk cId="2199981166" sldId="382"/>
            <ac:picMk id="6148" creationId="{973BADB7-A079-4EB9-970C-181FE7F09934}"/>
          </ac:picMkLst>
        </pc:picChg>
      </pc:sldChg>
      <pc:sldChg chg="addSp modSp add mod">
        <pc:chgData name="Lyu, Lin" userId="3f1b8bca-3a2e-484c-be52-e4e9aeb4493a" providerId="ADAL" clId="{A88A05AE-CB21-4C16-8267-1B602CA0BA0C}" dt="2022-01-11T11:04:23.371" v="834"/>
        <pc:sldMkLst>
          <pc:docMk/>
          <pc:sldMk cId="338754349" sldId="383"/>
        </pc:sldMkLst>
        <pc:spChg chg="mod">
          <ac:chgData name="Lyu, Lin" userId="3f1b8bca-3a2e-484c-be52-e4e9aeb4493a" providerId="ADAL" clId="{A88A05AE-CB21-4C16-8267-1B602CA0BA0C}" dt="2022-01-11T11:01:53.258" v="782" actId="20577"/>
          <ac:spMkLst>
            <pc:docMk/>
            <pc:sldMk cId="338754349" sldId="383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0:12:44.021" v="359" actId="20577"/>
          <ac:spMkLst>
            <pc:docMk/>
            <pc:sldMk cId="338754349" sldId="383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0:13:33.177" v="407"/>
          <ac:spMkLst>
            <pc:docMk/>
            <pc:sldMk cId="338754349" sldId="383"/>
            <ac:spMk id="4" creationId="{6AF03CC0-7DA0-ED4F-B612-580E138D588A}"/>
          </ac:spMkLst>
        </pc:spChg>
        <pc:spChg chg="add mod">
          <ac:chgData name="Lyu, Lin" userId="3f1b8bca-3a2e-484c-be52-e4e9aeb4493a" providerId="ADAL" clId="{A88A05AE-CB21-4C16-8267-1B602CA0BA0C}" dt="2022-01-11T11:02:48.603" v="811"/>
          <ac:spMkLst>
            <pc:docMk/>
            <pc:sldMk cId="338754349" sldId="383"/>
            <ac:spMk id="10" creationId="{F508C516-B91E-4238-AB8E-BC2108383B6D}"/>
          </ac:spMkLst>
        </pc:spChg>
        <pc:spChg chg="add mod">
          <ac:chgData name="Lyu, Lin" userId="3f1b8bca-3a2e-484c-be52-e4e9aeb4493a" providerId="ADAL" clId="{A88A05AE-CB21-4C16-8267-1B602CA0BA0C}" dt="2022-01-11T11:03:58.615" v="823"/>
          <ac:spMkLst>
            <pc:docMk/>
            <pc:sldMk cId="338754349" sldId="383"/>
            <ac:spMk id="11" creationId="{1FEE349F-0CA9-4C59-A3CE-2821AD54A7E1}"/>
          </ac:spMkLst>
        </pc:spChg>
        <pc:spChg chg="add mod">
          <ac:chgData name="Lyu, Lin" userId="3f1b8bca-3a2e-484c-be52-e4e9aeb4493a" providerId="ADAL" clId="{A88A05AE-CB21-4C16-8267-1B602CA0BA0C}" dt="2022-01-11T11:04:23.371" v="834"/>
          <ac:spMkLst>
            <pc:docMk/>
            <pc:sldMk cId="338754349" sldId="383"/>
            <ac:spMk id="12" creationId="{7517ECA6-1E43-441A-B6F6-9E391BF7EB8F}"/>
          </ac:spMkLst>
        </pc:spChg>
        <pc:picChg chg="add mod">
          <ac:chgData name="Lyu, Lin" userId="3f1b8bca-3a2e-484c-be52-e4e9aeb4493a" providerId="ADAL" clId="{A88A05AE-CB21-4C16-8267-1B602CA0BA0C}" dt="2022-01-11T09:54:16.862" v="75" actId="1076"/>
          <ac:picMkLst>
            <pc:docMk/>
            <pc:sldMk cId="338754349" sldId="383"/>
            <ac:picMk id="7170" creationId="{7BC1CBB9-ABC5-42AE-801F-2B4FD80F7242}"/>
          </ac:picMkLst>
        </pc:picChg>
        <pc:picChg chg="add mod">
          <ac:chgData name="Lyu, Lin" userId="3f1b8bca-3a2e-484c-be52-e4e9aeb4493a" providerId="ADAL" clId="{A88A05AE-CB21-4C16-8267-1B602CA0BA0C}" dt="2022-01-11T09:57:10.110" v="86" actId="1076"/>
          <ac:picMkLst>
            <pc:docMk/>
            <pc:sldMk cId="338754349" sldId="383"/>
            <ac:picMk id="7172" creationId="{6CB62DEB-9812-48B4-9A94-B4AA9677DB89}"/>
          </ac:picMkLst>
        </pc:picChg>
      </pc:sldChg>
      <pc:sldChg chg="addSp modSp add mod">
        <pc:chgData name="Lyu, Lin" userId="3f1b8bca-3a2e-484c-be52-e4e9aeb4493a" providerId="ADAL" clId="{A88A05AE-CB21-4C16-8267-1B602CA0BA0C}" dt="2022-01-11T11:04:24.308" v="835"/>
        <pc:sldMkLst>
          <pc:docMk/>
          <pc:sldMk cId="1708304795" sldId="384"/>
        </pc:sldMkLst>
        <pc:spChg chg="mod">
          <ac:chgData name="Lyu, Lin" userId="3f1b8bca-3a2e-484c-be52-e4e9aeb4493a" providerId="ADAL" clId="{A88A05AE-CB21-4C16-8267-1B602CA0BA0C}" dt="2022-01-11T11:02:07.368" v="805" actId="27636"/>
          <ac:spMkLst>
            <pc:docMk/>
            <pc:sldMk cId="1708304795" sldId="384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0:13:14.421" v="398" actId="20577"/>
          <ac:spMkLst>
            <pc:docMk/>
            <pc:sldMk cId="1708304795" sldId="384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0:23:48.628" v="506" actId="20577"/>
          <ac:spMkLst>
            <pc:docMk/>
            <pc:sldMk cId="1708304795" sldId="384"/>
            <ac:spMk id="4" creationId="{6AF03CC0-7DA0-ED4F-B612-580E138D588A}"/>
          </ac:spMkLst>
        </pc:spChg>
        <pc:spChg chg="add mod">
          <ac:chgData name="Lyu, Lin" userId="3f1b8bca-3a2e-484c-be52-e4e9aeb4493a" providerId="ADAL" clId="{A88A05AE-CB21-4C16-8267-1B602CA0BA0C}" dt="2022-01-11T11:02:50.434" v="812"/>
          <ac:spMkLst>
            <pc:docMk/>
            <pc:sldMk cId="1708304795" sldId="384"/>
            <ac:spMk id="10" creationId="{D2BCB4CE-74C6-4E72-9FC6-DAA6AC993106}"/>
          </ac:spMkLst>
        </pc:spChg>
        <pc:spChg chg="add mod">
          <ac:chgData name="Lyu, Lin" userId="3f1b8bca-3a2e-484c-be52-e4e9aeb4493a" providerId="ADAL" clId="{A88A05AE-CB21-4C16-8267-1B602CA0BA0C}" dt="2022-01-11T11:03:57.235" v="822"/>
          <ac:spMkLst>
            <pc:docMk/>
            <pc:sldMk cId="1708304795" sldId="384"/>
            <ac:spMk id="11" creationId="{0FD7882A-02DC-4868-AE39-501057605599}"/>
          </ac:spMkLst>
        </pc:spChg>
        <pc:spChg chg="add mod">
          <ac:chgData name="Lyu, Lin" userId="3f1b8bca-3a2e-484c-be52-e4e9aeb4493a" providerId="ADAL" clId="{A88A05AE-CB21-4C16-8267-1B602CA0BA0C}" dt="2022-01-11T11:04:24.308" v="835"/>
          <ac:spMkLst>
            <pc:docMk/>
            <pc:sldMk cId="1708304795" sldId="384"/>
            <ac:spMk id="12" creationId="{0DBDD721-CF8C-4584-8B87-7D7ACAE9EA9F}"/>
          </ac:spMkLst>
        </pc:spChg>
        <pc:picChg chg="add mod">
          <ac:chgData name="Lyu, Lin" userId="3f1b8bca-3a2e-484c-be52-e4e9aeb4493a" providerId="ADAL" clId="{A88A05AE-CB21-4C16-8267-1B602CA0BA0C}" dt="2022-01-11T09:55:29.424" v="79" actId="1076"/>
          <ac:picMkLst>
            <pc:docMk/>
            <pc:sldMk cId="1708304795" sldId="384"/>
            <ac:picMk id="8194" creationId="{F59B8088-679D-4DF7-BE5C-AE8ED2938E69}"/>
          </ac:picMkLst>
        </pc:picChg>
        <pc:picChg chg="add mod">
          <ac:chgData name="Lyu, Lin" userId="3f1b8bca-3a2e-484c-be52-e4e9aeb4493a" providerId="ADAL" clId="{A88A05AE-CB21-4C16-8267-1B602CA0BA0C}" dt="2022-01-11T09:55:39.165" v="84" actId="1076"/>
          <ac:picMkLst>
            <pc:docMk/>
            <pc:sldMk cId="1708304795" sldId="384"/>
            <ac:picMk id="8196" creationId="{051DB1F8-A5B4-400A-89AD-39285EC44F5A}"/>
          </ac:picMkLst>
        </pc:picChg>
      </pc:sldChg>
      <pc:sldChg chg="modSp mod">
        <pc:chgData name="Lyu, Lin" userId="3f1b8bca-3a2e-484c-be52-e4e9aeb4493a" providerId="ADAL" clId="{A88A05AE-CB21-4C16-8267-1B602CA0BA0C}" dt="2022-01-11T12:27:50.040" v="1022"/>
        <pc:sldMkLst>
          <pc:docMk/>
          <pc:sldMk cId="419604820" sldId="387"/>
        </pc:sldMkLst>
        <pc:spChg chg="mod">
          <ac:chgData name="Lyu, Lin" userId="3f1b8bca-3a2e-484c-be52-e4e9aeb4493a" providerId="ADAL" clId="{A88A05AE-CB21-4C16-8267-1B602CA0BA0C}" dt="2022-01-11T12:27:45.625" v="1021"/>
          <ac:spMkLst>
            <pc:docMk/>
            <pc:sldMk cId="419604820" sldId="387"/>
            <ac:spMk id="6" creationId="{1095BC21-7DAA-4369-A21E-FDCA49D59EFF}"/>
          </ac:spMkLst>
        </pc:spChg>
        <pc:spChg chg="mod">
          <ac:chgData name="Lyu, Lin" userId="3f1b8bca-3a2e-484c-be52-e4e9aeb4493a" providerId="ADAL" clId="{A88A05AE-CB21-4C16-8267-1B602CA0BA0C}" dt="2022-01-11T12:27:50.040" v="1022"/>
          <ac:spMkLst>
            <pc:docMk/>
            <pc:sldMk cId="419604820" sldId="387"/>
            <ac:spMk id="8" creationId="{471BE965-2204-4512-A09E-591B2214AFB5}"/>
          </ac:spMkLst>
        </pc:spChg>
      </pc:sldChg>
      <pc:sldChg chg="addSp delSp modSp add mod">
        <pc:chgData name="Lyu, Lin" userId="3f1b8bca-3a2e-484c-be52-e4e9aeb4493a" providerId="ADAL" clId="{A88A05AE-CB21-4C16-8267-1B602CA0BA0C}" dt="2022-01-11T11:07:02.454" v="853" actId="20577"/>
        <pc:sldMkLst>
          <pc:docMk/>
          <pc:sldMk cId="3887838544" sldId="389"/>
        </pc:sldMkLst>
        <pc:spChg chg="mod">
          <ac:chgData name="Lyu, Lin" userId="3f1b8bca-3a2e-484c-be52-e4e9aeb4493a" providerId="ADAL" clId="{A88A05AE-CB21-4C16-8267-1B602CA0BA0C}" dt="2022-01-11T11:01:06.927" v="723" actId="20577"/>
          <ac:spMkLst>
            <pc:docMk/>
            <pc:sldMk cId="3887838544" sldId="389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1:07:02.454" v="853" actId="20577"/>
          <ac:spMkLst>
            <pc:docMk/>
            <pc:sldMk cId="3887838544" sldId="389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0:44:15.771" v="592" actId="20577"/>
          <ac:spMkLst>
            <pc:docMk/>
            <pc:sldMk cId="3887838544" sldId="389"/>
            <ac:spMk id="4" creationId="{6AF03CC0-7DA0-ED4F-B612-580E138D588A}"/>
          </ac:spMkLst>
        </pc:spChg>
        <pc:spChg chg="add mod">
          <ac:chgData name="Lyu, Lin" userId="3f1b8bca-3a2e-484c-be52-e4e9aeb4493a" providerId="ADAL" clId="{A88A05AE-CB21-4C16-8267-1B602CA0BA0C}" dt="2022-01-11T11:03:36.483" v="815"/>
          <ac:spMkLst>
            <pc:docMk/>
            <pc:sldMk cId="3887838544" sldId="389"/>
            <ac:spMk id="13" creationId="{402B1003-B1EC-44B5-BBD9-FBB66C3358B1}"/>
          </ac:spMkLst>
        </pc:spChg>
        <pc:spChg chg="add mod">
          <ac:chgData name="Lyu, Lin" userId="3f1b8bca-3a2e-484c-be52-e4e9aeb4493a" providerId="ADAL" clId="{A88A05AE-CB21-4C16-8267-1B602CA0BA0C}" dt="2022-01-11T11:03:44.187" v="818"/>
          <ac:spMkLst>
            <pc:docMk/>
            <pc:sldMk cId="3887838544" sldId="389"/>
            <ac:spMk id="15" creationId="{E996E8D7-D932-411D-AB0A-63B8F24A3BD4}"/>
          </ac:spMkLst>
        </pc:spChg>
        <pc:spChg chg="add mod">
          <ac:chgData name="Lyu, Lin" userId="3f1b8bca-3a2e-484c-be52-e4e9aeb4493a" providerId="ADAL" clId="{A88A05AE-CB21-4C16-8267-1B602CA0BA0C}" dt="2022-01-11T11:03:53.413" v="821"/>
          <ac:spMkLst>
            <pc:docMk/>
            <pc:sldMk cId="3887838544" sldId="389"/>
            <ac:spMk id="16" creationId="{E04DB986-9B8B-4AC4-B285-4F7C2EF4027F}"/>
          </ac:spMkLst>
        </pc:spChg>
        <pc:picChg chg="del">
          <ac:chgData name="Lyu, Lin" userId="3f1b8bca-3a2e-484c-be52-e4e9aeb4493a" providerId="ADAL" clId="{A88A05AE-CB21-4C16-8267-1B602CA0BA0C}" dt="2022-01-11T10:27:49.203" v="508" actId="478"/>
          <ac:picMkLst>
            <pc:docMk/>
            <pc:sldMk cId="3887838544" sldId="389"/>
            <ac:picMk id="12" creationId="{930F054F-261D-444C-9B51-4321A4F55B14}"/>
          </ac:picMkLst>
        </pc:picChg>
        <pc:picChg chg="del">
          <ac:chgData name="Lyu, Lin" userId="3f1b8bca-3a2e-484c-be52-e4e9aeb4493a" providerId="ADAL" clId="{A88A05AE-CB21-4C16-8267-1B602CA0BA0C}" dt="2022-01-11T10:27:49.698" v="509" actId="478"/>
          <ac:picMkLst>
            <pc:docMk/>
            <pc:sldMk cId="3887838544" sldId="389"/>
            <ac:picMk id="14" creationId="{2BDF00B4-81F9-4B7E-9F2D-27009A037D87}"/>
          </ac:picMkLst>
        </pc:picChg>
        <pc:picChg chg="add mod">
          <ac:chgData name="Lyu, Lin" userId="3f1b8bca-3a2e-484c-be52-e4e9aeb4493a" providerId="ADAL" clId="{A88A05AE-CB21-4C16-8267-1B602CA0BA0C}" dt="2022-01-11T10:42:22.789" v="570" actId="14100"/>
          <ac:picMkLst>
            <pc:docMk/>
            <pc:sldMk cId="3887838544" sldId="389"/>
            <ac:picMk id="10242" creationId="{B587328B-83D5-4947-83A9-91ABC6CFDC31}"/>
          </ac:picMkLst>
        </pc:picChg>
        <pc:picChg chg="add mod">
          <ac:chgData name="Lyu, Lin" userId="3f1b8bca-3a2e-484c-be52-e4e9aeb4493a" providerId="ADAL" clId="{A88A05AE-CB21-4C16-8267-1B602CA0BA0C}" dt="2022-01-11T10:42:35.021" v="573" actId="14100"/>
          <ac:picMkLst>
            <pc:docMk/>
            <pc:sldMk cId="3887838544" sldId="389"/>
            <ac:picMk id="10244" creationId="{D0AA6721-C58A-4873-B45B-4347BF311D3A}"/>
          </ac:picMkLst>
        </pc:picChg>
      </pc:sldChg>
      <pc:sldChg chg="addSp delSp modSp add mod ord">
        <pc:chgData name="Lyu, Lin" userId="3f1b8bca-3a2e-484c-be52-e4e9aeb4493a" providerId="ADAL" clId="{A88A05AE-CB21-4C16-8267-1B602CA0BA0C}" dt="2022-01-11T11:06:54.933" v="849" actId="313"/>
        <pc:sldMkLst>
          <pc:docMk/>
          <pc:sldMk cId="2899868919" sldId="391"/>
        </pc:sldMkLst>
        <pc:spChg chg="mod">
          <ac:chgData name="Lyu, Lin" userId="3f1b8bca-3a2e-484c-be52-e4e9aeb4493a" providerId="ADAL" clId="{A88A05AE-CB21-4C16-8267-1B602CA0BA0C}" dt="2022-01-11T11:00:56.169" v="707" actId="20577"/>
          <ac:spMkLst>
            <pc:docMk/>
            <pc:sldMk cId="2899868919" sldId="391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0:45:33.146" v="677" actId="20577"/>
          <ac:spMkLst>
            <pc:docMk/>
            <pc:sldMk cId="2899868919" sldId="391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1:06:54.933" v="849" actId="313"/>
          <ac:spMkLst>
            <pc:docMk/>
            <pc:sldMk cId="2899868919" sldId="391"/>
            <ac:spMk id="4" creationId="{6AF03CC0-7DA0-ED4F-B612-580E138D588A}"/>
          </ac:spMkLst>
        </pc:spChg>
        <pc:spChg chg="add mod">
          <ac:chgData name="Lyu, Lin" userId="3f1b8bca-3a2e-484c-be52-e4e9aeb4493a" providerId="ADAL" clId="{A88A05AE-CB21-4C16-8267-1B602CA0BA0C}" dt="2022-01-11T11:03:34.251" v="814"/>
          <ac:spMkLst>
            <pc:docMk/>
            <pc:sldMk cId="2899868919" sldId="391"/>
            <ac:spMk id="12" creationId="{608F672C-A260-4AA3-8AFC-B438BF0FF1D3}"/>
          </ac:spMkLst>
        </pc:spChg>
        <pc:spChg chg="add mod">
          <ac:chgData name="Lyu, Lin" userId="3f1b8bca-3a2e-484c-be52-e4e9aeb4493a" providerId="ADAL" clId="{A88A05AE-CB21-4C16-8267-1B602CA0BA0C}" dt="2022-01-11T11:03:43.187" v="817"/>
          <ac:spMkLst>
            <pc:docMk/>
            <pc:sldMk cId="2899868919" sldId="391"/>
            <ac:spMk id="13" creationId="{FBB82840-A39A-4408-926E-6E4B4F3EAC91}"/>
          </ac:spMkLst>
        </pc:spChg>
        <pc:spChg chg="add mod">
          <ac:chgData name="Lyu, Lin" userId="3f1b8bca-3a2e-484c-be52-e4e9aeb4493a" providerId="ADAL" clId="{A88A05AE-CB21-4C16-8267-1B602CA0BA0C}" dt="2022-01-11T11:03:52.066" v="820"/>
          <ac:spMkLst>
            <pc:docMk/>
            <pc:sldMk cId="2899868919" sldId="391"/>
            <ac:spMk id="14" creationId="{BC6E3423-DB65-43D7-92D4-E41A30F5F028}"/>
          </ac:spMkLst>
        </pc:spChg>
        <pc:picChg chg="del">
          <ac:chgData name="Lyu, Lin" userId="3f1b8bca-3a2e-484c-be52-e4e9aeb4493a" providerId="ADAL" clId="{A88A05AE-CB21-4C16-8267-1B602CA0BA0C}" dt="2022-01-11T10:42:42.448" v="575" actId="478"/>
          <ac:picMkLst>
            <pc:docMk/>
            <pc:sldMk cId="2899868919" sldId="391"/>
            <ac:picMk id="10242" creationId="{B587328B-83D5-4947-83A9-91ABC6CFDC31}"/>
          </ac:picMkLst>
        </pc:picChg>
        <pc:picChg chg="del">
          <ac:chgData name="Lyu, Lin" userId="3f1b8bca-3a2e-484c-be52-e4e9aeb4493a" providerId="ADAL" clId="{A88A05AE-CB21-4C16-8267-1B602CA0BA0C}" dt="2022-01-11T10:42:42.985" v="576" actId="478"/>
          <ac:picMkLst>
            <pc:docMk/>
            <pc:sldMk cId="2899868919" sldId="391"/>
            <ac:picMk id="10244" creationId="{D0AA6721-C58A-4873-B45B-4347BF311D3A}"/>
          </ac:picMkLst>
        </pc:picChg>
        <pc:picChg chg="add mod">
          <ac:chgData name="Lyu, Lin" userId="3f1b8bca-3a2e-484c-be52-e4e9aeb4493a" providerId="ADAL" clId="{A88A05AE-CB21-4C16-8267-1B602CA0BA0C}" dt="2022-01-11T10:43:11.156" v="585" actId="1076"/>
          <ac:picMkLst>
            <pc:docMk/>
            <pc:sldMk cId="2899868919" sldId="391"/>
            <ac:picMk id="11266" creationId="{0FE9AE4A-5F4D-412E-A2B7-8F1A83BA758B}"/>
          </ac:picMkLst>
        </pc:picChg>
        <pc:picChg chg="add mod">
          <ac:chgData name="Lyu, Lin" userId="3f1b8bca-3a2e-484c-be52-e4e9aeb4493a" providerId="ADAL" clId="{A88A05AE-CB21-4C16-8267-1B602CA0BA0C}" dt="2022-01-11T10:43:09.666" v="584" actId="1076"/>
          <ac:picMkLst>
            <pc:docMk/>
            <pc:sldMk cId="2899868919" sldId="391"/>
            <ac:picMk id="11268" creationId="{F2B8C4C9-EADE-49E5-8977-D79121EFA0AB}"/>
          </ac:picMkLst>
        </pc:picChg>
      </pc:sldChg>
      <pc:sldChg chg="modSp mod">
        <pc:chgData name="Lyu, Lin" userId="3f1b8bca-3a2e-484c-be52-e4e9aeb4493a" providerId="ADAL" clId="{A88A05AE-CB21-4C16-8267-1B602CA0BA0C}" dt="2022-01-11T12:21:30.427" v="943"/>
        <pc:sldMkLst>
          <pc:docMk/>
          <pc:sldMk cId="2501067280" sldId="392"/>
        </pc:sldMkLst>
        <pc:spChg chg="mod">
          <ac:chgData name="Lyu, Lin" userId="3f1b8bca-3a2e-484c-be52-e4e9aeb4493a" providerId="ADAL" clId="{A88A05AE-CB21-4C16-8267-1B602CA0BA0C}" dt="2022-01-11T12:21:30.427" v="943"/>
          <ac:spMkLst>
            <pc:docMk/>
            <pc:sldMk cId="2501067280" sldId="392"/>
            <ac:spMk id="2" creationId="{68F0FA04-6227-9040-92A6-9514A59B8E7B}"/>
          </ac:spMkLst>
        </pc:spChg>
        <pc:spChg chg="mod">
          <ac:chgData name="Lyu, Lin" userId="3f1b8bca-3a2e-484c-be52-e4e9aeb4493a" providerId="ADAL" clId="{A88A05AE-CB21-4C16-8267-1B602CA0BA0C}" dt="2022-01-11T12:21:12.022" v="927" actId="20577"/>
          <ac:spMkLst>
            <pc:docMk/>
            <pc:sldMk cId="2501067280" sldId="392"/>
            <ac:spMk id="3" creationId="{9CD657E5-4675-E84E-840E-4F6D4868C5A9}"/>
          </ac:spMkLst>
        </pc:spChg>
        <pc:spChg chg="mod">
          <ac:chgData name="Lyu, Lin" userId="3f1b8bca-3a2e-484c-be52-e4e9aeb4493a" providerId="ADAL" clId="{A88A05AE-CB21-4C16-8267-1B602CA0BA0C}" dt="2022-01-11T12:20:41.182" v="882" actId="20577"/>
          <ac:spMkLst>
            <pc:docMk/>
            <pc:sldMk cId="2501067280" sldId="392"/>
            <ac:spMk id="4" creationId="{6AF03CC0-7DA0-ED4F-B612-580E138D588A}"/>
          </ac:spMkLst>
        </pc:spChg>
      </pc:sldChg>
    </pc:docChg>
  </pc:docChgLst>
  <pc:docChgLst>
    <pc:chgData name="Binous, Hiba" userId="0a34fafc-6c36-48bd-bf48-ac13b94f5648" providerId="ADAL" clId="{D0729EDB-0944-4884-A3F5-7DC44E2F6B8F}"/>
    <pc:docChg chg="undo custSel addSld delSld modSld sldOrd">
      <pc:chgData name="Binous, Hiba" userId="0a34fafc-6c36-48bd-bf48-ac13b94f5648" providerId="ADAL" clId="{D0729EDB-0944-4884-A3F5-7DC44E2F6B8F}" dt="2022-01-11T11:53:43.517" v="637" actId="20577"/>
      <pc:docMkLst>
        <pc:docMk/>
      </pc:docMkLst>
      <pc:sldChg chg="addSp delSp modSp mod">
        <pc:chgData name="Binous, Hiba" userId="0a34fafc-6c36-48bd-bf48-ac13b94f5648" providerId="ADAL" clId="{D0729EDB-0944-4884-A3F5-7DC44E2F6B8F}" dt="2022-01-11T10:54:53.857" v="561" actId="478"/>
        <pc:sldMkLst>
          <pc:docMk/>
          <pc:sldMk cId="2336677316" sldId="343"/>
        </pc:sldMkLst>
        <pc:spChg chg="add del mod">
          <ac:chgData name="Binous, Hiba" userId="0a34fafc-6c36-48bd-bf48-ac13b94f5648" providerId="ADAL" clId="{D0729EDB-0944-4884-A3F5-7DC44E2F6B8F}" dt="2022-01-11T10:54:50.657" v="560" actId="478"/>
          <ac:spMkLst>
            <pc:docMk/>
            <pc:sldMk cId="2336677316" sldId="343"/>
            <ac:spMk id="4" creationId="{EAD40AFA-1ECD-4C2D-B70C-6380616B79B5}"/>
          </ac:spMkLst>
        </pc:spChg>
        <pc:spChg chg="add mod">
          <ac:chgData name="Binous, Hiba" userId="0a34fafc-6c36-48bd-bf48-ac13b94f5648" providerId="ADAL" clId="{D0729EDB-0944-4884-A3F5-7DC44E2F6B8F}" dt="2022-01-11T10:54:53.857" v="561" actId="478"/>
          <ac:spMkLst>
            <pc:docMk/>
            <pc:sldMk cId="2336677316" sldId="343"/>
            <ac:spMk id="6" creationId="{B3B5D7CC-B2CF-40D8-AA31-A9C54D3F7D83}"/>
          </ac:spMkLst>
        </pc:spChg>
        <pc:spChg chg="del">
          <ac:chgData name="Binous, Hiba" userId="0a34fafc-6c36-48bd-bf48-ac13b94f5648" providerId="ADAL" clId="{D0729EDB-0944-4884-A3F5-7DC44E2F6B8F}" dt="2022-01-11T10:54:53.857" v="561" actId="478"/>
          <ac:spMkLst>
            <pc:docMk/>
            <pc:sldMk cId="2336677316" sldId="343"/>
            <ac:spMk id="9" creationId="{76767661-63CB-A645-82F2-3B860E338B67}"/>
          </ac:spMkLst>
        </pc:spChg>
        <pc:spChg chg="del">
          <ac:chgData name="Binous, Hiba" userId="0a34fafc-6c36-48bd-bf48-ac13b94f5648" providerId="ADAL" clId="{D0729EDB-0944-4884-A3F5-7DC44E2F6B8F}" dt="2022-01-11T10:54:47.478" v="559" actId="478"/>
          <ac:spMkLst>
            <pc:docMk/>
            <pc:sldMk cId="2336677316" sldId="343"/>
            <ac:spMk id="11" creationId="{F0F25866-5DB1-334A-8037-692579FBDE39}"/>
          </ac:spMkLst>
        </pc:spChg>
      </pc:sldChg>
      <pc:sldChg chg="del">
        <pc:chgData name="Binous, Hiba" userId="0a34fafc-6c36-48bd-bf48-ac13b94f5648" providerId="ADAL" clId="{D0729EDB-0944-4884-A3F5-7DC44E2F6B8F}" dt="2022-01-11T09:40:08.182" v="4" actId="47"/>
        <pc:sldMkLst>
          <pc:docMk/>
          <pc:sldMk cId="2521537536" sldId="353"/>
        </pc:sldMkLst>
      </pc:sldChg>
      <pc:sldChg chg="addSp delSp modSp del mod">
        <pc:chgData name="Binous, Hiba" userId="0a34fafc-6c36-48bd-bf48-ac13b94f5648" providerId="ADAL" clId="{D0729EDB-0944-4884-A3F5-7DC44E2F6B8F}" dt="2022-01-11T10:54:39.611" v="558" actId="47"/>
        <pc:sldMkLst>
          <pc:docMk/>
          <pc:sldMk cId="1556310685" sldId="354"/>
        </pc:sldMkLst>
        <pc:picChg chg="add del mod">
          <ac:chgData name="Binous, Hiba" userId="0a34fafc-6c36-48bd-bf48-ac13b94f5648" providerId="ADAL" clId="{D0729EDB-0944-4884-A3F5-7DC44E2F6B8F}" dt="2022-01-11T09:44:23.669" v="6" actId="21"/>
          <ac:picMkLst>
            <pc:docMk/>
            <pc:sldMk cId="1556310685" sldId="354"/>
            <ac:picMk id="8" creationId="{B6D7FA4D-FD17-4B01-9555-4197374B3E42}"/>
          </ac:picMkLst>
        </pc:picChg>
      </pc:sldChg>
      <pc:sldChg chg="del">
        <pc:chgData name="Binous, Hiba" userId="0a34fafc-6c36-48bd-bf48-ac13b94f5648" providerId="ADAL" clId="{D0729EDB-0944-4884-A3F5-7DC44E2F6B8F}" dt="2022-01-11T09:39:47.002" v="2" actId="47"/>
        <pc:sldMkLst>
          <pc:docMk/>
          <pc:sldMk cId="2509101887" sldId="357"/>
        </pc:sldMkLst>
      </pc:sldChg>
      <pc:sldChg chg="del">
        <pc:chgData name="Binous, Hiba" userId="0a34fafc-6c36-48bd-bf48-ac13b94f5648" providerId="ADAL" clId="{D0729EDB-0944-4884-A3F5-7DC44E2F6B8F}" dt="2022-01-11T09:39:42.297" v="1" actId="47"/>
        <pc:sldMkLst>
          <pc:docMk/>
          <pc:sldMk cId="495483412" sldId="363"/>
        </pc:sldMkLst>
      </pc:sldChg>
      <pc:sldChg chg="del">
        <pc:chgData name="Binous, Hiba" userId="0a34fafc-6c36-48bd-bf48-ac13b94f5648" providerId="ADAL" clId="{D0729EDB-0944-4884-A3F5-7DC44E2F6B8F}" dt="2022-01-11T09:39:39.825" v="0" actId="47"/>
        <pc:sldMkLst>
          <pc:docMk/>
          <pc:sldMk cId="643842168" sldId="364"/>
        </pc:sldMkLst>
      </pc:sldChg>
      <pc:sldChg chg="del">
        <pc:chgData name="Binous, Hiba" userId="0a34fafc-6c36-48bd-bf48-ac13b94f5648" providerId="ADAL" clId="{D0729EDB-0944-4884-A3F5-7DC44E2F6B8F}" dt="2022-01-11T10:29:19.084" v="318" actId="47"/>
        <pc:sldMkLst>
          <pc:docMk/>
          <pc:sldMk cId="181831850" sldId="369"/>
        </pc:sldMkLst>
      </pc:sldChg>
      <pc:sldChg chg="addSp delSp modSp new mod ord">
        <pc:chgData name="Binous, Hiba" userId="0a34fafc-6c36-48bd-bf48-ac13b94f5648" providerId="ADAL" clId="{D0729EDB-0944-4884-A3F5-7DC44E2F6B8F}" dt="2022-01-11T10:56:36.591" v="579" actId="20577"/>
        <pc:sldMkLst>
          <pc:docMk/>
          <pc:sldMk cId="850273311" sldId="371"/>
        </pc:sldMkLst>
        <pc:spChg chg="mod">
          <ac:chgData name="Binous, Hiba" userId="0a34fafc-6c36-48bd-bf48-ac13b94f5648" providerId="ADAL" clId="{D0729EDB-0944-4884-A3F5-7DC44E2F6B8F}" dt="2022-01-11T10:22:24.885" v="241" actId="20577"/>
          <ac:spMkLst>
            <pc:docMk/>
            <pc:sldMk cId="850273311" sldId="371"/>
            <ac:spMk id="2" creationId="{3B1EEA1F-5385-4B36-890D-C2A0B33D5760}"/>
          </ac:spMkLst>
        </pc:spChg>
        <pc:spChg chg="mod">
          <ac:chgData name="Binous, Hiba" userId="0a34fafc-6c36-48bd-bf48-ac13b94f5648" providerId="ADAL" clId="{D0729EDB-0944-4884-A3F5-7DC44E2F6B8F}" dt="2022-01-11T10:20:14.783" v="236" actId="20577"/>
          <ac:spMkLst>
            <pc:docMk/>
            <pc:sldMk cId="850273311" sldId="371"/>
            <ac:spMk id="3" creationId="{149A4DBC-BD0D-4869-A69D-C6E86AB00C06}"/>
          </ac:spMkLst>
        </pc:spChg>
        <pc:spChg chg="mod">
          <ac:chgData name="Binous, Hiba" userId="0a34fafc-6c36-48bd-bf48-ac13b94f5648" providerId="ADAL" clId="{D0729EDB-0944-4884-A3F5-7DC44E2F6B8F}" dt="2022-01-11T10:20:10.877" v="234" actId="404"/>
          <ac:spMkLst>
            <pc:docMk/>
            <pc:sldMk cId="850273311" sldId="371"/>
            <ac:spMk id="4" creationId="{FEFF1C03-5AC4-46EE-994B-C563BC73BC1E}"/>
          </ac:spMkLst>
        </pc:spChg>
        <pc:spChg chg="del">
          <ac:chgData name="Binous, Hiba" userId="0a34fafc-6c36-48bd-bf48-ac13b94f5648" providerId="ADAL" clId="{D0729EDB-0944-4884-A3F5-7DC44E2F6B8F}" dt="2022-01-11T09:44:43.947" v="11" actId="478"/>
          <ac:spMkLst>
            <pc:docMk/>
            <pc:sldMk cId="850273311" sldId="371"/>
            <ac:spMk id="5" creationId="{6FED2D38-BD79-4692-B41E-66754820C76E}"/>
          </ac:spMkLst>
        </pc:spChg>
        <pc:spChg chg="del">
          <ac:chgData name="Binous, Hiba" userId="0a34fafc-6c36-48bd-bf48-ac13b94f5648" providerId="ADAL" clId="{D0729EDB-0944-4884-A3F5-7DC44E2F6B8F}" dt="2022-01-11T09:46:55.895" v="13"/>
          <ac:spMkLst>
            <pc:docMk/>
            <pc:sldMk cId="850273311" sldId="371"/>
            <ac:spMk id="6" creationId="{177732A1-9283-4A5E-B241-6EEAF6A54BF3}"/>
          </ac:spMkLst>
        </pc:spChg>
        <pc:spChg chg="del">
          <ac:chgData name="Binous, Hiba" userId="0a34fafc-6c36-48bd-bf48-ac13b94f5648" providerId="ADAL" clId="{D0729EDB-0944-4884-A3F5-7DC44E2F6B8F}" dt="2022-01-11T09:47:54.421" v="27" actId="478"/>
          <ac:spMkLst>
            <pc:docMk/>
            <pc:sldMk cId="850273311" sldId="371"/>
            <ac:spMk id="8" creationId="{1F6C7177-DE7D-4A41-A8AA-1DFB6CB1E8BA}"/>
          </ac:spMkLst>
        </pc:spChg>
        <pc:spChg chg="add mod">
          <ac:chgData name="Binous, Hiba" userId="0a34fafc-6c36-48bd-bf48-ac13b94f5648" providerId="ADAL" clId="{D0729EDB-0944-4884-A3F5-7DC44E2F6B8F}" dt="2022-01-11T10:15:28.061" v="182"/>
          <ac:spMkLst>
            <pc:docMk/>
            <pc:sldMk cId="850273311" sldId="371"/>
            <ac:spMk id="13" creationId="{E68A7ED6-0087-4FCB-825C-4716E7BBBB08}"/>
          </ac:spMkLst>
        </pc:spChg>
        <pc:spChg chg="add mod">
          <ac:chgData name="Binous, Hiba" userId="0a34fafc-6c36-48bd-bf48-ac13b94f5648" providerId="ADAL" clId="{D0729EDB-0944-4884-A3F5-7DC44E2F6B8F}" dt="2022-01-11T10:56:06.968" v="570" actId="1076"/>
          <ac:spMkLst>
            <pc:docMk/>
            <pc:sldMk cId="850273311" sldId="371"/>
            <ac:spMk id="14" creationId="{C458C085-9D61-404D-BF5F-82C363110884}"/>
          </ac:spMkLst>
        </pc:spChg>
        <pc:spChg chg="add mod">
          <ac:chgData name="Binous, Hiba" userId="0a34fafc-6c36-48bd-bf48-ac13b94f5648" providerId="ADAL" clId="{D0729EDB-0944-4884-A3F5-7DC44E2F6B8F}" dt="2022-01-11T10:56:36.591" v="579" actId="20577"/>
          <ac:spMkLst>
            <pc:docMk/>
            <pc:sldMk cId="850273311" sldId="371"/>
            <ac:spMk id="15" creationId="{1C3D478D-FD35-4189-AB07-DD358D29A56D}"/>
          </ac:spMkLst>
        </pc:spChg>
        <pc:picChg chg="add mod">
          <ac:chgData name="Binous, Hiba" userId="0a34fafc-6c36-48bd-bf48-ac13b94f5648" providerId="ADAL" clId="{D0729EDB-0944-4884-A3F5-7DC44E2F6B8F}" dt="2022-01-11T10:15:43.355" v="184" actId="1076"/>
          <ac:picMkLst>
            <pc:docMk/>
            <pc:sldMk cId="850273311" sldId="371"/>
            <ac:picMk id="10" creationId="{80D99412-A26A-4E38-98E1-E12FA44E2C57}"/>
          </ac:picMkLst>
        </pc:picChg>
        <pc:picChg chg="add mod">
          <ac:chgData name="Binous, Hiba" userId="0a34fafc-6c36-48bd-bf48-ac13b94f5648" providerId="ADAL" clId="{D0729EDB-0944-4884-A3F5-7DC44E2F6B8F}" dt="2022-01-11T10:15:45.079" v="185" actId="1076"/>
          <ac:picMkLst>
            <pc:docMk/>
            <pc:sldMk cId="850273311" sldId="371"/>
            <ac:picMk id="12" creationId="{13A6345A-21C6-42EC-8F6E-2AFD75DAA649}"/>
          </ac:picMkLst>
        </pc:picChg>
      </pc:sldChg>
      <pc:sldChg chg="addSp delSp modSp new del mod">
        <pc:chgData name="Binous, Hiba" userId="0a34fafc-6c36-48bd-bf48-ac13b94f5648" providerId="ADAL" clId="{D0729EDB-0944-4884-A3F5-7DC44E2F6B8F}" dt="2022-01-11T10:19:28.797" v="214" actId="47"/>
        <pc:sldMkLst>
          <pc:docMk/>
          <pc:sldMk cId="2908771046" sldId="373"/>
        </pc:sldMkLst>
        <pc:spChg chg="del">
          <ac:chgData name="Binous, Hiba" userId="0a34fafc-6c36-48bd-bf48-ac13b94f5648" providerId="ADAL" clId="{D0729EDB-0944-4884-A3F5-7DC44E2F6B8F}" dt="2022-01-11T09:47:58.341" v="28" actId="478"/>
          <ac:spMkLst>
            <pc:docMk/>
            <pc:sldMk cId="2908771046" sldId="373"/>
            <ac:spMk id="10" creationId="{7A183611-5C20-485B-9B21-685338F80967}"/>
          </ac:spMkLst>
        </pc:spChg>
        <pc:picChg chg="add del mod">
          <ac:chgData name="Binous, Hiba" userId="0a34fafc-6c36-48bd-bf48-ac13b94f5648" providerId="ADAL" clId="{D0729EDB-0944-4884-A3F5-7DC44E2F6B8F}" dt="2022-01-11T10:19:23.202" v="212" actId="21"/>
          <ac:picMkLst>
            <pc:docMk/>
            <pc:sldMk cId="2908771046" sldId="373"/>
            <ac:picMk id="1026" creationId="{FCB55768-E0BF-497A-9B88-EC2109B2B731}"/>
          </ac:picMkLst>
        </pc:picChg>
        <pc:picChg chg="add del mod">
          <ac:chgData name="Binous, Hiba" userId="0a34fafc-6c36-48bd-bf48-ac13b94f5648" providerId="ADAL" clId="{D0729EDB-0944-4884-A3F5-7DC44E2F6B8F}" dt="2022-01-11T10:19:23.202" v="212" actId="21"/>
          <ac:picMkLst>
            <pc:docMk/>
            <pc:sldMk cId="2908771046" sldId="373"/>
            <ac:picMk id="1028" creationId="{2DA53BC4-9EBB-4FFD-A9F5-C18865C51F2E}"/>
          </ac:picMkLst>
        </pc:picChg>
      </pc:sldChg>
      <pc:sldChg chg="add">
        <pc:chgData name="Binous, Hiba" userId="0a34fafc-6c36-48bd-bf48-ac13b94f5648" providerId="ADAL" clId="{D0729EDB-0944-4884-A3F5-7DC44E2F6B8F}" dt="2022-01-11T09:47:39.909" v="23"/>
        <pc:sldMkLst>
          <pc:docMk/>
          <pc:sldMk cId="3703355831" sldId="374"/>
        </pc:sldMkLst>
      </pc:sldChg>
      <pc:sldChg chg="modSp mod">
        <pc:chgData name="Binous, Hiba" userId="0a34fafc-6c36-48bd-bf48-ac13b94f5648" providerId="ADAL" clId="{D0729EDB-0944-4884-A3F5-7DC44E2F6B8F}" dt="2022-01-11T09:48:27.416" v="31" actId="6549"/>
        <pc:sldMkLst>
          <pc:docMk/>
          <pc:sldMk cId="3970680282" sldId="374"/>
        </pc:sldMkLst>
        <pc:spChg chg="mod">
          <ac:chgData name="Binous, Hiba" userId="0a34fafc-6c36-48bd-bf48-ac13b94f5648" providerId="ADAL" clId="{D0729EDB-0944-4884-A3F5-7DC44E2F6B8F}" dt="2022-01-11T09:48:24.448" v="30" actId="6549"/>
          <ac:spMkLst>
            <pc:docMk/>
            <pc:sldMk cId="3970680282" sldId="374"/>
            <ac:spMk id="3" creationId="{9CD657E5-4675-E84E-840E-4F6D4868C5A9}"/>
          </ac:spMkLst>
        </pc:spChg>
        <pc:spChg chg="mod">
          <ac:chgData name="Binous, Hiba" userId="0a34fafc-6c36-48bd-bf48-ac13b94f5648" providerId="ADAL" clId="{D0729EDB-0944-4884-A3F5-7DC44E2F6B8F}" dt="2022-01-11T09:48:27.416" v="31" actId="6549"/>
          <ac:spMkLst>
            <pc:docMk/>
            <pc:sldMk cId="3970680282" sldId="374"/>
            <ac:spMk id="4" creationId="{6AF03CC0-7DA0-ED4F-B612-580E138D588A}"/>
          </ac:spMkLst>
        </pc:spChg>
      </pc:sldChg>
      <pc:sldChg chg="addSp delSp modSp add del">
        <pc:chgData name="Binous, Hiba" userId="0a34fafc-6c36-48bd-bf48-ac13b94f5648" providerId="ADAL" clId="{D0729EDB-0944-4884-A3F5-7DC44E2F6B8F}" dt="2022-01-11T10:27:02.609" v="289" actId="47"/>
        <pc:sldMkLst>
          <pc:docMk/>
          <pc:sldMk cId="1236508235" sldId="375"/>
        </pc:sldMkLst>
        <pc:picChg chg="add del mod">
          <ac:chgData name="Binous, Hiba" userId="0a34fafc-6c36-48bd-bf48-ac13b94f5648" providerId="ADAL" clId="{D0729EDB-0944-4884-A3F5-7DC44E2F6B8F}" dt="2022-01-11T10:26:51.897" v="284" actId="21"/>
          <ac:picMkLst>
            <pc:docMk/>
            <pc:sldMk cId="1236508235" sldId="375"/>
            <ac:picMk id="3074" creationId="{70A5EC18-B3E2-40C7-A781-6ECB2BDA1C5D}"/>
          </ac:picMkLst>
        </pc:picChg>
        <pc:picChg chg="add del mod">
          <ac:chgData name="Binous, Hiba" userId="0a34fafc-6c36-48bd-bf48-ac13b94f5648" providerId="ADAL" clId="{D0729EDB-0944-4884-A3F5-7DC44E2F6B8F}" dt="2022-01-11T10:26:57.650" v="287" actId="21"/>
          <ac:picMkLst>
            <pc:docMk/>
            <pc:sldMk cId="1236508235" sldId="375"/>
            <ac:picMk id="3076" creationId="{A632A20E-654B-4E74-9DAB-03BECE1AB85D}"/>
          </ac:picMkLst>
        </pc:picChg>
      </pc:sldChg>
      <pc:sldChg chg="addSp delSp modSp add del">
        <pc:chgData name="Binous, Hiba" userId="0a34fafc-6c36-48bd-bf48-ac13b94f5648" providerId="ADAL" clId="{D0729EDB-0944-4884-A3F5-7DC44E2F6B8F}" dt="2022-01-11T10:29:02.681" v="316" actId="47"/>
        <pc:sldMkLst>
          <pc:docMk/>
          <pc:sldMk cId="1457868709" sldId="376"/>
        </pc:sldMkLst>
        <pc:picChg chg="add del mod">
          <ac:chgData name="Binous, Hiba" userId="0a34fafc-6c36-48bd-bf48-ac13b94f5648" providerId="ADAL" clId="{D0729EDB-0944-4884-A3F5-7DC44E2F6B8F}" dt="2022-01-11T10:00:39.040" v="51" actId="478"/>
          <ac:picMkLst>
            <pc:docMk/>
            <pc:sldMk cId="1457868709" sldId="376"/>
            <ac:picMk id="4098" creationId="{C440446F-C74C-463A-85D1-C7DF820E0EC3}"/>
          </ac:picMkLst>
        </pc:picChg>
        <pc:picChg chg="add del mod">
          <ac:chgData name="Binous, Hiba" userId="0a34fafc-6c36-48bd-bf48-ac13b94f5648" providerId="ADAL" clId="{D0729EDB-0944-4884-A3F5-7DC44E2F6B8F}" dt="2022-01-11T10:00:41.121" v="53" actId="478"/>
          <ac:picMkLst>
            <pc:docMk/>
            <pc:sldMk cId="1457868709" sldId="376"/>
            <ac:picMk id="4100" creationId="{1F7E298C-6821-48EA-85A6-182DFF27E50D}"/>
          </ac:picMkLst>
        </pc:picChg>
        <pc:picChg chg="add del mod">
          <ac:chgData name="Binous, Hiba" userId="0a34fafc-6c36-48bd-bf48-ac13b94f5648" providerId="ADAL" clId="{D0729EDB-0944-4884-A3F5-7DC44E2F6B8F}" dt="2022-01-11T10:28:58.405" v="314" actId="21"/>
          <ac:picMkLst>
            <pc:docMk/>
            <pc:sldMk cId="1457868709" sldId="376"/>
            <ac:picMk id="4102" creationId="{8EF0E052-FC42-4105-854D-05B2EF5646B2}"/>
          </ac:picMkLst>
        </pc:picChg>
        <pc:picChg chg="add del mod">
          <ac:chgData name="Binous, Hiba" userId="0a34fafc-6c36-48bd-bf48-ac13b94f5648" providerId="ADAL" clId="{D0729EDB-0944-4884-A3F5-7DC44E2F6B8F}" dt="2022-01-11T10:28:52.305" v="312" actId="21"/>
          <ac:picMkLst>
            <pc:docMk/>
            <pc:sldMk cId="1457868709" sldId="376"/>
            <ac:picMk id="4104" creationId="{34B76738-0379-407B-889B-D2F676D7C29E}"/>
          </ac:picMkLst>
        </pc:picChg>
      </pc:sldChg>
      <pc:sldChg chg="add del">
        <pc:chgData name="Binous, Hiba" userId="0a34fafc-6c36-48bd-bf48-ac13b94f5648" providerId="ADAL" clId="{D0729EDB-0944-4884-A3F5-7DC44E2F6B8F}" dt="2022-01-11T10:29:04.715" v="317" actId="47"/>
        <pc:sldMkLst>
          <pc:docMk/>
          <pc:sldMk cId="1952375119" sldId="377"/>
        </pc:sldMkLst>
      </pc:sldChg>
      <pc:sldChg chg="addSp delSp modSp del">
        <pc:chgData name="Binous, Hiba" userId="0a34fafc-6c36-48bd-bf48-ac13b94f5648" providerId="ADAL" clId="{D0729EDB-0944-4884-A3F5-7DC44E2F6B8F}" dt="2022-01-11T10:25:07.198" v="266" actId="47"/>
        <pc:sldMkLst>
          <pc:docMk/>
          <pc:sldMk cId="3703355831" sldId="378"/>
        </pc:sldMkLst>
        <pc:picChg chg="add del mod">
          <ac:chgData name="Binous, Hiba" userId="0a34fafc-6c36-48bd-bf48-ac13b94f5648" providerId="ADAL" clId="{D0729EDB-0944-4884-A3F5-7DC44E2F6B8F}" dt="2022-01-11T10:24:51.008" v="262" actId="21"/>
          <ac:picMkLst>
            <pc:docMk/>
            <pc:sldMk cId="3703355831" sldId="378"/>
            <ac:picMk id="2050" creationId="{60511DED-3B5C-4FCC-B7C5-C760D5E655E9}"/>
          </ac:picMkLst>
        </pc:picChg>
        <pc:picChg chg="add del mod">
          <ac:chgData name="Binous, Hiba" userId="0a34fafc-6c36-48bd-bf48-ac13b94f5648" providerId="ADAL" clId="{D0729EDB-0944-4884-A3F5-7DC44E2F6B8F}" dt="2022-01-11T10:24:56.660" v="264" actId="21"/>
          <ac:picMkLst>
            <pc:docMk/>
            <pc:sldMk cId="3703355831" sldId="378"/>
            <ac:picMk id="2052" creationId="{28C8DEA9-7D44-45FB-BA3F-50839429B723}"/>
          </ac:picMkLst>
        </pc:picChg>
      </pc:sldChg>
      <pc:sldChg chg="addSp delSp modSp add mod">
        <pc:chgData name="Binous, Hiba" userId="0a34fafc-6c36-48bd-bf48-ac13b94f5648" providerId="ADAL" clId="{D0729EDB-0944-4884-A3F5-7DC44E2F6B8F}" dt="2022-01-11T10:56:41.192" v="580"/>
        <pc:sldMkLst>
          <pc:docMk/>
          <pc:sldMk cId="1682271943" sldId="385"/>
        </pc:sldMkLst>
        <pc:spChg chg="mod">
          <ac:chgData name="Binous, Hiba" userId="0a34fafc-6c36-48bd-bf48-ac13b94f5648" providerId="ADAL" clId="{D0729EDB-0944-4884-A3F5-7DC44E2F6B8F}" dt="2022-01-11T10:22:33.390" v="250" actId="20577"/>
          <ac:spMkLst>
            <pc:docMk/>
            <pc:sldMk cId="1682271943" sldId="385"/>
            <ac:spMk id="2" creationId="{3B1EEA1F-5385-4B36-890D-C2A0B33D5760}"/>
          </ac:spMkLst>
        </pc:spChg>
        <pc:spChg chg="mod">
          <ac:chgData name="Binous, Hiba" userId="0a34fafc-6c36-48bd-bf48-ac13b94f5648" providerId="ADAL" clId="{D0729EDB-0944-4884-A3F5-7DC44E2F6B8F}" dt="2022-01-11T10:22:02.904" v="237"/>
          <ac:spMkLst>
            <pc:docMk/>
            <pc:sldMk cId="1682271943" sldId="385"/>
            <ac:spMk id="3" creationId="{149A4DBC-BD0D-4869-A69D-C6E86AB00C06}"/>
          </ac:spMkLst>
        </pc:spChg>
        <pc:spChg chg="mod">
          <ac:chgData name="Binous, Hiba" userId="0a34fafc-6c36-48bd-bf48-ac13b94f5648" providerId="ADAL" clId="{D0729EDB-0944-4884-A3F5-7DC44E2F6B8F}" dt="2022-01-11T10:22:14.038" v="238"/>
          <ac:spMkLst>
            <pc:docMk/>
            <pc:sldMk cId="1682271943" sldId="385"/>
            <ac:spMk id="4" creationId="{FEFF1C03-5AC4-46EE-994B-C563BC73BC1E}"/>
          </ac:spMkLst>
        </pc:spChg>
        <pc:spChg chg="add del mod">
          <ac:chgData name="Binous, Hiba" userId="0a34fafc-6c36-48bd-bf48-ac13b94f5648" providerId="ADAL" clId="{D0729EDB-0944-4884-A3F5-7DC44E2F6B8F}" dt="2022-01-11T10:22:17.245" v="239" actId="478"/>
          <ac:spMkLst>
            <pc:docMk/>
            <pc:sldMk cId="1682271943" sldId="385"/>
            <ac:spMk id="6" creationId="{19DCD290-BA4B-4493-8383-85E259AA1D1B}"/>
          </ac:spMkLst>
        </pc:spChg>
        <pc:spChg chg="add mod">
          <ac:chgData name="Binous, Hiba" userId="0a34fafc-6c36-48bd-bf48-ac13b94f5648" providerId="ADAL" clId="{D0729EDB-0944-4884-A3F5-7DC44E2F6B8F}" dt="2022-01-11T10:56:11.603" v="571"/>
          <ac:spMkLst>
            <pc:docMk/>
            <pc:sldMk cId="1682271943" sldId="385"/>
            <ac:spMk id="16" creationId="{9D060C9D-D7B8-49C1-90B3-D4220C98EB2F}"/>
          </ac:spMkLst>
        </pc:spChg>
        <pc:spChg chg="add mod">
          <ac:chgData name="Binous, Hiba" userId="0a34fafc-6c36-48bd-bf48-ac13b94f5648" providerId="ADAL" clId="{D0729EDB-0944-4884-A3F5-7DC44E2F6B8F}" dt="2022-01-11T10:56:41.192" v="580"/>
          <ac:spMkLst>
            <pc:docMk/>
            <pc:sldMk cId="1682271943" sldId="385"/>
            <ac:spMk id="17" creationId="{7024A50B-B853-4710-BFFB-D72FDE0CD801}"/>
          </ac:spMkLst>
        </pc:spChg>
        <pc:picChg chg="del">
          <ac:chgData name="Binous, Hiba" userId="0a34fafc-6c36-48bd-bf48-ac13b94f5648" providerId="ADAL" clId="{D0729EDB-0944-4884-A3F5-7DC44E2F6B8F}" dt="2022-01-11T10:19:15.769" v="210" actId="478"/>
          <ac:picMkLst>
            <pc:docMk/>
            <pc:sldMk cId="1682271943" sldId="385"/>
            <ac:picMk id="10" creationId="{80D99412-A26A-4E38-98E1-E12FA44E2C57}"/>
          </ac:picMkLst>
        </pc:picChg>
        <pc:picChg chg="del">
          <ac:chgData name="Binous, Hiba" userId="0a34fafc-6c36-48bd-bf48-ac13b94f5648" providerId="ADAL" clId="{D0729EDB-0944-4884-A3F5-7DC44E2F6B8F}" dt="2022-01-11T10:19:17.284" v="211" actId="478"/>
          <ac:picMkLst>
            <pc:docMk/>
            <pc:sldMk cId="1682271943" sldId="385"/>
            <ac:picMk id="12" creationId="{13A6345A-21C6-42EC-8F6E-2AFD75DAA649}"/>
          </ac:picMkLst>
        </pc:picChg>
        <pc:picChg chg="add mod">
          <ac:chgData name="Binous, Hiba" userId="0a34fafc-6c36-48bd-bf48-ac13b94f5648" providerId="ADAL" clId="{D0729EDB-0944-4884-A3F5-7DC44E2F6B8F}" dt="2022-01-11T10:51:42.379" v="556" actId="1076"/>
          <ac:picMkLst>
            <pc:docMk/>
            <pc:sldMk cId="1682271943" sldId="385"/>
            <ac:picMk id="14" creationId="{EB12A2B3-4F65-43D5-9908-F50B702BDFFB}"/>
          </ac:picMkLst>
        </pc:picChg>
        <pc:picChg chg="add del mod">
          <ac:chgData name="Binous, Hiba" userId="0a34fafc-6c36-48bd-bf48-ac13b94f5648" providerId="ADAL" clId="{D0729EDB-0944-4884-A3F5-7DC44E2F6B8F}" dt="2022-01-11T10:23:45.177" v="252" actId="478"/>
          <ac:picMkLst>
            <pc:docMk/>
            <pc:sldMk cId="1682271943" sldId="385"/>
            <ac:picMk id="15" creationId="{8A120BE9-6EFB-4653-B827-056ECB5DA298}"/>
          </ac:picMkLst>
        </pc:picChg>
        <pc:picChg chg="add mod">
          <ac:chgData name="Binous, Hiba" userId="0a34fafc-6c36-48bd-bf48-ac13b94f5648" providerId="ADAL" clId="{D0729EDB-0944-4884-A3F5-7DC44E2F6B8F}" dt="2022-01-11T10:51:47.005" v="557" actId="1076"/>
          <ac:picMkLst>
            <pc:docMk/>
            <pc:sldMk cId="1682271943" sldId="385"/>
            <ac:picMk id="5122" creationId="{50E826C5-732C-4B99-A510-188FF08F6C72}"/>
          </ac:picMkLst>
        </pc:picChg>
      </pc:sldChg>
      <pc:sldChg chg="addSp delSp modSp add mod">
        <pc:chgData name="Binous, Hiba" userId="0a34fafc-6c36-48bd-bf48-ac13b94f5648" providerId="ADAL" clId="{D0729EDB-0944-4884-A3F5-7DC44E2F6B8F}" dt="2022-01-11T10:56:43.581" v="581"/>
        <pc:sldMkLst>
          <pc:docMk/>
          <pc:sldMk cId="1490167238" sldId="386"/>
        </pc:sldMkLst>
        <pc:spChg chg="del">
          <ac:chgData name="Binous, Hiba" userId="0a34fafc-6c36-48bd-bf48-ac13b94f5648" providerId="ADAL" clId="{D0729EDB-0944-4884-A3F5-7DC44E2F6B8F}" dt="2022-01-11T10:24:40.622" v="261" actId="478"/>
          <ac:spMkLst>
            <pc:docMk/>
            <pc:sldMk cId="1490167238" sldId="386"/>
            <ac:spMk id="2" creationId="{3B1EEA1F-5385-4B36-890D-C2A0B33D5760}"/>
          </ac:spMkLst>
        </pc:spChg>
        <pc:spChg chg="del">
          <ac:chgData name="Binous, Hiba" userId="0a34fafc-6c36-48bd-bf48-ac13b94f5648" providerId="ADAL" clId="{D0729EDB-0944-4884-A3F5-7DC44E2F6B8F}" dt="2022-01-11T10:24:40.622" v="261" actId="478"/>
          <ac:spMkLst>
            <pc:docMk/>
            <pc:sldMk cId="1490167238" sldId="386"/>
            <ac:spMk id="3" creationId="{149A4DBC-BD0D-4869-A69D-C6E86AB00C06}"/>
          </ac:spMkLst>
        </pc:spChg>
        <pc:spChg chg="del">
          <ac:chgData name="Binous, Hiba" userId="0a34fafc-6c36-48bd-bf48-ac13b94f5648" providerId="ADAL" clId="{D0729EDB-0944-4884-A3F5-7DC44E2F6B8F}" dt="2022-01-11T10:24:40.622" v="261" actId="478"/>
          <ac:spMkLst>
            <pc:docMk/>
            <pc:sldMk cId="1490167238" sldId="386"/>
            <ac:spMk id="4" creationId="{FEFF1C03-5AC4-46EE-994B-C563BC73BC1E}"/>
          </ac:spMkLst>
        </pc:spChg>
        <pc:spChg chg="add mod">
          <ac:chgData name="Binous, Hiba" userId="0a34fafc-6c36-48bd-bf48-ac13b94f5648" providerId="ADAL" clId="{D0729EDB-0944-4884-A3F5-7DC44E2F6B8F}" dt="2022-01-11T10:25:43.109" v="280" actId="20577"/>
          <ac:spMkLst>
            <pc:docMk/>
            <pc:sldMk cId="1490167238" sldId="386"/>
            <ac:spMk id="5" creationId="{C1CF1E2D-ECDC-4AE4-ACE5-1D777BF4ABEE}"/>
          </ac:spMkLst>
        </pc:spChg>
        <pc:spChg chg="add mod">
          <ac:chgData name="Binous, Hiba" userId="0a34fafc-6c36-48bd-bf48-ac13b94f5648" providerId="ADAL" clId="{D0729EDB-0944-4884-A3F5-7DC44E2F6B8F}" dt="2022-01-11T10:32:48.443" v="319"/>
          <ac:spMkLst>
            <pc:docMk/>
            <pc:sldMk cId="1490167238" sldId="386"/>
            <ac:spMk id="6" creationId="{1095BC21-7DAA-4369-A21E-FDCA49D59EFF}"/>
          </ac:spMkLst>
        </pc:spChg>
        <pc:spChg chg="del">
          <ac:chgData name="Binous, Hiba" userId="0a34fafc-6c36-48bd-bf48-ac13b94f5648" providerId="ADAL" clId="{D0729EDB-0944-4884-A3F5-7DC44E2F6B8F}" dt="2022-01-11T10:24:40.622" v="261" actId="478"/>
          <ac:spMkLst>
            <pc:docMk/>
            <pc:sldMk cId="1490167238" sldId="386"/>
            <ac:spMk id="7" creationId="{EDFF0E33-04FC-4A1F-9F42-1AEBC3DDDAFE}"/>
          </ac:spMkLst>
        </pc:spChg>
        <pc:spChg chg="add mod">
          <ac:chgData name="Binous, Hiba" userId="0a34fafc-6c36-48bd-bf48-ac13b94f5648" providerId="ADAL" clId="{D0729EDB-0944-4884-A3F5-7DC44E2F6B8F}" dt="2022-01-11T10:34:08.847" v="325"/>
          <ac:spMkLst>
            <pc:docMk/>
            <pc:sldMk cId="1490167238" sldId="386"/>
            <ac:spMk id="8" creationId="{471BE965-2204-4512-A09E-591B2214AFB5}"/>
          </ac:spMkLst>
        </pc:spChg>
        <pc:spChg chg="del">
          <ac:chgData name="Binous, Hiba" userId="0a34fafc-6c36-48bd-bf48-ac13b94f5648" providerId="ADAL" clId="{D0729EDB-0944-4884-A3F5-7DC44E2F6B8F}" dt="2022-01-11T10:24:40.622" v="261" actId="478"/>
          <ac:spMkLst>
            <pc:docMk/>
            <pc:sldMk cId="1490167238" sldId="386"/>
            <ac:spMk id="9" creationId="{73F11B9F-E38D-43A4-B046-0D1F0288DFB4}"/>
          </ac:spMkLst>
        </pc:spChg>
        <pc:spChg chg="del">
          <ac:chgData name="Binous, Hiba" userId="0a34fafc-6c36-48bd-bf48-ac13b94f5648" providerId="ADAL" clId="{D0729EDB-0944-4884-A3F5-7DC44E2F6B8F}" dt="2022-01-11T10:24:40.622" v="261" actId="478"/>
          <ac:spMkLst>
            <pc:docMk/>
            <pc:sldMk cId="1490167238" sldId="386"/>
            <ac:spMk id="13" creationId="{E68A7ED6-0087-4FCB-825C-4716E7BBBB08}"/>
          </ac:spMkLst>
        </pc:spChg>
        <pc:spChg chg="add mod">
          <ac:chgData name="Binous, Hiba" userId="0a34fafc-6c36-48bd-bf48-ac13b94f5648" providerId="ADAL" clId="{D0729EDB-0944-4884-A3F5-7DC44E2F6B8F}" dt="2022-01-11T10:55:33.823" v="562"/>
          <ac:spMkLst>
            <pc:docMk/>
            <pc:sldMk cId="1490167238" sldId="386"/>
            <ac:spMk id="17" creationId="{8C6722C7-EFC0-41F0-8BB5-F1A3F7490292}"/>
          </ac:spMkLst>
        </pc:spChg>
        <pc:spChg chg="add mod">
          <ac:chgData name="Binous, Hiba" userId="0a34fafc-6c36-48bd-bf48-ac13b94f5648" providerId="ADAL" clId="{D0729EDB-0944-4884-A3F5-7DC44E2F6B8F}" dt="2022-01-11T10:56:16.252" v="573" actId="1036"/>
          <ac:spMkLst>
            <pc:docMk/>
            <pc:sldMk cId="1490167238" sldId="386"/>
            <ac:spMk id="18" creationId="{D981071F-ACA7-4AC3-A49B-DB0AF7A9AE5E}"/>
          </ac:spMkLst>
        </pc:spChg>
        <pc:spChg chg="add mod">
          <ac:chgData name="Binous, Hiba" userId="0a34fafc-6c36-48bd-bf48-ac13b94f5648" providerId="ADAL" clId="{D0729EDB-0944-4884-A3F5-7DC44E2F6B8F}" dt="2022-01-11T10:56:43.581" v="581"/>
          <ac:spMkLst>
            <pc:docMk/>
            <pc:sldMk cId="1490167238" sldId="386"/>
            <ac:spMk id="19" creationId="{076A08B4-0893-4709-A2CC-3EEF5665BD76}"/>
          </ac:spMkLst>
        </pc:spChg>
        <pc:picChg chg="del">
          <ac:chgData name="Binous, Hiba" userId="0a34fafc-6c36-48bd-bf48-ac13b94f5648" providerId="ADAL" clId="{D0729EDB-0944-4884-A3F5-7DC44E2F6B8F}" dt="2022-01-11T10:24:40.622" v="261" actId="478"/>
          <ac:picMkLst>
            <pc:docMk/>
            <pc:sldMk cId="1490167238" sldId="386"/>
            <ac:picMk id="14" creationId="{EB12A2B3-4F65-43D5-9908-F50B702BDFFB}"/>
          </ac:picMkLst>
        </pc:picChg>
        <pc:picChg chg="add mod">
          <ac:chgData name="Binous, Hiba" userId="0a34fafc-6c36-48bd-bf48-ac13b94f5648" providerId="ADAL" clId="{D0729EDB-0944-4884-A3F5-7DC44E2F6B8F}" dt="2022-01-11T10:33:55.991" v="323" actId="1076"/>
          <ac:picMkLst>
            <pc:docMk/>
            <pc:sldMk cId="1490167238" sldId="386"/>
            <ac:picMk id="15" creationId="{D382B80F-E6D0-4C17-9128-11B38FE05B4F}"/>
          </ac:picMkLst>
        </pc:picChg>
        <pc:picChg chg="add mod">
          <ac:chgData name="Binous, Hiba" userId="0a34fafc-6c36-48bd-bf48-ac13b94f5648" providerId="ADAL" clId="{D0729EDB-0944-4884-A3F5-7DC44E2F6B8F}" dt="2022-01-11T10:33:57.472" v="324" actId="1076"/>
          <ac:picMkLst>
            <pc:docMk/>
            <pc:sldMk cId="1490167238" sldId="386"/>
            <ac:picMk id="16" creationId="{28457064-3DAE-4DA0-BEDA-4DED10206DF0}"/>
          </ac:picMkLst>
        </pc:picChg>
        <pc:picChg chg="del">
          <ac:chgData name="Binous, Hiba" userId="0a34fafc-6c36-48bd-bf48-ac13b94f5648" providerId="ADAL" clId="{D0729EDB-0944-4884-A3F5-7DC44E2F6B8F}" dt="2022-01-11T10:24:40.622" v="261" actId="478"/>
          <ac:picMkLst>
            <pc:docMk/>
            <pc:sldMk cId="1490167238" sldId="386"/>
            <ac:picMk id="5122" creationId="{50E826C5-732C-4B99-A510-188FF08F6C72}"/>
          </ac:picMkLst>
        </pc:picChg>
      </pc:sldChg>
      <pc:sldChg chg="addSp delSp modSp add mod">
        <pc:chgData name="Binous, Hiba" userId="0a34fafc-6c36-48bd-bf48-ac13b94f5648" providerId="ADAL" clId="{D0729EDB-0944-4884-A3F5-7DC44E2F6B8F}" dt="2022-01-11T11:15:01.657" v="621" actId="20577"/>
        <pc:sldMkLst>
          <pc:docMk/>
          <pc:sldMk cId="419604820" sldId="387"/>
        </pc:sldMkLst>
        <pc:spChg chg="mod">
          <ac:chgData name="Binous, Hiba" userId="0a34fafc-6c36-48bd-bf48-ac13b94f5648" providerId="ADAL" clId="{D0729EDB-0944-4884-A3F5-7DC44E2F6B8F}" dt="2022-01-11T10:38:25.473" v="344" actId="20577"/>
          <ac:spMkLst>
            <pc:docMk/>
            <pc:sldMk cId="419604820" sldId="387"/>
            <ac:spMk id="5" creationId="{C1CF1E2D-ECDC-4AE4-ACE5-1D777BF4ABEE}"/>
          </ac:spMkLst>
        </pc:spChg>
        <pc:spChg chg="mod">
          <ac:chgData name="Binous, Hiba" userId="0a34fafc-6c36-48bd-bf48-ac13b94f5648" providerId="ADAL" clId="{D0729EDB-0944-4884-A3F5-7DC44E2F6B8F}" dt="2022-01-11T11:13:03.734" v="587"/>
          <ac:spMkLst>
            <pc:docMk/>
            <pc:sldMk cId="419604820" sldId="387"/>
            <ac:spMk id="6" creationId="{1095BC21-7DAA-4369-A21E-FDCA49D59EFF}"/>
          </ac:spMkLst>
        </pc:spChg>
        <pc:spChg chg="mod">
          <ac:chgData name="Binous, Hiba" userId="0a34fafc-6c36-48bd-bf48-ac13b94f5648" providerId="ADAL" clId="{D0729EDB-0944-4884-A3F5-7DC44E2F6B8F}" dt="2022-01-11T11:15:01.657" v="621" actId="20577"/>
          <ac:spMkLst>
            <pc:docMk/>
            <pc:sldMk cId="419604820" sldId="387"/>
            <ac:spMk id="8" creationId="{471BE965-2204-4512-A09E-591B2214AFB5}"/>
          </ac:spMkLst>
        </pc:spChg>
        <pc:spChg chg="add mod">
          <ac:chgData name="Binous, Hiba" userId="0a34fafc-6c36-48bd-bf48-ac13b94f5648" providerId="ADAL" clId="{D0729EDB-0944-4884-A3F5-7DC44E2F6B8F}" dt="2022-01-11T10:55:36.373" v="563"/>
          <ac:spMkLst>
            <pc:docMk/>
            <pc:sldMk cId="419604820" sldId="387"/>
            <ac:spMk id="10" creationId="{8A3C5F8E-66DC-40F8-967C-13F21E93F036}"/>
          </ac:spMkLst>
        </pc:spChg>
        <pc:spChg chg="add mod">
          <ac:chgData name="Binous, Hiba" userId="0a34fafc-6c36-48bd-bf48-ac13b94f5648" providerId="ADAL" clId="{D0729EDB-0944-4884-A3F5-7DC44E2F6B8F}" dt="2022-01-11T10:56:18.171" v="574"/>
          <ac:spMkLst>
            <pc:docMk/>
            <pc:sldMk cId="419604820" sldId="387"/>
            <ac:spMk id="11" creationId="{E628DAB2-408D-4647-AD71-570200CD3F21}"/>
          </ac:spMkLst>
        </pc:spChg>
        <pc:spChg chg="add mod">
          <ac:chgData name="Binous, Hiba" userId="0a34fafc-6c36-48bd-bf48-ac13b94f5648" providerId="ADAL" clId="{D0729EDB-0944-4884-A3F5-7DC44E2F6B8F}" dt="2022-01-11T10:56:45.457" v="582"/>
          <ac:spMkLst>
            <pc:docMk/>
            <pc:sldMk cId="419604820" sldId="387"/>
            <ac:spMk id="12" creationId="{26F2A103-B94B-4782-B7C7-57951AFF4AAE}"/>
          </ac:spMkLst>
        </pc:spChg>
        <pc:picChg chg="add mod">
          <ac:chgData name="Binous, Hiba" userId="0a34fafc-6c36-48bd-bf48-ac13b94f5648" providerId="ADAL" clId="{D0729EDB-0944-4884-A3F5-7DC44E2F6B8F}" dt="2022-01-11T10:44:22.641" v="534" actId="1076"/>
          <ac:picMkLst>
            <pc:docMk/>
            <pc:sldMk cId="419604820" sldId="387"/>
            <ac:picMk id="7" creationId="{5CBF6ACC-816D-474C-A1D9-4E59E6DD3AA9}"/>
          </ac:picMkLst>
        </pc:picChg>
        <pc:picChg chg="add mod">
          <ac:chgData name="Binous, Hiba" userId="0a34fafc-6c36-48bd-bf48-ac13b94f5648" providerId="ADAL" clId="{D0729EDB-0944-4884-A3F5-7DC44E2F6B8F}" dt="2022-01-11T10:44:33.855" v="538" actId="1076"/>
          <ac:picMkLst>
            <pc:docMk/>
            <pc:sldMk cId="419604820" sldId="387"/>
            <ac:picMk id="9" creationId="{0E174AA3-1089-474A-BDAB-800880F7D172}"/>
          </ac:picMkLst>
        </pc:picChg>
        <pc:picChg chg="del">
          <ac:chgData name="Binous, Hiba" userId="0a34fafc-6c36-48bd-bf48-ac13b94f5648" providerId="ADAL" clId="{D0729EDB-0944-4884-A3F5-7DC44E2F6B8F}" dt="2022-01-11T10:26:17.594" v="282" actId="478"/>
          <ac:picMkLst>
            <pc:docMk/>
            <pc:sldMk cId="419604820" sldId="387"/>
            <ac:picMk id="15" creationId="{D382B80F-E6D0-4C17-9128-11B38FE05B4F}"/>
          </ac:picMkLst>
        </pc:picChg>
        <pc:picChg chg="del">
          <ac:chgData name="Binous, Hiba" userId="0a34fafc-6c36-48bd-bf48-ac13b94f5648" providerId="ADAL" clId="{D0729EDB-0944-4884-A3F5-7DC44E2F6B8F}" dt="2022-01-11T10:26:19.307" v="283" actId="478"/>
          <ac:picMkLst>
            <pc:docMk/>
            <pc:sldMk cId="419604820" sldId="387"/>
            <ac:picMk id="16" creationId="{28457064-3DAE-4DA0-BEDA-4DED10206DF0}"/>
          </ac:picMkLst>
        </pc:picChg>
      </pc:sldChg>
      <pc:sldChg chg="modSp add del mod">
        <pc:chgData name="Binous, Hiba" userId="0a34fafc-6c36-48bd-bf48-ac13b94f5648" providerId="ADAL" clId="{D0729EDB-0944-4884-A3F5-7DC44E2F6B8F}" dt="2022-01-11T10:41:43.233" v="524" actId="47"/>
        <pc:sldMkLst>
          <pc:docMk/>
          <pc:sldMk cId="2971251605" sldId="388"/>
        </pc:sldMkLst>
        <pc:spChg chg="mod">
          <ac:chgData name="Binous, Hiba" userId="0a34fafc-6c36-48bd-bf48-ac13b94f5648" providerId="ADAL" clId="{D0729EDB-0944-4884-A3F5-7DC44E2F6B8F}" dt="2022-01-11T10:27:36.369" v="307" actId="20577"/>
          <ac:spMkLst>
            <pc:docMk/>
            <pc:sldMk cId="2971251605" sldId="388"/>
            <ac:spMk id="5" creationId="{C1CF1E2D-ECDC-4AE4-ACE5-1D777BF4ABEE}"/>
          </ac:spMkLst>
        </pc:spChg>
      </pc:sldChg>
      <pc:sldChg chg="addSp delSp modSp add mod">
        <pc:chgData name="Binous, Hiba" userId="0a34fafc-6c36-48bd-bf48-ac13b94f5648" providerId="ADAL" clId="{D0729EDB-0944-4884-A3F5-7DC44E2F6B8F}" dt="2022-01-11T10:56:48.101" v="583"/>
        <pc:sldMkLst>
          <pc:docMk/>
          <pc:sldMk cId="4246081215" sldId="390"/>
        </pc:sldMkLst>
        <pc:spChg chg="mod">
          <ac:chgData name="Binous, Hiba" userId="0a34fafc-6c36-48bd-bf48-ac13b94f5648" providerId="ADAL" clId="{D0729EDB-0944-4884-A3F5-7DC44E2F6B8F}" dt="2022-01-11T10:50:09.077" v="550" actId="27636"/>
          <ac:spMkLst>
            <pc:docMk/>
            <pc:sldMk cId="4246081215" sldId="390"/>
            <ac:spMk id="5" creationId="{C1CF1E2D-ECDC-4AE4-ACE5-1D777BF4ABEE}"/>
          </ac:spMkLst>
        </pc:spChg>
        <pc:spChg chg="mod">
          <ac:chgData name="Binous, Hiba" userId="0a34fafc-6c36-48bd-bf48-ac13b94f5648" providerId="ADAL" clId="{D0729EDB-0944-4884-A3F5-7DC44E2F6B8F}" dt="2022-01-11T10:51:24.536" v="553"/>
          <ac:spMkLst>
            <pc:docMk/>
            <pc:sldMk cId="4246081215" sldId="390"/>
            <ac:spMk id="6" creationId="{1095BC21-7DAA-4369-A21E-FDCA49D59EFF}"/>
          </ac:spMkLst>
        </pc:spChg>
        <pc:spChg chg="mod">
          <ac:chgData name="Binous, Hiba" userId="0a34fafc-6c36-48bd-bf48-ac13b94f5648" providerId="ADAL" clId="{D0729EDB-0944-4884-A3F5-7DC44E2F6B8F}" dt="2022-01-11T10:51:33.522" v="554"/>
          <ac:spMkLst>
            <pc:docMk/>
            <pc:sldMk cId="4246081215" sldId="390"/>
            <ac:spMk id="8" creationId="{471BE965-2204-4512-A09E-591B2214AFB5}"/>
          </ac:spMkLst>
        </pc:spChg>
        <pc:spChg chg="add mod">
          <ac:chgData name="Binous, Hiba" userId="0a34fafc-6c36-48bd-bf48-ac13b94f5648" providerId="ADAL" clId="{D0729EDB-0944-4884-A3F5-7DC44E2F6B8F}" dt="2022-01-11T10:55:39.530" v="564"/>
          <ac:spMkLst>
            <pc:docMk/>
            <pc:sldMk cId="4246081215" sldId="390"/>
            <ac:spMk id="12" creationId="{AEF4D622-07E4-4703-A2E5-904F3C042583}"/>
          </ac:spMkLst>
        </pc:spChg>
        <pc:spChg chg="add mod">
          <ac:chgData name="Binous, Hiba" userId="0a34fafc-6c36-48bd-bf48-ac13b94f5648" providerId="ADAL" clId="{D0729EDB-0944-4884-A3F5-7DC44E2F6B8F}" dt="2022-01-11T10:56:20.081" v="575"/>
          <ac:spMkLst>
            <pc:docMk/>
            <pc:sldMk cId="4246081215" sldId="390"/>
            <ac:spMk id="13" creationId="{7592C809-60B0-4108-A25B-BCABF97913D0}"/>
          </ac:spMkLst>
        </pc:spChg>
        <pc:spChg chg="add mod">
          <ac:chgData name="Binous, Hiba" userId="0a34fafc-6c36-48bd-bf48-ac13b94f5648" providerId="ADAL" clId="{D0729EDB-0944-4884-A3F5-7DC44E2F6B8F}" dt="2022-01-11T10:56:48.101" v="583"/>
          <ac:spMkLst>
            <pc:docMk/>
            <pc:sldMk cId="4246081215" sldId="390"/>
            <ac:spMk id="14" creationId="{DAE7DEDE-B2B2-470D-9393-AA5A6CA8715F}"/>
          </ac:spMkLst>
        </pc:spChg>
        <pc:picChg chg="del">
          <ac:chgData name="Binous, Hiba" userId="0a34fafc-6c36-48bd-bf48-ac13b94f5648" providerId="ADAL" clId="{D0729EDB-0944-4884-A3F5-7DC44E2F6B8F}" dt="2022-01-11T10:28:45.025" v="309" actId="478"/>
          <ac:picMkLst>
            <pc:docMk/>
            <pc:sldMk cId="4246081215" sldId="390"/>
            <ac:picMk id="7" creationId="{5CBF6ACC-816D-474C-A1D9-4E59E6DD3AA9}"/>
          </ac:picMkLst>
        </pc:picChg>
        <pc:picChg chg="del mod">
          <ac:chgData name="Binous, Hiba" userId="0a34fafc-6c36-48bd-bf48-ac13b94f5648" providerId="ADAL" clId="{D0729EDB-0944-4884-A3F5-7DC44E2F6B8F}" dt="2022-01-11T10:28:46.503" v="311" actId="478"/>
          <ac:picMkLst>
            <pc:docMk/>
            <pc:sldMk cId="4246081215" sldId="390"/>
            <ac:picMk id="9" creationId="{0E174AA3-1089-474A-BDAB-800880F7D172}"/>
          </ac:picMkLst>
        </pc:picChg>
        <pc:picChg chg="add mod">
          <ac:chgData name="Binous, Hiba" userId="0a34fafc-6c36-48bd-bf48-ac13b94f5648" providerId="ADAL" clId="{D0729EDB-0944-4884-A3F5-7DC44E2F6B8F}" dt="2022-01-11T10:50:13.374" v="551" actId="1076"/>
          <ac:picMkLst>
            <pc:docMk/>
            <pc:sldMk cId="4246081215" sldId="390"/>
            <ac:picMk id="10" creationId="{AC8125B3-D3B4-4A27-BF5F-69E602B42395}"/>
          </ac:picMkLst>
        </pc:picChg>
        <pc:picChg chg="add mod">
          <ac:chgData name="Binous, Hiba" userId="0a34fafc-6c36-48bd-bf48-ac13b94f5648" providerId="ADAL" clId="{D0729EDB-0944-4884-A3F5-7DC44E2F6B8F}" dt="2022-01-11T10:50:14.976" v="552" actId="1076"/>
          <ac:picMkLst>
            <pc:docMk/>
            <pc:sldMk cId="4246081215" sldId="390"/>
            <ac:picMk id="11" creationId="{874248DB-7D5B-49C6-8B56-3E797370C6EC}"/>
          </ac:picMkLst>
        </pc:picChg>
      </pc:sldChg>
      <pc:sldChg chg="addSp delSp modSp add mod">
        <pc:chgData name="Binous, Hiba" userId="0a34fafc-6c36-48bd-bf48-ac13b94f5648" providerId="ADAL" clId="{D0729EDB-0944-4884-A3F5-7DC44E2F6B8F}" dt="2022-01-11T11:53:43.517" v="637" actId="20577"/>
        <pc:sldMkLst>
          <pc:docMk/>
          <pc:sldMk cId="2501067280" sldId="392"/>
        </pc:sldMkLst>
        <pc:spChg chg="mod">
          <ac:chgData name="Binous, Hiba" userId="0a34fafc-6c36-48bd-bf48-ac13b94f5648" providerId="ADAL" clId="{D0729EDB-0944-4884-A3F5-7DC44E2F6B8F}" dt="2022-01-11T11:53:43.517" v="637" actId="20577"/>
          <ac:spMkLst>
            <pc:docMk/>
            <pc:sldMk cId="2501067280" sldId="392"/>
            <ac:spMk id="2" creationId="{68F0FA04-6227-9040-92A6-9514A59B8E7B}"/>
          </ac:spMkLst>
        </pc:spChg>
        <pc:spChg chg="mod">
          <ac:chgData name="Binous, Hiba" userId="0a34fafc-6c36-48bd-bf48-ac13b94f5648" providerId="ADAL" clId="{D0729EDB-0944-4884-A3F5-7DC44E2F6B8F}" dt="2022-01-11T11:51:48.435" v="625" actId="6549"/>
          <ac:spMkLst>
            <pc:docMk/>
            <pc:sldMk cId="2501067280" sldId="392"/>
            <ac:spMk id="3" creationId="{9CD657E5-4675-E84E-840E-4F6D4868C5A9}"/>
          </ac:spMkLst>
        </pc:spChg>
        <pc:spChg chg="mod">
          <ac:chgData name="Binous, Hiba" userId="0a34fafc-6c36-48bd-bf48-ac13b94f5648" providerId="ADAL" clId="{D0729EDB-0944-4884-A3F5-7DC44E2F6B8F}" dt="2022-01-11T11:51:52.886" v="627" actId="27636"/>
          <ac:spMkLst>
            <pc:docMk/>
            <pc:sldMk cId="2501067280" sldId="392"/>
            <ac:spMk id="4" creationId="{6AF03CC0-7DA0-ED4F-B612-580E138D588A}"/>
          </ac:spMkLst>
        </pc:spChg>
        <pc:spChg chg="mod">
          <ac:chgData name="Binous, Hiba" userId="0a34fafc-6c36-48bd-bf48-ac13b94f5648" providerId="ADAL" clId="{D0729EDB-0944-4884-A3F5-7DC44E2F6B8F}" dt="2022-01-11T11:52:04.675" v="629" actId="1076"/>
          <ac:spMkLst>
            <pc:docMk/>
            <pc:sldMk cId="2501067280" sldId="392"/>
            <ac:spMk id="5" creationId="{0B4B9306-DDC0-AD4F-A9C2-739C6AEB0172}"/>
          </ac:spMkLst>
        </pc:spChg>
        <pc:picChg chg="add mod">
          <ac:chgData name="Binous, Hiba" userId="0a34fafc-6c36-48bd-bf48-ac13b94f5648" providerId="ADAL" clId="{D0729EDB-0944-4884-A3F5-7DC44E2F6B8F}" dt="2022-01-11T11:52:04.675" v="629" actId="1076"/>
          <ac:picMkLst>
            <pc:docMk/>
            <pc:sldMk cId="2501067280" sldId="392"/>
            <ac:picMk id="6146" creationId="{AD3A3960-A16B-48A9-A4AF-329480C9E808}"/>
          </ac:picMkLst>
        </pc:picChg>
        <pc:picChg chg="add mod">
          <ac:chgData name="Binous, Hiba" userId="0a34fafc-6c36-48bd-bf48-ac13b94f5648" providerId="ADAL" clId="{D0729EDB-0944-4884-A3F5-7DC44E2F6B8F}" dt="2022-01-11T11:52:13.016" v="631" actId="1076"/>
          <ac:picMkLst>
            <pc:docMk/>
            <pc:sldMk cId="2501067280" sldId="392"/>
            <ac:picMk id="6148" creationId="{76E13285-601F-4519-AA7F-BDCF5B0C95DA}"/>
          </ac:picMkLst>
        </pc:picChg>
        <pc:picChg chg="del">
          <ac:chgData name="Binous, Hiba" userId="0a34fafc-6c36-48bd-bf48-ac13b94f5648" providerId="ADAL" clId="{D0729EDB-0944-4884-A3F5-7DC44E2F6B8F}" dt="2022-01-11T11:51:42.352" v="623" actId="478"/>
          <ac:picMkLst>
            <pc:docMk/>
            <pc:sldMk cId="2501067280" sldId="392"/>
            <ac:picMk id="10242" creationId="{B587328B-83D5-4947-83A9-91ABC6CFDC31}"/>
          </ac:picMkLst>
        </pc:picChg>
        <pc:picChg chg="del">
          <ac:chgData name="Binous, Hiba" userId="0a34fafc-6c36-48bd-bf48-ac13b94f5648" providerId="ADAL" clId="{D0729EDB-0944-4884-A3F5-7DC44E2F6B8F}" dt="2022-01-11T11:51:43.650" v="624" actId="478"/>
          <ac:picMkLst>
            <pc:docMk/>
            <pc:sldMk cId="2501067280" sldId="392"/>
            <ac:picMk id="10244" creationId="{D0AA6721-C58A-4873-B45B-4347BF311D3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/>
              <a:t>API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877880"/>
          </a:xfrm>
        </p:spPr>
        <p:txBody>
          <a:bodyPr/>
          <a:lstStyle/>
          <a:p>
            <a:r>
              <a:rPr lang="en-US">
                <a:latin typeface="+mj-lt"/>
              </a:rPr>
              <a:t>TEAM 3</a:t>
            </a:r>
          </a:p>
          <a:p>
            <a:r>
              <a:rPr lang="en-US">
                <a:latin typeface="+mj-lt"/>
              </a:rPr>
              <a:t>Lin </a:t>
            </a:r>
          </a:p>
          <a:p>
            <a:r>
              <a:rPr lang="en-US">
                <a:latin typeface="+mj-lt"/>
              </a:rPr>
              <a:t>Nick</a:t>
            </a:r>
          </a:p>
          <a:p>
            <a:r>
              <a:rPr lang="en-US" err="1">
                <a:latin typeface="+mj-lt"/>
              </a:rPr>
              <a:t>Pooyan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Hiba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16" y="2470212"/>
            <a:ext cx="7132320" cy="3289971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+mj-lt"/>
              </a:rPr>
              <a:t>TEAM 2</a:t>
            </a:r>
            <a:br>
              <a:rPr lang="en-US" sz="4000" b="1">
                <a:latin typeface="+mj-lt"/>
              </a:rPr>
            </a:br>
            <a:endParaRPr lang="en-US" sz="4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91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EA1F-5385-4B36-890D-C2A0B33D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And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A4DBC-BD0D-4869-A69D-C6E86AB0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034105" cy="752934"/>
          </a:xfrm>
        </p:spPr>
        <p:txBody>
          <a:bodyPr>
            <a:normAutofit/>
          </a:bodyPr>
          <a:lstStyle/>
          <a:p>
            <a:r>
              <a:rPr lang="en-US"/>
              <a:t>And</a:t>
            </a:r>
            <a:r>
              <a:rPr lang="zh-CN" altLang="en-US"/>
              <a:t> </a:t>
            </a:r>
            <a:r>
              <a:rPr lang="en-US" altLang="zh-CN"/>
              <a:t>Class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public.</a:t>
            </a:r>
            <a:endParaRPr lang="en-US">
              <a:sym typeface="Wingdings" panose="05000000000000000000" pitchFamily="2" charset="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F1C03-5AC4-46EE-994B-C563BC73BC1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45095" y="2300984"/>
            <a:ext cx="4764829" cy="815078"/>
          </a:xfrm>
        </p:spPr>
        <p:txBody>
          <a:bodyPr>
            <a:normAutofit/>
          </a:bodyPr>
          <a:lstStyle/>
          <a:p>
            <a:r>
              <a:rPr lang="en-US"/>
              <a:t>And Class not public.</a:t>
            </a: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13A6345A-21C6-42EC-8F6E-2AFD75DAA64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95" y="3562166"/>
            <a:ext cx="5643934" cy="206627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0E33-04FC-4A1F-9F42-1AEBC3DDDA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11B9F-E38D-43A4-B046-0D1F0288DF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99412-A26A-4E38-98E1-E12FA44E2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7" y="3562166"/>
            <a:ext cx="5926358" cy="2066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8A7ED6-0087-4FCB-825C-4716E7BBBB08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8C085-9D61-404D-BF5F-82C363110884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D478D-FD35-4189-AB07-DD358D29A56D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B22-16A3-4A43-AEE4-D5F242E0CDA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5027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EA1F-5385-4B36-890D-C2A0B33D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Or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A4DBC-BD0D-4869-A69D-C6E86AB0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034105" cy="75293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Or Class</a:t>
            </a:r>
            <a:r>
              <a:rPr lang="zh-CN" altLang="en-US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is</a:t>
            </a:r>
            <a:r>
              <a:rPr lang="zh-CN" altLang="en-US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public.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F1C03-5AC4-46EE-994B-C563BC73BC1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Or Class not public.</a:t>
            </a:r>
          </a:p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0E33-04FC-4A1F-9F42-1AEBC3DDDA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11B9F-E38D-43A4-B046-0D1F0288DF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A7ED6-0087-4FCB-825C-4716E7BBBB08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4" name="Picture 2" descr="image">
            <a:extLst>
              <a:ext uri="{FF2B5EF4-FFF2-40B4-BE49-F238E27FC236}">
                <a16:creationId xmlns:a16="http://schemas.microsoft.com/office/drawing/2014/main" id="{EB12A2B3-4F65-43D5-9908-F50B702B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" y="3145548"/>
            <a:ext cx="5752004" cy="208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50E826C5-732C-4B99-A510-188FF08F6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87" y="3145548"/>
            <a:ext cx="5640279" cy="20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060C9D-D7B8-49C1-90B3-D4220C98EB2F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24A50B-B853-4710-BFFB-D72FDE0CD801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227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F1E2D-ECDC-4AE4-ACE5-1D777BF4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Not</a:t>
            </a:r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95BC21-7DAA-4369-A21E-FDCA49D59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Not Class</a:t>
            </a:r>
            <a:r>
              <a:rPr lang="zh-CN" altLang="en-US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is</a:t>
            </a:r>
            <a:r>
              <a:rPr lang="zh-CN" altLang="en-US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public.</a:t>
            </a: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1BE965-2204-4512-A09E-591B2214AFB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Not Class</a:t>
            </a:r>
            <a:r>
              <a:rPr lang="zh-CN" altLang="en-US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not</a:t>
            </a:r>
            <a:r>
              <a:rPr lang="en-US" altLang="zh-CN">
                <a:ea typeface="+mj-lt"/>
                <a:cs typeface="+mj-lt"/>
              </a:rPr>
              <a:t> </a:t>
            </a:r>
            <a:r>
              <a:rPr lang="en-US">
                <a:ea typeface="+mj-lt"/>
                <a:cs typeface="+mj-lt"/>
              </a:rPr>
              <a:t>public.</a:t>
            </a:r>
          </a:p>
          <a:p>
            <a:endParaRPr lang="en-US"/>
          </a:p>
          <a:p>
            <a:endParaRPr lang="en-NL"/>
          </a:p>
        </p:txBody>
      </p:sp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D382B80F-E6D0-4C17-9128-11B38FE0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" y="3454535"/>
            <a:ext cx="5580460" cy="180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">
            <a:extLst>
              <a:ext uri="{FF2B5EF4-FFF2-40B4-BE49-F238E27FC236}">
                <a16:creationId xmlns:a16="http://schemas.microsoft.com/office/drawing/2014/main" id="{28457064-3DAE-4DA0-BEDA-4DED1020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58" y="3429000"/>
            <a:ext cx="5528107" cy="180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6722C7-EFC0-41F0-8BB5-F1A3F7490292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1071F-ACA7-4AC3-A49B-DB0AF7A9AE5E}"/>
              </a:ext>
            </a:extLst>
          </p:cNvPr>
          <p:cNvSpPr txBox="1"/>
          <p:nvPr/>
        </p:nvSpPr>
        <p:spPr>
          <a:xfrm>
            <a:off x="3225196" y="17196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A08B4-0893-4709-A2CC-3EEF5665BD76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016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F1E2D-ECDC-4AE4-ACE5-1D777BF4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calculate()</a:t>
            </a:r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95BC21-7DAA-4369-A21E-FDCA49D5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2" y="2300984"/>
            <a:ext cx="5596575" cy="974876"/>
          </a:xfrm>
        </p:spPr>
        <p:txBody>
          <a:bodyPr>
            <a:normAutofit/>
          </a:bodyPr>
          <a:lstStyle/>
          <a:p>
            <a:r>
              <a:rPr lang="en-US"/>
              <a:t>calculate method of </a:t>
            </a:r>
            <a:r>
              <a:rPr lang="en-US" b="1">
                <a:ea typeface="+mj-lt"/>
                <a:cs typeface="+mj-lt"/>
              </a:rPr>
              <a:t>calculatable </a:t>
            </a:r>
            <a:r>
              <a:rPr lang="en-US"/>
              <a:t>is public</a:t>
            </a:r>
          </a:p>
          <a:p>
            <a:endParaRPr lang="en-N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1BE965-2204-4512-A09E-591B2214AFB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3"/>
            <a:ext cx="5125005" cy="97487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calculate method of </a:t>
            </a:r>
            <a:r>
              <a:rPr lang="en-US" b="1">
                <a:ea typeface="+mj-lt"/>
                <a:cs typeface="+mj-lt"/>
              </a:rPr>
              <a:t>calculatable </a:t>
            </a:r>
            <a:r>
              <a:rPr lang="en-US">
                <a:ea typeface="+mj-lt"/>
                <a:cs typeface="+mj-lt"/>
              </a:rPr>
              <a:t>not public</a:t>
            </a: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5CBF6ACC-816D-474C-A1D9-4E59E6DD3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4" y="3888875"/>
            <a:ext cx="5596576" cy="186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">
            <a:extLst>
              <a:ext uri="{FF2B5EF4-FFF2-40B4-BE49-F238E27FC236}">
                <a16:creationId xmlns:a16="http://schemas.microsoft.com/office/drawing/2014/main" id="{0E174AA3-1089-474A-BDAB-800880F7D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498" y="3832887"/>
            <a:ext cx="5973502" cy="19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3C5F8E-66DC-40F8-967C-13F21E93F036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8DAB2-408D-4647-AD71-570200CD3F21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2A103-B94B-4782-B7C7-57951AFF4AAE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0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F1E2D-ECDC-4AE4-ACE5-1D777BF4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</a:t>
            </a:r>
            <a:r>
              <a:rPr lang="en-US" err="1"/>
              <a:t>InputBoolean</a:t>
            </a:r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95BC21-7DAA-4369-A21E-FDCA49D59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InputBoolean</a:t>
            </a:r>
            <a:r>
              <a:rPr lang="en-US"/>
              <a:t> not final</a:t>
            </a:r>
          </a:p>
          <a:p>
            <a:endParaRPr lang="en-N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1BE965-2204-4512-A09E-591B2214AFB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InputBoolean final</a:t>
            </a: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10" name="Picture 8" descr="image">
            <a:extLst>
              <a:ext uri="{FF2B5EF4-FFF2-40B4-BE49-F238E27FC236}">
                <a16:creationId xmlns:a16="http://schemas.microsoft.com/office/drawing/2014/main" id="{AC8125B3-D3B4-4A27-BF5F-69E602B42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79" y="2866559"/>
            <a:ext cx="58007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">
            <a:extLst>
              <a:ext uri="{FF2B5EF4-FFF2-40B4-BE49-F238E27FC236}">
                <a16:creationId xmlns:a16="http://schemas.microsoft.com/office/drawing/2014/main" id="{874248DB-7D5B-49C6-8B56-3E797370C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98" y="2799883"/>
            <a:ext cx="58578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F4D622-07E4-4703-A2E5-904F3C042583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2C809-60B0-4108-A25B-BCABF97913D0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7DEDE-B2B2-470D-9393-AA5A6CA8715F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608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16" y="2470212"/>
            <a:ext cx="7132320" cy="3289971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+mj-lt"/>
              </a:rPr>
              <a:t>TEAM 4</a:t>
            </a:r>
            <a:br>
              <a:rPr lang="en-US" sz="4000" b="1">
                <a:latin typeface="+mj-lt"/>
              </a:rPr>
            </a:br>
            <a:endParaRPr lang="en-US" sz="4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12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run()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method is callable.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/>
              <a:t>Run method is removed in v2.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710CF4-BF9C-44D4-9699-A13200D1B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9AAF8C6-1E88-4334-A668-F17CF65F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23" y="2799146"/>
            <a:ext cx="4827178" cy="283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0D00EA6-24D0-4709-8459-5EF109117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2799146"/>
            <a:ext cx="4772267" cy="283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1EB6AF-EE01-45B0-9882-D3F7EB3FCD52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04119-145B-4AAD-B569-A57015DC0B78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03464-4328-4DA6-B875-BEDB621C9149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2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Result is in v1 as a public class.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Result class is not available in v2.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18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0FE9AE4A-5F4D-412E-A2B7-8F1A83BA7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970424"/>
            <a:ext cx="5091165" cy="23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">
            <a:extLst>
              <a:ext uri="{FF2B5EF4-FFF2-40B4-BE49-F238E27FC236}">
                <a16:creationId xmlns:a16="http://schemas.microsoft.com/office/drawing/2014/main" id="{F2B8C4C9-EADE-49E5-8977-D79121EF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63" y="2956486"/>
            <a:ext cx="5128595" cy="23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8F672C-A260-4AA3-8AFC-B438BF0FF1D3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82840-A39A-4408-926E-6E4B4F3EAC91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E3423-DB65-43D7-92D4-E41A30F5F028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86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 </a:t>
            </a:r>
            <a:r>
              <a:rPr lang="en-US" err="1"/>
              <a:t>UnaryGate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UnaryGate</a:t>
            </a:r>
            <a:r>
              <a:rPr lang="en-US"/>
              <a:t> is a public class in v1.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UnaryGate</a:t>
            </a:r>
            <a:r>
              <a:rPr lang="en-US"/>
              <a:t> is a default class in v2, which are accessible only within the same package.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B587328B-83D5-4947-83A9-91ABC6CFD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23" y="2971800"/>
            <a:ext cx="4997116" cy="2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">
            <a:extLst>
              <a:ext uri="{FF2B5EF4-FFF2-40B4-BE49-F238E27FC236}">
                <a16:creationId xmlns:a16="http://schemas.microsoft.com/office/drawing/2014/main" id="{D0AA6721-C58A-4873-B45B-4347BF311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63" y="2971800"/>
            <a:ext cx="4997116" cy="2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2B1003-B1EC-44B5-BBD9-FBB66C3358B1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6E8D7-D932-411D-AB0A-63B8F24A3BD4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DB986-9B8B-4AC4-B285-4F7C2EF4027F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783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16" y="2470212"/>
            <a:ext cx="7132320" cy="3289971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+mj-lt"/>
              </a:rPr>
              <a:t>TEAM 1</a:t>
            </a:r>
            <a:br>
              <a:rPr lang="en-US" sz="4000" b="1">
                <a:latin typeface="+mj-lt"/>
              </a:rPr>
            </a:br>
            <a:endParaRPr lang="en-US" sz="4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56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16" y="2470212"/>
            <a:ext cx="7132320" cy="3289971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+mj-lt"/>
              </a:rPr>
              <a:t>TEAM 5</a:t>
            </a:r>
            <a:br>
              <a:rPr lang="en-US" sz="4000" b="1">
                <a:latin typeface="+mj-lt"/>
              </a:rPr>
            </a:br>
            <a:endParaRPr lang="en-US" sz="4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68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one abstract method is in Circuit Class.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909208" y="3602721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Another abstract method was added in Circuit class.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B1003-B1EC-44B5-BBD9-FBB66C3358B1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6E8D7-D932-411D-AB0A-63B8F24A3BD4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DB986-9B8B-4AC4-B285-4F7C2EF4027F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AD3A3960-A16B-48A9-A4AF-329480C9E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32" y="2926063"/>
            <a:ext cx="52482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">
            <a:extLst>
              <a:ext uri="{FF2B5EF4-FFF2-40B4-BE49-F238E27FC236}">
                <a16:creationId xmlns:a16="http://schemas.microsoft.com/office/drawing/2014/main" id="{76E13285-601F-4519-AA7F-BDCF5B0C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789" y="2954638"/>
            <a:ext cx="52006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06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B5D7CC-B2CF-40D8-AA31-A9C54D3F7D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 </a:t>
            </a:r>
            <a:r>
              <a:rPr lang="en-US" err="1"/>
              <a:t>BinaryCircuit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BinaryCircuit</a:t>
            </a:r>
            <a:r>
              <a:rPr lang="en-US"/>
              <a:t> is a public class in v1.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err="1"/>
              <a:t>BinaryCircuit</a:t>
            </a:r>
            <a:r>
              <a:rPr lang="en-US"/>
              <a:t> is not a public class in v2.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9D4D6E-097D-481C-BEAA-CBE9DE1B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7" y="2705200"/>
            <a:ext cx="5320045" cy="21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CCF478-CF37-4268-8AF6-5422081D9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695308"/>
            <a:ext cx="5556482" cy="21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6AA896-FD64-42B6-BF93-9AE9183A0E0B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D3E22-49AB-46E8-B26C-F87206FBDBA0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4A1EE-1686-4D06-9654-02D95105D769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25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 </a:t>
            </a:r>
            <a:r>
              <a:rPr lang="en-US" err="1"/>
              <a:t>UnaryCircuit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UnaryCircuit</a:t>
            </a:r>
            <a:r>
              <a:rPr lang="en-US"/>
              <a:t> is a public class in v1.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err="1"/>
              <a:t>UnaryCircuit</a:t>
            </a:r>
            <a:r>
              <a:rPr lang="en-US"/>
              <a:t> is not a public class in v2.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4C408E-1374-4A7F-9EAE-2CE6D93C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1" y="2915914"/>
            <a:ext cx="4722478" cy="195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E12DBEE-8C66-4265-89F3-F1D301AE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45" y="2915914"/>
            <a:ext cx="5193136" cy="20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286C7C-9AF1-4A36-907E-B14DE8B4F6DE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8670F-776E-4B9A-881B-30D7C9635A7F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82AF2-C35C-4159-A613-58C1B1B19062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068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 Constant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is a public class in v1.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Constant is a default class in v2, which are accessible only within the same package.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9E4DD4-5CCB-4336-8349-42D4E7BBF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01118"/>
            <a:ext cx="5153637" cy="19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E4CAF56-B54C-40C3-958E-C40619C04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75" y="3001118"/>
            <a:ext cx="4927543" cy="192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7ECBA6-95E2-4AC3-9260-FDBC1CEF7766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0D5F3-94C7-4A23-B02E-708E764CE614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DB3D1-FE8E-41CC-81D6-7F5D60163E17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80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 </a:t>
            </a:r>
            <a:r>
              <a:rPr lang="en-US" err="1"/>
              <a:t>NotGate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NotGate</a:t>
            </a:r>
            <a:r>
              <a:rPr lang="en-US"/>
              <a:t> is a public class in v1.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NotGate</a:t>
            </a:r>
            <a:r>
              <a:rPr lang="en-US"/>
              <a:t> is a default class in v2, which are accessible only within the same package.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8888ED-9887-487B-922B-81D00D8D2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6" y="2850991"/>
            <a:ext cx="52101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0F2A09-9B6F-4857-A5C2-ED3AEDE4F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81" y="2850991"/>
            <a:ext cx="5238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481CA9-44E1-4AFD-89FD-6C57A81F77C1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A8679-B37D-4701-9E95-29FD3A3E411D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93CB6-29DC-4030-B16F-AAF552500E14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5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 </a:t>
            </a:r>
            <a:r>
              <a:rPr lang="en-US" err="1"/>
              <a:t>AndGate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AndGate</a:t>
            </a:r>
            <a:r>
              <a:rPr lang="en-US"/>
              <a:t> is a public class in v1.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AndGate</a:t>
            </a:r>
            <a:r>
              <a:rPr lang="en-US"/>
              <a:t> is a default class in v2, which are accessible only within the same package.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93F341-32F1-43F8-9B3A-06261D44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0251"/>
            <a:ext cx="5234818" cy="253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73BADB7-A079-4EB9-970C-181FE7F09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4" y="2812543"/>
            <a:ext cx="5234819" cy="25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46EAED-4815-4A79-A03C-797F62AEDEE7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DD5B1-E98A-4E5F-847F-8466BCDA3339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1F2AC-A276-4B26-BD5D-B28B4FF8FA34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998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 </a:t>
            </a:r>
            <a:r>
              <a:rPr lang="en-US" err="1"/>
              <a:t>OrGate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OrGate</a:t>
            </a:r>
            <a:r>
              <a:rPr lang="en-US"/>
              <a:t> is a public class in v1.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OrGate</a:t>
            </a:r>
            <a:r>
              <a:rPr lang="en-US"/>
              <a:t> is a default class in v2, which are accessible only within the same package.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BC1CBB9-ABC5-42AE-801F-2B4FD80F7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957076"/>
            <a:ext cx="53244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CB62DEB-9812-48B4-9A94-B4AA9677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957076"/>
            <a:ext cx="54578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8C516-B91E-4238-AB8E-BC2108383B6D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E349F-0CA9-4C59-A3CE-2821AD54A7E1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7ECA6-1E43-441A-B6F6-9E391BF7EB8F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75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</a:t>
            </a:r>
            <a:r>
              <a:rPr lang="en-US" err="1"/>
              <a:t>CircuitFactory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CircuitFactory</a:t>
            </a:r>
            <a:r>
              <a:rPr lang="en-US"/>
              <a:t> is not a final class in v1.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CircuitFactory</a:t>
            </a:r>
            <a:r>
              <a:rPr lang="en-US"/>
              <a:t> is a final class in v2, which can not be inherited. 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11, 2022</a:t>
            </a:fld>
            <a:endParaRPr lang="en-US" sz="110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59B8088-679D-4DF7-BE5C-AE8ED2938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9" y="2947888"/>
            <a:ext cx="52673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51DB1F8-A5B4-400A-89AD-39285EC4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43" y="3078921"/>
            <a:ext cx="6013074" cy="190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BCB4CE-74C6-4E72-9FC6-DAA6AC993106}"/>
              </a:ext>
            </a:extLst>
          </p:cNvPr>
          <p:cNvSpPr txBox="1"/>
          <p:nvPr/>
        </p:nvSpPr>
        <p:spPr>
          <a:xfrm>
            <a:off x="5415379" y="23009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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7882A-02DC-4868-AE39-501057605599}"/>
              </a:ext>
            </a:extLst>
          </p:cNvPr>
          <p:cNvSpPr txBox="1"/>
          <p:nvPr/>
        </p:nvSpPr>
        <p:spPr>
          <a:xfrm>
            <a:off x="863317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v2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DD721-CF8C-4584-8B87-7D7ACAE9EA9F}"/>
              </a:ext>
            </a:extLst>
          </p:cNvPr>
          <p:cNvSpPr txBox="1"/>
          <p:nvPr/>
        </p:nvSpPr>
        <p:spPr>
          <a:xfrm>
            <a:off x="3225196" y="17107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v1</a:t>
            </a:r>
            <a:endParaRPr lang="en-NL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3047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Theme1</vt:lpstr>
      <vt:lpstr>API workshop</vt:lpstr>
      <vt:lpstr>TEAM 1 </vt:lpstr>
      <vt:lpstr>Class BinaryCircuit</vt:lpstr>
      <vt:lpstr>Class UnaryCircuit</vt:lpstr>
      <vt:lpstr>Class Constant</vt:lpstr>
      <vt:lpstr>Class NotGate</vt:lpstr>
      <vt:lpstr>Class AndGate</vt:lpstr>
      <vt:lpstr>Class OrGate</vt:lpstr>
      <vt:lpstr>Class CircuitFactory</vt:lpstr>
      <vt:lpstr>TEAM 2 </vt:lpstr>
      <vt:lpstr>Class And</vt:lpstr>
      <vt:lpstr>Class Or</vt:lpstr>
      <vt:lpstr>Class Not</vt:lpstr>
      <vt:lpstr>Method calculate()</vt:lpstr>
      <vt:lpstr>Class InputBoolean</vt:lpstr>
      <vt:lpstr>TEAM 4 </vt:lpstr>
      <vt:lpstr>run() method</vt:lpstr>
      <vt:lpstr>Class Result</vt:lpstr>
      <vt:lpstr>Class UnaryGate</vt:lpstr>
      <vt:lpstr>TEAM 5 </vt:lpstr>
      <vt:lpstr>Class Circuit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Binous, Hiba</dc:creator>
  <cp:revision>1</cp:revision>
  <dcterms:created xsi:type="dcterms:W3CDTF">2022-01-11T08:32:19Z</dcterms:created>
  <dcterms:modified xsi:type="dcterms:W3CDTF">2022-01-11T13:32:37Z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