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75" r:id="rId2"/>
    <p:sldId id="280" r:id="rId3"/>
    <p:sldId id="285" r:id="rId4"/>
    <p:sldId id="284" r:id="rId5"/>
    <p:sldId id="276" r:id="rId6"/>
    <p:sldId id="281" r:id="rId7"/>
    <p:sldId id="282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3" r:id="rId16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600"/>
    <a:srgbClr val="FF0000"/>
    <a:srgbClr val="A5B700"/>
    <a:srgbClr val="00FF00"/>
    <a:srgbClr val="7CB746"/>
    <a:srgbClr val="7CB700"/>
    <a:srgbClr val="46B700"/>
    <a:srgbClr val="B4BB00"/>
    <a:srgbClr val="C95200"/>
    <a:srgbClr val="44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8"/>
    <p:restoredTop sz="94480"/>
  </p:normalViewPr>
  <p:slideViewPr>
    <p:cSldViewPr snapToGrid="0" snapToObjects="1">
      <p:cViewPr>
        <p:scale>
          <a:sx n="131" d="100"/>
          <a:sy n="131" d="100"/>
        </p:scale>
        <p:origin x="-496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C4EAE-1B05-DC4C-927B-EC74A4CD80C0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E3B29-489F-CD43-817C-83400F88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E3B29-489F-CD43-817C-83400F884B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E3B29-489F-CD43-817C-83400F884B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E3B29-489F-CD43-817C-83400F884B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E3B29-489F-CD43-817C-83400F884B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6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4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6AC1-C819-864F-8E02-BCA5800F2D33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251F-E94B-FF44-9C4F-73C3477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sv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sv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sv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sv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image" Target="../media/image1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7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8" Type="http://schemas.openxmlformats.org/officeDocument/2006/relationships/image" Target="../media/image160.png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9.png"/><Relationship Id="rId21" Type="http://schemas.openxmlformats.org/officeDocument/2006/relationships/image" Target="../media/image64.png"/><Relationship Id="rId7" Type="http://schemas.openxmlformats.org/officeDocument/2006/relationships/image" Target="../media/image53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5" Type="http://schemas.openxmlformats.org/officeDocument/2006/relationships/image" Target="../media/image51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8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33" Type="http://schemas.openxmlformats.org/officeDocument/2006/relationships/image" Target="../media/image106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32" Type="http://schemas.openxmlformats.org/officeDocument/2006/relationships/image" Target="../media/image106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31" Type="http://schemas.openxmlformats.org/officeDocument/2006/relationships/image" Target="../media/image105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Relationship Id="rId8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7.png"/><Relationship Id="rId21" Type="http://schemas.openxmlformats.org/officeDocument/2006/relationships/image" Target="../media/image121.png"/><Relationship Id="rId7" Type="http://schemas.openxmlformats.org/officeDocument/2006/relationships/image" Target="../media/image1070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00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990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F2AA47B7-EE4C-9E4E-8689-CD43AFF63F37}"/>
              </a:ext>
            </a:extLst>
          </p:cNvPr>
          <p:cNvSpPr/>
          <p:nvPr/>
        </p:nvSpPr>
        <p:spPr>
          <a:xfrm>
            <a:off x="3108469" y="3572748"/>
            <a:ext cx="1880884" cy="681386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ED005-6598-554A-895E-3B3981BF42E7}"/>
              </a:ext>
            </a:extLst>
          </p:cNvPr>
          <p:cNvSpPr txBox="1"/>
          <p:nvPr/>
        </p:nvSpPr>
        <p:spPr>
          <a:xfrm>
            <a:off x="4254990" y="4201992"/>
            <a:ext cx="26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Futura Medium" panose="020B0602020204020303" pitchFamily="34" charset="-79"/>
              </a:rPr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CAEFB2-32BA-4640-9420-255D5389AE8B}"/>
                  </a:ext>
                </a:extLst>
              </p:cNvPr>
              <p:cNvSpPr txBox="1"/>
              <p:nvPr/>
            </p:nvSpPr>
            <p:spPr>
              <a:xfrm rot="16200000">
                <a:off x="1634145" y="3094491"/>
                <a:ext cx="2060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cs typeface="Futura Medium" panose="020B0602020204020303" pitchFamily="34" charset="-79"/>
                  </a:rPr>
                  <a:t>Coeff. width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dirty="0">
                    <a:cs typeface="Futura Medium" panose="020B0602020204020303" pitchFamily="34" charset="-79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CAEFB2-32BA-4640-9420-255D5389A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34145" y="3094491"/>
                <a:ext cx="2060112" cy="646331"/>
              </a:xfrm>
              <a:prstGeom prst="rect">
                <a:avLst/>
              </a:prstGeom>
              <a:blipFill>
                <a:blip r:embed="rId2"/>
                <a:stretch>
                  <a:fillRect l="-3846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79CE17-4619-F64D-BA2B-BD3F7ED58874}"/>
              </a:ext>
            </a:extLst>
          </p:cNvPr>
          <p:cNvSpPr txBox="1"/>
          <p:nvPr/>
        </p:nvSpPr>
        <p:spPr>
          <a:xfrm>
            <a:off x="3783897" y="2473158"/>
            <a:ext cx="49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cs typeface="Futura Medium" panose="020B0602020204020303" pitchFamily="34" charset="-79"/>
              </a:rPr>
              <a:t>Application computation</a:t>
            </a:r>
            <a:r>
              <a:rPr lang="en-US" dirty="0">
                <a:cs typeface="Futura Medium" panose="020B0602020204020303" pitchFamily="34" charset="-79"/>
              </a:rPr>
              <a:t>	     </a:t>
            </a:r>
            <a:r>
              <a:rPr lang="en-US" dirty="0">
                <a:solidFill>
                  <a:srgbClr val="FF0000"/>
                </a:solidFill>
                <a:cs typeface="Futura Medium" panose="020B0602020204020303" pitchFamily="34" charset="-79"/>
              </a:rPr>
              <a:t>Bootstrapping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A3876E-0F61-824E-A50F-3B9F065DDD81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3108469" y="2509672"/>
            <a:ext cx="0" cy="1744462"/>
          </a:xfrm>
          <a:prstGeom prst="line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13667" y="2590800"/>
            <a:ext cx="304800" cy="152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01991" y="2582504"/>
            <a:ext cx="304800" cy="152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6DDF26-E140-D694-3E58-72AACCDC7E87}"/>
              </a:ext>
            </a:extLst>
          </p:cNvPr>
          <p:cNvGrpSpPr/>
          <p:nvPr/>
        </p:nvGrpSpPr>
        <p:grpSpPr>
          <a:xfrm>
            <a:off x="4055125" y="2813969"/>
            <a:ext cx="2565992" cy="1420559"/>
            <a:chOff x="4055125" y="2842490"/>
            <a:chExt cx="2565992" cy="1420559"/>
          </a:xfrm>
        </p:grpSpPr>
        <p:grpSp>
          <p:nvGrpSpPr>
            <p:cNvPr id="27" name="Group 26"/>
            <p:cNvGrpSpPr/>
            <p:nvPr/>
          </p:nvGrpSpPr>
          <p:grpSpPr>
            <a:xfrm>
              <a:off x="4055125" y="2842490"/>
              <a:ext cx="774663" cy="1416545"/>
              <a:chOff x="4431939" y="3005408"/>
              <a:chExt cx="1000412" cy="1230152"/>
            </a:xfrm>
            <a:solidFill>
              <a:schemeClr val="tx2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87B702-E9C9-F349-A10A-29B41BA33AAE}"/>
                  </a:ext>
                </a:extLst>
              </p:cNvPr>
              <p:cNvSpPr/>
              <p:nvPr/>
            </p:nvSpPr>
            <p:spPr>
              <a:xfrm>
                <a:off x="4431939" y="3720891"/>
                <a:ext cx="1000412" cy="51466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4432036" y="3005408"/>
                <a:ext cx="1000235" cy="72775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Right Triangle 42">
              <a:extLst>
                <a:ext uri="{FF2B5EF4-FFF2-40B4-BE49-F238E27FC236}">
                  <a16:creationId xmlns:a16="http://schemas.microsoft.com/office/drawing/2014/main" id="{FC211483-D88C-1D37-F885-F6DD6BF5BD1F}"/>
                </a:ext>
              </a:extLst>
            </p:cNvPr>
            <p:cNvSpPr/>
            <p:nvPr/>
          </p:nvSpPr>
          <p:spPr>
            <a:xfrm>
              <a:off x="4740233" y="3586565"/>
              <a:ext cx="1880884" cy="676484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B4A1B33-3669-CA2D-7933-545D8107AA53}"/>
              </a:ext>
            </a:extLst>
          </p:cNvPr>
          <p:cNvGrpSpPr/>
          <p:nvPr/>
        </p:nvGrpSpPr>
        <p:grpSpPr>
          <a:xfrm>
            <a:off x="5826802" y="2825779"/>
            <a:ext cx="2565992" cy="1420559"/>
            <a:chOff x="4055125" y="2842490"/>
            <a:chExt cx="2565992" cy="142055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C6CE35B-6C88-DC9F-3A0D-C25E6BC8CB54}"/>
                </a:ext>
              </a:extLst>
            </p:cNvPr>
            <p:cNvGrpSpPr/>
            <p:nvPr/>
          </p:nvGrpSpPr>
          <p:grpSpPr>
            <a:xfrm>
              <a:off x="4055125" y="2842490"/>
              <a:ext cx="774663" cy="1416545"/>
              <a:chOff x="4431939" y="3005408"/>
              <a:chExt cx="1000412" cy="1230152"/>
            </a:xfrm>
            <a:solidFill>
              <a:schemeClr val="tx2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0064E41-587A-6CFD-FE5F-27AD6911F6F8}"/>
                  </a:ext>
                </a:extLst>
              </p:cNvPr>
              <p:cNvSpPr/>
              <p:nvPr/>
            </p:nvSpPr>
            <p:spPr>
              <a:xfrm>
                <a:off x="4431939" y="3720891"/>
                <a:ext cx="1000412" cy="51466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Right Triangle 50">
                <a:extLst>
                  <a:ext uri="{FF2B5EF4-FFF2-40B4-BE49-F238E27FC236}">
                    <a16:creationId xmlns:a16="http://schemas.microsoft.com/office/drawing/2014/main" id="{A6A2264C-0CE3-71D1-654D-B23ABEDBDEEB}"/>
                  </a:ext>
                </a:extLst>
              </p:cNvPr>
              <p:cNvSpPr/>
              <p:nvPr/>
            </p:nvSpPr>
            <p:spPr>
              <a:xfrm>
                <a:off x="4432036" y="3005408"/>
                <a:ext cx="1000235" cy="72775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D8F05408-F4FC-41A5-E4FE-C72F24A9C7FF}"/>
                </a:ext>
              </a:extLst>
            </p:cNvPr>
            <p:cNvSpPr/>
            <p:nvPr/>
          </p:nvSpPr>
          <p:spPr>
            <a:xfrm>
              <a:off x="4740233" y="3586565"/>
              <a:ext cx="1880884" cy="676484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0EA425C-9A2F-5592-42DD-1E589359AD5E}"/>
              </a:ext>
            </a:extLst>
          </p:cNvPr>
          <p:cNvSpPr/>
          <p:nvPr/>
        </p:nvSpPr>
        <p:spPr>
          <a:xfrm>
            <a:off x="7734890" y="3645890"/>
            <a:ext cx="684998" cy="592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D94B6C-D279-1947-8751-5069A6A04B19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3108469" y="4240549"/>
            <a:ext cx="5311419" cy="13585"/>
          </a:xfrm>
          <a:prstGeom prst="line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D208F9-BF18-1447-B057-CC9926B4092A}"/>
                  </a:ext>
                </a:extLst>
              </p:cNvPr>
              <p:cNvSpPr txBox="1"/>
              <p:nvPr/>
            </p:nvSpPr>
            <p:spPr>
              <a:xfrm>
                <a:off x="6745134" y="2931312"/>
                <a:ext cx="1621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D208F9-BF18-1447-B057-CC9926B40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34" y="2931312"/>
                <a:ext cx="16218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AD517A-7F78-DFA3-72E8-B18980A53F1F}"/>
              </a:ext>
            </a:extLst>
          </p:cNvPr>
          <p:cNvCxnSpPr>
            <a:cxnSpLocks/>
          </p:cNvCxnSpPr>
          <p:nvPr/>
        </p:nvCxnSpPr>
        <p:spPr>
          <a:xfrm flipH="1">
            <a:off x="6906579" y="3303177"/>
            <a:ext cx="308872" cy="35872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A1FA3D-6DA4-9EBB-2AF0-01CB4E132B66}"/>
              </a:ext>
            </a:extLst>
          </p:cNvPr>
          <p:cNvCxnSpPr>
            <a:cxnSpLocks/>
          </p:cNvCxnSpPr>
          <p:nvPr/>
        </p:nvCxnSpPr>
        <p:spPr>
          <a:xfrm flipH="1">
            <a:off x="6464632" y="3303177"/>
            <a:ext cx="750819" cy="138883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9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aphic 88">
            <a:extLst>
              <a:ext uri="{FF2B5EF4-FFF2-40B4-BE49-F238E27FC236}">
                <a16:creationId xmlns:a16="http://schemas.microsoft.com/office/drawing/2014/main" id="{1587C859-C95E-1CF0-C8C4-BF14D3BB5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643" y="160006"/>
            <a:ext cx="10681579" cy="71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3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8523564-A104-02DF-C399-B4358E43D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19" y="1178253"/>
            <a:ext cx="11580181" cy="49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3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D9169C0-7FA5-6E3A-CD13-6856CB50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8119" y="137161"/>
            <a:ext cx="9775762" cy="70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7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490AB5A-FF5C-5381-308C-711B9AC59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965" y="0"/>
            <a:ext cx="10210583" cy="71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4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raphic 144">
            <a:extLst>
              <a:ext uri="{FF2B5EF4-FFF2-40B4-BE49-F238E27FC236}">
                <a16:creationId xmlns:a16="http://schemas.microsoft.com/office/drawing/2014/main" id="{3DE9F8B9-B158-C9E4-BBC3-958819217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2750" y="793750"/>
            <a:ext cx="62865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3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8545728-0A2C-2CD7-FE6F-53C358A5F201}"/>
              </a:ext>
            </a:extLst>
          </p:cNvPr>
          <p:cNvGrpSpPr/>
          <p:nvPr/>
        </p:nvGrpSpPr>
        <p:grpSpPr>
          <a:xfrm>
            <a:off x="642450" y="-721707"/>
            <a:ext cx="8384761" cy="7628768"/>
            <a:chOff x="642450" y="-750890"/>
            <a:chExt cx="8384761" cy="76287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7F53B2-53DA-8AAF-5277-331319A93F0E}"/>
                </a:ext>
              </a:extLst>
            </p:cNvPr>
            <p:cNvSpPr/>
            <p:nvPr/>
          </p:nvSpPr>
          <p:spPr>
            <a:xfrm>
              <a:off x="655983" y="6639339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041D5E-AF4F-07CE-3FAC-6221BCAE981C}"/>
                </a:ext>
              </a:extLst>
            </p:cNvPr>
            <p:cNvSpPr/>
            <p:nvPr/>
          </p:nvSpPr>
          <p:spPr>
            <a:xfrm>
              <a:off x="1722783" y="6639339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CF39E-BA49-A7EF-C965-2CA9D9083E0C}"/>
                </a:ext>
              </a:extLst>
            </p:cNvPr>
            <p:cNvSpPr/>
            <p:nvPr/>
          </p:nvSpPr>
          <p:spPr>
            <a:xfrm>
              <a:off x="2789583" y="6639339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350536-3EAC-1603-89CD-E90BE389AB79}"/>
                </a:ext>
              </a:extLst>
            </p:cNvPr>
            <p:cNvSpPr/>
            <p:nvPr/>
          </p:nvSpPr>
          <p:spPr>
            <a:xfrm>
              <a:off x="3856383" y="6639339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0032BC-36C7-467F-9293-94276B23F79E}"/>
                </a:ext>
              </a:extLst>
            </p:cNvPr>
            <p:cNvSpPr/>
            <p:nvPr/>
          </p:nvSpPr>
          <p:spPr>
            <a:xfrm>
              <a:off x="4923183" y="6639339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7722D0-F9EB-9CE6-202C-7EE342D3AB49}"/>
                </a:ext>
              </a:extLst>
            </p:cNvPr>
            <p:cNvSpPr/>
            <p:nvPr/>
          </p:nvSpPr>
          <p:spPr>
            <a:xfrm>
              <a:off x="5989983" y="6639339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497C57-60B7-4D01-4F43-5B355E514466}"/>
                </a:ext>
              </a:extLst>
            </p:cNvPr>
            <p:cNvSpPr/>
            <p:nvPr/>
          </p:nvSpPr>
          <p:spPr>
            <a:xfrm>
              <a:off x="7056783" y="6639339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AB24FA-FB85-E9CD-3433-52A0F2626C5D}"/>
                </a:ext>
              </a:extLst>
            </p:cNvPr>
            <p:cNvSpPr/>
            <p:nvPr/>
          </p:nvSpPr>
          <p:spPr>
            <a:xfrm>
              <a:off x="8123583" y="6639339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4118C-7F1D-BC9D-061E-8474ABAB599E}"/>
                </a:ext>
              </a:extLst>
            </p:cNvPr>
            <p:cNvSpPr/>
            <p:nvPr/>
          </p:nvSpPr>
          <p:spPr>
            <a:xfrm>
              <a:off x="655983" y="5599043"/>
              <a:ext cx="19613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6A26D1-401D-931F-6697-7EE2186EEBD4}"/>
                </a:ext>
              </a:extLst>
            </p:cNvPr>
            <p:cNvSpPr/>
            <p:nvPr/>
          </p:nvSpPr>
          <p:spPr>
            <a:xfrm>
              <a:off x="2789583" y="5599043"/>
              <a:ext cx="19613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E01E34-20DE-3C73-E569-8BA2265CC4E7}"/>
                </a:ext>
              </a:extLst>
            </p:cNvPr>
            <p:cNvSpPr/>
            <p:nvPr/>
          </p:nvSpPr>
          <p:spPr>
            <a:xfrm>
              <a:off x="4923183" y="5599043"/>
              <a:ext cx="19613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9B6188-96C9-4F78-1664-6B0A2FD74513}"/>
                </a:ext>
              </a:extLst>
            </p:cNvPr>
            <p:cNvSpPr/>
            <p:nvPr/>
          </p:nvSpPr>
          <p:spPr>
            <a:xfrm>
              <a:off x="7056783" y="5599043"/>
              <a:ext cx="19613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20E865-B25C-8E50-F728-527287FBC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243" y="6282813"/>
              <a:ext cx="283104" cy="356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7BCEF90-1040-60C1-B25D-3B0D5C049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3509" y="6282813"/>
              <a:ext cx="283104" cy="356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4DA6C7A-213E-FEFF-45C9-7713BBFBD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485" y="6282813"/>
              <a:ext cx="283104" cy="356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D70739B-3542-90C1-BADC-3619ABFC0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3024" y="6282813"/>
              <a:ext cx="283104" cy="356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C19D050-72E0-F1C6-4C1F-472DB929F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2369" y="6282813"/>
              <a:ext cx="359681" cy="356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531A66-4A81-CAF6-4058-F68796BDE3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7135" y="6282813"/>
              <a:ext cx="359681" cy="356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F67BBE-7707-A8CE-E046-BB6003A362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6915" y="6282813"/>
              <a:ext cx="359681" cy="356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56DAAE9-3876-1838-7775-45DAEF89E1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0273" y="6282813"/>
              <a:ext cx="359681" cy="356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B76A0FC-9AE8-2F25-116A-408D9AB05955}"/>
                </a:ext>
              </a:extLst>
            </p:cNvPr>
            <p:cNvGrpSpPr/>
            <p:nvPr/>
          </p:nvGrpSpPr>
          <p:grpSpPr>
            <a:xfrm>
              <a:off x="1386347" y="5813215"/>
              <a:ext cx="473926" cy="720319"/>
              <a:chOff x="1386347" y="5813215"/>
              <a:chExt cx="473926" cy="72031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5132FF-FB48-470B-B3F2-4AB9C99175C1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R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877FEE6-4FFC-1B5B-BB38-57049285DD23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AEE0E97-D20D-27D6-C55D-91E0B9E83409}"/>
                </a:ext>
              </a:extLst>
            </p:cNvPr>
            <p:cNvGrpSpPr/>
            <p:nvPr/>
          </p:nvGrpSpPr>
          <p:grpSpPr>
            <a:xfrm>
              <a:off x="3556646" y="5837582"/>
              <a:ext cx="473926" cy="720319"/>
              <a:chOff x="1386347" y="5813215"/>
              <a:chExt cx="473926" cy="72031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A321587-657A-9957-AB31-AF8E88D5DE6C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R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A558C9-21BE-F248-53A1-7982BB3D5596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045DB46-C543-2775-1311-66A74D1165C8}"/>
                </a:ext>
              </a:extLst>
            </p:cNvPr>
            <p:cNvGrpSpPr/>
            <p:nvPr/>
          </p:nvGrpSpPr>
          <p:grpSpPr>
            <a:xfrm>
              <a:off x="5643209" y="5822619"/>
              <a:ext cx="473926" cy="720319"/>
              <a:chOff x="1386347" y="5813215"/>
              <a:chExt cx="473926" cy="72031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C3FD545-B7A6-1455-1338-B89014EAC87B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R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F7F5F62-D56B-F7A5-23F6-1CE0275E6D5F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10BF641-661F-C95F-4203-2DE90EDF8E03}"/>
                </a:ext>
              </a:extLst>
            </p:cNvPr>
            <p:cNvGrpSpPr/>
            <p:nvPr/>
          </p:nvGrpSpPr>
          <p:grpSpPr>
            <a:xfrm>
              <a:off x="7800480" y="5822619"/>
              <a:ext cx="473926" cy="720319"/>
              <a:chOff x="1386347" y="5813215"/>
              <a:chExt cx="473926" cy="720319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CA252F2-104B-16A7-6FF1-78C6EEE1BEEC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163F99A-E0E7-9C5C-3BAD-B9B31E7F6866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B893FE2-DF87-541B-E849-A8B7B3D84397}"/>
                </a:ext>
              </a:extLst>
            </p:cNvPr>
            <p:cNvGrpSpPr/>
            <p:nvPr/>
          </p:nvGrpSpPr>
          <p:grpSpPr>
            <a:xfrm>
              <a:off x="2470616" y="4457219"/>
              <a:ext cx="473926" cy="720319"/>
              <a:chOff x="1386347" y="5813215"/>
              <a:chExt cx="473926" cy="720319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A6F04A0-9140-2937-64E5-7A52E8FAF0A3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R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A81FFE8-4034-B824-61AE-3C6323844DFA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40CC325-3131-7487-3D43-980F0B79C382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V="1">
              <a:off x="1623310" y="5105887"/>
              <a:ext cx="916711" cy="5168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A218724-30F4-495B-E4DB-0B0E81D05786}"/>
                </a:ext>
              </a:extLst>
            </p:cNvPr>
            <p:cNvCxnSpPr>
              <a:cxnSpLocks/>
              <a:endCxn id="40" idx="5"/>
            </p:cNvCxnSpPr>
            <p:nvPr/>
          </p:nvCxnSpPr>
          <p:spPr>
            <a:xfrm flipH="1" flipV="1">
              <a:off x="2875137" y="5105887"/>
              <a:ext cx="890132" cy="5168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3145999-24DA-FA2D-286A-209C00463359}"/>
                </a:ext>
              </a:extLst>
            </p:cNvPr>
            <p:cNvGrpSpPr/>
            <p:nvPr/>
          </p:nvGrpSpPr>
          <p:grpSpPr>
            <a:xfrm>
              <a:off x="6742790" y="4442369"/>
              <a:ext cx="473926" cy="720319"/>
              <a:chOff x="1386347" y="5813215"/>
              <a:chExt cx="473926" cy="72031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2A1C08-FE41-9351-405F-FDC41AE349E0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R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A36DE1C-24FD-60EF-5447-073118EF2650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9CCA3F0-D7AB-E0FA-2115-DA4169355259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V="1">
              <a:off x="5895484" y="5091037"/>
              <a:ext cx="916711" cy="5168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D82CB1F-5CFE-6390-ECF7-481C5FDCF3E6}"/>
                </a:ext>
              </a:extLst>
            </p:cNvPr>
            <p:cNvCxnSpPr>
              <a:cxnSpLocks/>
              <a:endCxn id="48" idx="5"/>
            </p:cNvCxnSpPr>
            <p:nvPr/>
          </p:nvCxnSpPr>
          <p:spPr>
            <a:xfrm flipH="1" flipV="1">
              <a:off x="7147311" y="5091037"/>
              <a:ext cx="890132" cy="5168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724D97-3AAA-99AC-F225-917073310068}"/>
                </a:ext>
              </a:extLst>
            </p:cNvPr>
            <p:cNvSpPr/>
            <p:nvPr/>
          </p:nvSpPr>
          <p:spPr>
            <a:xfrm>
              <a:off x="655982" y="4211199"/>
              <a:ext cx="4094916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FBE397-1494-D94E-E804-3D62801BDA23}"/>
                </a:ext>
              </a:extLst>
            </p:cNvPr>
            <p:cNvSpPr/>
            <p:nvPr/>
          </p:nvSpPr>
          <p:spPr>
            <a:xfrm>
              <a:off x="4932295" y="4211198"/>
              <a:ext cx="4094916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037D27-DCB1-7669-78C4-4BC6F431DEFA}"/>
                </a:ext>
              </a:extLst>
            </p:cNvPr>
            <p:cNvGrpSpPr/>
            <p:nvPr/>
          </p:nvGrpSpPr>
          <p:grpSpPr>
            <a:xfrm>
              <a:off x="4611532" y="3194889"/>
              <a:ext cx="473926" cy="720319"/>
              <a:chOff x="1386347" y="5813215"/>
              <a:chExt cx="473926" cy="720319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9DAE1DF-E355-A33D-BAE1-7B181668D420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R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E5B1EF0-124A-6198-9B3A-4D8C5450ECA6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FCD060-88AF-8BBB-A74A-E72CBBD74537}"/>
                </a:ext>
              </a:extLst>
            </p:cNvPr>
            <p:cNvCxnSpPr>
              <a:cxnSpLocks/>
              <a:stCxn id="52" idx="0"/>
              <a:endCxn id="55" idx="3"/>
            </p:cNvCxnSpPr>
            <p:nvPr/>
          </p:nvCxnSpPr>
          <p:spPr>
            <a:xfrm flipV="1">
              <a:off x="2703440" y="3843557"/>
              <a:ext cx="1977497" cy="3676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F5326-D315-A178-F439-1A1922BA9BC1}"/>
                </a:ext>
              </a:extLst>
            </p:cNvPr>
            <p:cNvCxnSpPr>
              <a:cxnSpLocks/>
              <a:stCxn id="53" idx="0"/>
              <a:endCxn id="55" idx="5"/>
            </p:cNvCxnSpPr>
            <p:nvPr/>
          </p:nvCxnSpPr>
          <p:spPr>
            <a:xfrm flipH="1" flipV="1">
              <a:off x="5016053" y="3843557"/>
              <a:ext cx="1963700" cy="3676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F0CFCF-9056-4E1C-60E1-75851D661F97}"/>
                </a:ext>
              </a:extLst>
            </p:cNvPr>
            <p:cNvSpPr/>
            <p:nvPr/>
          </p:nvSpPr>
          <p:spPr>
            <a:xfrm>
              <a:off x="653513" y="2936686"/>
              <a:ext cx="8373687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183999B-FD82-3434-FF71-ABFB285C9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4035" y="2667474"/>
              <a:ext cx="0" cy="2692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6835D29-CBCE-4BE4-D26E-8BB78897916B}"/>
                </a:ext>
              </a:extLst>
            </p:cNvPr>
            <p:cNvGrpSpPr/>
            <p:nvPr/>
          </p:nvGrpSpPr>
          <p:grpSpPr>
            <a:xfrm>
              <a:off x="2404757" y="1944215"/>
              <a:ext cx="473926" cy="720319"/>
              <a:chOff x="1386347" y="5813215"/>
              <a:chExt cx="473926" cy="720319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1B5687E-FFA5-6747-9BC5-0178F8ED4343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%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C2F3446-C980-AE5B-0333-A834EB482B68}"/>
                  </a:ext>
                </a:extLst>
              </p:cNvPr>
              <p:cNvCxnSpPr>
                <a:cxnSpLocks/>
                <a:stCxn id="68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B1DFF5F-1D7D-D570-0BCF-90B8129E2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9233" y="2667474"/>
              <a:ext cx="0" cy="2692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9CB8F78-5AA9-F3FB-9FEA-DB8DCE024C32}"/>
                </a:ext>
              </a:extLst>
            </p:cNvPr>
            <p:cNvGrpSpPr/>
            <p:nvPr/>
          </p:nvGrpSpPr>
          <p:grpSpPr>
            <a:xfrm>
              <a:off x="6839955" y="1944215"/>
              <a:ext cx="473926" cy="720319"/>
              <a:chOff x="1386347" y="5813215"/>
              <a:chExt cx="473926" cy="720319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585593F-C353-3EE7-717D-8228FCF22608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%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60E0B17-59F7-6D60-B4EB-FBF41C8EC882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74483A2-E4EA-2F73-0A14-AB039C9A0F86}"/>
                </a:ext>
              </a:extLst>
            </p:cNvPr>
            <p:cNvSpPr/>
            <p:nvPr/>
          </p:nvSpPr>
          <p:spPr>
            <a:xfrm>
              <a:off x="653513" y="1696496"/>
              <a:ext cx="4094916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4ED210A-D371-F323-7967-362786EBD5F3}"/>
                </a:ext>
              </a:extLst>
            </p:cNvPr>
            <p:cNvSpPr/>
            <p:nvPr/>
          </p:nvSpPr>
          <p:spPr>
            <a:xfrm>
              <a:off x="4929826" y="1696495"/>
              <a:ext cx="4094916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677C7E6-3479-63C6-88C8-799C97F7A56A}"/>
                </a:ext>
              </a:extLst>
            </p:cNvPr>
            <p:cNvSpPr/>
            <p:nvPr/>
          </p:nvSpPr>
          <p:spPr>
            <a:xfrm>
              <a:off x="655982" y="470025"/>
              <a:ext cx="19613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99137C-FA85-070C-0953-D650DA0385AE}"/>
                </a:ext>
              </a:extLst>
            </p:cNvPr>
            <p:cNvSpPr/>
            <p:nvPr/>
          </p:nvSpPr>
          <p:spPr>
            <a:xfrm>
              <a:off x="2789582" y="470025"/>
              <a:ext cx="19613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E3C023B-DC9E-2EB5-9C84-3DD8BDDDB723}"/>
                </a:ext>
              </a:extLst>
            </p:cNvPr>
            <p:cNvSpPr/>
            <p:nvPr/>
          </p:nvSpPr>
          <p:spPr>
            <a:xfrm>
              <a:off x="4923182" y="470025"/>
              <a:ext cx="19613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F520F10-3BBD-AFC9-7E41-A1BB788564EA}"/>
                </a:ext>
              </a:extLst>
            </p:cNvPr>
            <p:cNvSpPr/>
            <p:nvPr/>
          </p:nvSpPr>
          <p:spPr>
            <a:xfrm>
              <a:off x="7056782" y="470025"/>
              <a:ext cx="19613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A7C5863-4019-0369-0AEE-28CFE281A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2783" y="1430001"/>
              <a:ext cx="0" cy="2692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2135886-B01F-388F-EBA8-FADE02D345EF}"/>
                </a:ext>
              </a:extLst>
            </p:cNvPr>
            <p:cNvGrpSpPr/>
            <p:nvPr/>
          </p:nvGrpSpPr>
          <p:grpSpPr>
            <a:xfrm>
              <a:off x="1493505" y="706742"/>
              <a:ext cx="473926" cy="720319"/>
              <a:chOff x="1386347" y="5813215"/>
              <a:chExt cx="473926" cy="72031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D98A633-FA3A-1B03-B3E0-BCDBDB508B21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%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38DD223-331A-CCF1-B9BA-9287C66D1312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C5D88F9-E229-6DA6-FAE0-360151B5B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5269" y="1441003"/>
              <a:ext cx="0" cy="2692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A28C98B-EB1E-C540-186F-F046F49139CC}"/>
                </a:ext>
              </a:extLst>
            </p:cNvPr>
            <p:cNvGrpSpPr/>
            <p:nvPr/>
          </p:nvGrpSpPr>
          <p:grpSpPr>
            <a:xfrm>
              <a:off x="3535991" y="717744"/>
              <a:ext cx="473926" cy="720319"/>
              <a:chOff x="1386347" y="5813215"/>
              <a:chExt cx="473926" cy="720319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42BF2DB-2E34-210A-A62B-40E0198AD720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%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3AD3917-C0F2-83F5-6E22-F9AAAC07DD1D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1D058C8-5411-9205-2A4D-9A74C0947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755" y="1418102"/>
              <a:ext cx="0" cy="2692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7700C08-4CB8-369E-224B-D8EDDB15E117}"/>
                </a:ext>
              </a:extLst>
            </p:cNvPr>
            <p:cNvGrpSpPr/>
            <p:nvPr/>
          </p:nvGrpSpPr>
          <p:grpSpPr>
            <a:xfrm>
              <a:off x="5578477" y="694843"/>
              <a:ext cx="473926" cy="720319"/>
              <a:chOff x="1386347" y="5813215"/>
              <a:chExt cx="473926" cy="720319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2894AD1-3F1C-BFCA-9CF7-D9979018BEEA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%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9369995-3E94-1FBA-6DE2-B1F13A559E79}"/>
                  </a:ext>
                </a:extLst>
              </p:cNvPr>
              <p:cNvCxnSpPr>
                <a:cxnSpLocks/>
                <a:stCxn id="90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20D9778-2E7E-EA25-D5A3-51E03807F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5898" y="1428189"/>
              <a:ext cx="0" cy="2692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27FF036-8DE5-409C-25B9-5AB54CBE03BA}"/>
                </a:ext>
              </a:extLst>
            </p:cNvPr>
            <p:cNvGrpSpPr/>
            <p:nvPr/>
          </p:nvGrpSpPr>
          <p:grpSpPr>
            <a:xfrm>
              <a:off x="7886620" y="704930"/>
              <a:ext cx="473926" cy="720319"/>
              <a:chOff x="1386347" y="5813215"/>
              <a:chExt cx="473926" cy="72031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7D19353-96FE-498A-5CCB-0864B09A2D81}"/>
                  </a:ext>
                </a:extLst>
              </p:cNvPr>
              <p:cNvSpPr/>
              <p:nvPr/>
            </p:nvSpPr>
            <p:spPr>
              <a:xfrm>
                <a:off x="1386347" y="6044273"/>
                <a:ext cx="473926" cy="4892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%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1B70D62-1869-E8A4-9F5D-73701111E1FC}"/>
                  </a:ext>
                </a:extLst>
              </p:cNvPr>
              <p:cNvCxnSpPr>
                <a:cxnSpLocks/>
                <a:stCxn id="94" idx="0"/>
              </p:cNvCxnSpPr>
              <p:nvPr/>
            </p:nvCxnSpPr>
            <p:spPr>
              <a:xfrm flipV="1">
                <a:off x="1623310" y="5813215"/>
                <a:ext cx="0" cy="231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33C4A5-C954-0372-E86E-BFB5DA0BD936}"/>
                </a:ext>
              </a:extLst>
            </p:cNvPr>
            <p:cNvSpPr/>
            <p:nvPr/>
          </p:nvSpPr>
          <p:spPr>
            <a:xfrm>
              <a:off x="642450" y="-750890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B2ECAF8-C849-973E-43B3-E46F8DC519A4}"/>
                </a:ext>
              </a:extLst>
            </p:cNvPr>
            <p:cNvSpPr/>
            <p:nvPr/>
          </p:nvSpPr>
          <p:spPr>
            <a:xfrm>
              <a:off x="1709250" y="-750890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678596D-441D-0C80-5CBB-1C516DF5F750}"/>
                </a:ext>
              </a:extLst>
            </p:cNvPr>
            <p:cNvSpPr/>
            <p:nvPr/>
          </p:nvSpPr>
          <p:spPr>
            <a:xfrm>
              <a:off x="2776050" y="-750890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3CD015-49E9-BAD0-3D91-2F26D72B84C4}"/>
                </a:ext>
              </a:extLst>
            </p:cNvPr>
            <p:cNvSpPr/>
            <p:nvPr/>
          </p:nvSpPr>
          <p:spPr>
            <a:xfrm>
              <a:off x="3842850" y="-750890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2D7BEFC-36F3-DD82-3BCE-93678907BBB6}"/>
                </a:ext>
              </a:extLst>
            </p:cNvPr>
            <p:cNvSpPr/>
            <p:nvPr/>
          </p:nvSpPr>
          <p:spPr>
            <a:xfrm>
              <a:off x="4909650" y="-750890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ADD52E4-9B2E-F01B-98F7-440933F336EE}"/>
                </a:ext>
              </a:extLst>
            </p:cNvPr>
            <p:cNvSpPr/>
            <p:nvPr/>
          </p:nvSpPr>
          <p:spPr>
            <a:xfrm>
              <a:off x="5976450" y="-750890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A51A33-2B80-D792-D3AC-E6F00E7C52DC}"/>
                </a:ext>
              </a:extLst>
            </p:cNvPr>
            <p:cNvSpPr/>
            <p:nvPr/>
          </p:nvSpPr>
          <p:spPr>
            <a:xfrm>
              <a:off x="7043250" y="-750890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FF34215-FEE5-EE1C-02C7-B3CB5B592FD8}"/>
                </a:ext>
              </a:extLst>
            </p:cNvPr>
            <p:cNvSpPr/>
            <p:nvPr/>
          </p:nvSpPr>
          <p:spPr>
            <a:xfrm>
              <a:off x="8110050" y="-750890"/>
              <a:ext cx="894521" cy="238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780B159-5CAB-DEE5-CB0D-A08F76D7440D}"/>
                </a:ext>
              </a:extLst>
            </p:cNvPr>
            <p:cNvGrpSpPr/>
            <p:nvPr/>
          </p:nvGrpSpPr>
          <p:grpSpPr>
            <a:xfrm>
              <a:off x="8382772" y="-504870"/>
              <a:ext cx="473926" cy="992471"/>
              <a:chOff x="8382772" y="-504870"/>
              <a:chExt cx="473926" cy="992471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58A9E01-233E-D72C-E982-5E1E9DE545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2050" y="218389"/>
                <a:ext cx="0" cy="2692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1AB1B79-A952-67B6-7B81-08D648F83B03}"/>
                  </a:ext>
                </a:extLst>
              </p:cNvPr>
              <p:cNvGrpSpPr/>
              <p:nvPr/>
            </p:nvGrpSpPr>
            <p:grpSpPr>
              <a:xfrm>
                <a:off x="8382772" y="-504870"/>
                <a:ext cx="473926" cy="720319"/>
                <a:chOff x="1386347" y="5813215"/>
                <a:chExt cx="473926" cy="720319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3E4B84DA-E71E-2519-AE28-8D16F92A34D9}"/>
                    </a:ext>
                  </a:extLst>
                </p:cNvPr>
                <p:cNvSpPr/>
                <p:nvPr/>
              </p:nvSpPr>
              <p:spPr>
                <a:xfrm>
                  <a:off x="1386347" y="6044273"/>
                  <a:ext cx="473926" cy="48926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%</a:t>
                  </a:r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5EB566AF-2DD5-A8F5-4BFA-A43C413C10CC}"/>
                    </a:ext>
                  </a:extLst>
                </p:cNvPr>
                <p:cNvCxnSpPr>
                  <a:cxnSpLocks/>
                  <a:stCxn id="106" idx="0"/>
                </p:cNvCxnSpPr>
                <p:nvPr/>
              </p:nvCxnSpPr>
              <p:spPr>
                <a:xfrm flipV="1">
                  <a:off x="1623310" y="5813215"/>
                  <a:ext cx="0" cy="2310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63411A5-7313-3C3C-D8FE-447B22D0E72F}"/>
                </a:ext>
              </a:extLst>
            </p:cNvPr>
            <p:cNvGrpSpPr/>
            <p:nvPr/>
          </p:nvGrpSpPr>
          <p:grpSpPr>
            <a:xfrm>
              <a:off x="7267080" y="-527069"/>
              <a:ext cx="473926" cy="992471"/>
              <a:chOff x="8382772" y="-504870"/>
              <a:chExt cx="473926" cy="992471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743418E4-DDAF-8F6A-2B5F-856812BA1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2050" y="218389"/>
                <a:ext cx="0" cy="2692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FC714BB-AD13-BC67-CE83-9A62F9F19BD1}"/>
                  </a:ext>
                </a:extLst>
              </p:cNvPr>
              <p:cNvGrpSpPr/>
              <p:nvPr/>
            </p:nvGrpSpPr>
            <p:grpSpPr>
              <a:xfrm>
                <a:off x="8382772" y="-504870"/>
                <a:ext cx="473926" cy="720319"/>
                <a:chOff x="1386347" y="5813215"/>
                <a:chExt cx="473926" cy="720319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1FC2814-DC6A-031E-97B7-56EB2D6810ED}"/>
                    </a:ext>
                  </a:extLst>
                </p:cNvPr>
                <p:cNvSpPr/>
                <p:nvPr/>
              </p:nvSpPr>
              <p:spPr>
                <a:xfrm>
                  <a:off x="1386347" y="6044273"/>
                  <a:ext cx="473926" cy="48926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%</a:t>
                  </a:r>
                </a:p>
              </p:txBody>
            </p: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4F396BCF-31FC-FA4D-BCAA-15B65F6820EA}"/>
                    </a:ext>
                  </a:extLst>
                </p:cNvPr>
                <p:cNvCxnSpPr>
                  <a:cxnSpLocks/>
                  <a:stCxn id="112" idx="0"/>
                </p:cNvCxnSpPr>
                <p:nvPr/>
              </p:nvCxnSpPr>
              <p:spPr>
                <a:xfrm flipV="1">
                  <a:off x="1623310" y="5813215"/>
                  <a:ext cx="0" cy="2310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F264CD-704F-33A0-1150-79AA5BCE3962}"/>
                </a:ext>
              </a:extLst>
            </p:cNvPr>
            <p:cNvGrpSpPr/>
            <p:nvPr/>
          </p:nvGrpSpPr>
          <p:grpSpPr>
            <a:xfrm>
              <a:off x="6235308" y="-521357"/>
              <a:ext cx="473926" cy="992471"/>
              <a:chOff x="8382772" y="-504870"/>
              <a:chExt cx="473926" cy="992471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2EC432F5-019A-28B5-04E7-675357CF90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2050" y="218389"/>
                <a:ext cx="0" cy="2692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43E4E43A-D5E2-5F92-798F-E37F3869E607}"/>
                  </a:ext>
                </a:extLst>
              </p:cNvPr>
              <p:cNvGrpSpPr/>
              <p:nvPr/>
            </p:nvGrpSpPr>
            <p:grpSpPr>
              <a:xfrm>
                <a:off x="8382772" y="-504870"/>
                <a:ext cx="473926" cy="720319"/>
                <a:chOff x="1386347" y="5813215"/>
                <a:chExt cx="473926" cy="720319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17B10438-3C07-3DE1-E634-83BBBC6D4224}"/>
                    </a:ext>
                  </a:extLst>
                </p:cNvPr>
                <p:cNvSpPr/>
                <p:nvPr/>
              </p:nvSpPr>
              <p:spPr>
                <a:xfrm>
                  <a:off x="1386347" y="6044273"/>
                  <a:ext cx="473926" cy="48926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%</a:t>
                  </a:r>
                </a:p>
              </p:txBody>
            </p: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3B285304-DFE9-D11C-B7DD-82CCD8BD9E86}"/>
                    </a:ext>
                  </a:extLst>
                </p:cNvPr>
                <p:cNvCxnSpPr>
                  <a:cxnSpLocks/>
                  <a:stCxn id="117" idx="0"/>
                </p:cNvCxnSpPr>
                <p:nvPr/>
              </p:nvCxnSpPr>
              <p:spPr>
                <a:xfrm flipV="1">
                  <a:off x="1623310" y="5813215"/>
                  <a:ext cx="0" cy="2310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8E617FA-79DB-037A-CD30-64808D3993DE}"/>
                </a:ext>
              </a:extLst>
            </p:cNvPr>
            <p:cNvGrpSpPr/>
            <p:nvPr/>
          </p:nvGrpSpPr>
          <p:grpSpPr>
            <a:xfrm>
              <a:off x="5147384" y="-524259"/>
              <a:ext cx="473926" cy="992471"/>
              <a:chOff x="8382772" y="-504870"/>
              <a:chExt cx="473926" cy="992471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3E230180-58BC-AF0B-D94B-0E3739BAD7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2050" y="218389"/>
                <a:ext cx="0" cy="2692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43C236C2-A40C-5C75-3BD7-423B49519324}"/>
                  </a:ext>
                </a:extLst>
              </p:cNvPr>
              <p:cNvGrpSpPr/>
              <p:nvPr/>
            </p:nvGrpSpPr>
            <p:grpSpPr>
              <a:xfrm>
                <a:off x="8382772" y="-504870"/>
                <a:ext cx="473926" cy="720319"/>
                <a:chOff x="1386347" y="5813215"/>
                <a:chExt cx="473926" cy="720319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7B3F2117-5FB7-3C78-35DF-3640F49A14B2}"/>
                    </a:ext>
                  </a:extLst>
                </p:cNvPr>
                <p:cNvSpPr/>
                <p:nvPr/>
              </p:nvSpPr>
              <p:spPr>
                <a:xfrm>
                  <a:off x="1386347" y="6044273"/>
                  <a:ext cx="473926" cy="48926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%</a:t>
                  </a:r>
                </a:p>
              </p:txBody>
            </p: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B3909BA-DFF5-1800-0221-1A52589F3492}"/>
                    </a:ext>
                  </a:extLst>
                </p:cNvPr>
                <p:cNvCxnSpPr>
                  <a:cxnSpLocks/>
                  <a:stCxn id="122" idx="0"/>
                </p:cNvCxnSpPr>
                <p:nvPr/>
              </p:nvCxnSpPr>
              <p:spPr>
                <a:xfrm flipV="1">
                  <a:off x="1623310" y="5813215"/>
                  <a:ext cx="0" cy="2310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1421265-CC1A-1411-E6C0-BE3E206BF4A4}"/>
                </a:ext>
              </a:extLst>
            </p:cNvPr>
            <p:cNvGrpSpPr/>
            <p:nvPr/>
          </p:nvGrpSpPr>
          <p:grpSpPr>
            <a:xfrm>
              <a:off x="4059460" y="-527161"/>
              <a:ext cx="473926" cy="992471"/>
              <a:chOff x="8382772" y="-504870"/>
              <a:chExt cx="473926" cy="992471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F3488222-BDDB-3F1A-80AD-21796632BE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2050" y="218389"/>
                <a:ext cx="0" cy="2692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444342D-35E7-37BB-36CA-F43863672ED7}"/>
                  </a:ext>
                </a:extLst>
              </p:cNvPr>
              <p:cNvGrpSpPr/>
              <p:nvPr/>
            </p:nvGrpSpPr>
            <p:grpSpPr>
              <a:xfrm>
                <a:off x="8382772" y="-504870"/>
                <a:ext cx="473926" cy="720319"/>
                <a:chOff x="1386347" y="5813215"/>
                <a:chExt cx="473926" cy="720319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A06E566-A883-B614-6D85-61A662DDE9EE}"/>
                    </a:ext>
                  </a:extLst>
                </p:cNvPr>
                <p:cNvSpPr/>
                <p:nvPr/>
              </p:nvSpPr>
              <p:spPr>
                <a:xfrm>
                  <a:off x="1386347" y="6044273"/>
                  <a:ext cx="473926" cy="48926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%</a:t>
                  </a:r>
                </a:p>
              </p:txBody>
            </p: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97ED3215-A41E-5552-0926-19BCBC7C4BF1}"/>
                    </a:ext>
                  </a:extLst>
                </p:cNvPr>
                <p:cNvCxnSpPr>
                  <a:cxnSpLocks/>
                  <a:stCxn id="127" idx="0"/>
                </p:cNvCxnSpPr>
                <p:nvPr/>
              </p:nvCxnSpPr>
              <p:spPr>
                <a:xfrm flipV="1">
                  <a:off x="1623310" y="5813215"/>
                  <a:ext cx="0" cy="2310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9055900-6DA7-6B36-966D-7F69597BF83A}"/>
                </a:ext>
              </a:extLst>
            </p:cNvPr>
            <p:cNvGrpSpPr/>
            <p:nvPr/>
          </p:nvGrpSpPr>
          <p:grpSpPr>
            <a:xfrm>
              <a:off x="2971536" y="-530063"/>
              <a:ext cx="473926" cy="992471"/>
              <a:chOff x="8382772" y="-504870"/>
              <a:chExt cx="473926" cy="992471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1B13739-EE15-D124-AA2F-44940E686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2050" y="218389"/>
                <a:ext cx="0" cy="2692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4D8FACB-3311-F326-70CB-8621E2977E63}"/>
                  </a:ext>
                </a:extLst>
              </p:cNvPr>
              <p:cNvGrpSpPr/>
              <p:nvPr/>
            </p:nvGrpSpPr>
            <p:grpSpPr>
              <a:xfrm>
                <a:off x="8382772" y="-504870"/>
                <a:ext cx="473926" cy="720319"/>
                <a:chOff x="1386347" y="5813215"/>
                <a:chExt cx="473926" cy="720319"/>
              </a:xfrm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A66F86C9-EA82-BAC1-D094-8568143B8FD1}"/>
                    </a:ext>
                  </a:extLst>
                </p:cNvPr>
                <p:cNvSpPr/>
                <p:nvPr/>
              </p:nvSpPr>
              <p:spPr>
                <a:xfrm>
                  <a:off x="1386347" y="6044273"/>
                  <a:ext cx="473926" cy="48926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%</a:t>
                  </a:r>
                </a:p>
              </p:txBody>
            </p: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919D401A-EB18-BED1-CC70-AC13E616F0A6}"/>
                    </a:ext>
                  </a:extLst>
                </p:cNvPr>
                <p:cNvCxnSpPr>
                  <a:cxnSpLocks/>
                  <a:stCxn id="132" idx="0"/>
                </p:cNvCxnSpPr>
                <p:nvPr/>
              </p:nvCxnSpPr>
              <p:spPr>
                <a:xfrm flipV="1">
                  <a:off x="1623310" y="5813215"/>
                  <a:ext cx="0" cy="2310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66ED73B-DC51-8C07-8A4D-754102F0DA13}"/>
                </a:ext>
              </a:extLst>
            </p:cNvPr>
            <p:cNvGrpSpPr/>
            <p:nvPr/>
          </p:nvGrpSpPr>
          <p:grpSpPr>
            <a:xfrm>
              <a:off x="1883612" y="-532965"/>
              <a:ext cx="473926" cy="992471"/>
              <a:chOff x="8382772" y="-504870"/>
              <a:chExt cx="473926" cy="992471"/>
            </a:xfrm>
          </p:grpSpPr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58243866-7313-0815-F5EA-B7F18073B7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2050" y="218389"/>
                <a:ext cx="0" cy="2692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BD68E610-58F0-ECB5-C1F6-98181CB60F36}"/>
                  </a:ext>
                </a:extLst>
              </p:cNvPr>
              <p:cNvGrpSpPr/>
              <p:nvPr/>
            </p:nvGrpSpPr>
            <p:grpSpPr>
              <a:xfrm>
                <a:off x="8382772" y="-504870"/>
                <a:ext cx="473926" cy="720319"/>
                <a:chOff x="1386347" y="5813215"/>
                <a:chExt cx="473926" cy="720319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310516B1-3FD6-EEA3-200B-B9D76FFA0D99}"/>
                    </a:ext>
                  </a:extLst>
                </p:cNvPr>
                <p:cNvSpPr/>
                <p:nvPr/>
              </p:nvSpPr>
              <p:spPr>
                <a:xfrm>
                  <a:off x="1386347" y="6044273"/>
                  <a:ext cx="473926" cy="48926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%</a:t>
                  </a:r>
                </a:p>
              </p:txBody>
            </p: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A1655AFF-8AF3-EB85-8723-B81552239F5D}"/>
                    </a:ext>
                  </a:extLst>
                </p:cNvPr>
                <p:cNvCxnSpPr>
                  <a:cxnSpLocks/>
                  <a:stCxn id="137" idx="0"/>
                </p:cNvCxnSpPr>
                <p:nvPr/>
              </p:nvCxnSpPr>
              <p:spPr>
                <a:xfrm flipV="1">
                  <a:off x="1623310" y="5813215"/>
                  <a:ext cx="0" cy="2310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0EB5982-8DAB-D2CE-F2B3-EF46560F790A}"/>
                </a:ext>
              </a:extLst>
            </p:cNvPr>
            <p:cNvGrpSpPr/>
            <p:nvPr/>
          </p:nvGrpSpPr>
          <p:grpSpPr>
            <a:xfrm>
              <a:off x="806002" y="-527706"/>
              <a:ext cx="473926" cy="992471"/>
              <a:chOff x="8382772" y="-504870"/>
              <a:chExt cx="473926" cy="992471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BD4F351-6920-FA8E-1000-B1B4FD704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2050" y="218389"/>
                <a:ext cx="0" cy="2692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0271352F-4279-5A2A-DE7E-4C432E2F5E53}"/>
                  </a:ext>
                </a:extLst>
              </p:cNvPr>
              <p:cNvGrpSpPr/>
              <p:nvPr/>
            </p:nvGrpSpPr>
            <p:grpSpPr>
              <a:xfrm>
                <a:off x="8382772" y="-504870"/>
                <a:ext cx="473926" cy="720319"/>
                <a:chOff x="1386347" y="5813215"/>
                <a:chExt cx="473926" cy="720319"/>
              </a:xfrm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FEC14F0A-D141-CF92-2EEB-037C6CCD01FB}"/>
                    </a:ext>
                  </a:extLst>
                </p:cNvPr>
                <p:cNvSpPr/>
                <p:nvPr/>
              </p:nvSpPr>
              <p:spPr>
                <a:xfrm>
                  <a:off x="1386347" y="6044273"/>
                  <a:ext cx="473926" cy="48926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ysClr val="windowText" lastClr="000000"/>
                      </a:solidFill>
                    </a:rPr>
                    <a:t>%</a:t>
                  </a:r>
                </a:p>
              </p:txBody>
            </p: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C3D53B24-D858-F6E7-DFCD-DF1EF42029DD}"/>
                    </a:ext>
                  </a:extLst>
                </p:cNvPr>
                <p:cNvCxnSpPr>
                  <a:cxnSpLocks/>
                  <a:stCxn id="142" idx="0"/>
                </p:cNvCxnSpPr>
                <p:nvPr/>
              </p:nvCxnSpPr>
              <p:spPr>
                <a:xfrm flipV="1">
                  <a:off x="1623310" y="5813215"/>
                  <a:ext cx="0" cy="2310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0647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D53619D0-7B3D-FBB2-F1BF-2C23C624D9BC}"/>
              </a:ext>
            </a:extLst>
          </p:cNvPr>
          <p:cNvSpPr/>
          <p:nvPr/>
        </p:nvSpPr>
        <p:spPr>
          <a:xfrm>
            <a:off x="3711360" y="2219147"/>
            <a:ext cx="4429111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AC02CCD-EDA8-1A1A-C757-5CA885EF023E}"/>
              </a:ext>
            </a:extLst>
          </p:cNvPr>
          <p:cNvSpPr/>
          <p:nvPr/>
        </p:nvSpPr>
        <p:spPr>
          <a:xfrm>
            <a:off x="3759487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41C73CA-83A8-1FAF-59EB-500179874548}"/>
              </a:ext>
            </a:extLst>
          </p:cNvPr>
          <p:cNvSpPr/>
          <p:nvPr/>
        </p:nvSpPr>
        <p:spPr>
          <a:xfrm>
            <a:off x="4489151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DDD523D-CFD6-68AA-ABC8-1CC9D880EE07}"/>
              </a:ext>
            </a:extLst>
          </p:cNvPr>
          <p:cNvSpPr/>
          <p:nvPr/>
        </p:nvSpPr>
        <p:spPr>
          <a:xfrm>
            <a:off x="5218815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FD10055-DB67-8734-516A-17607B563C17}"/>
              </a:ext>
            </a:extLst>
          </p:cNvPr>
          <p:cNvSpPr/>
          <p:nvPr/>
        </p:nvSpPr>
        <p:spPr>
          <a:xfrm>
            <a:off x="5948479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BE33BEC-E7F1-93D1-80A9-D9D05B5FD732}"/>
              </a:ext>
            </a:extLst>
          </p:cNvPr>
          <p:cNvSpPr/>
          <p:nvPr/>
        </p:nvSpPr>
        <p:spPr>
          <a:xfrm>
            <a:off x="6678143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26CD40E-C0ED-1D08-0E2C-C33820081F20}"/>
              </a:ext>
            </a:extLst>
          </p:cNvPr>
          <p:cNvSpPr/>
          <p:nvPr/>
        </p:nvSpPr>
        <p:spPr>
          <a:xfrm>
            <a:off x="7407807" y="2278176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7D44D8A-5603-BFA7-1CD7-E707AC9B052F}"/>
              </a:ext>
            </a:extLst>
          </p:cNvPr>
          <p:cNvSpPr/>
          <p:nvPr/>
        </p:nvSpPr>
        <p:spPr>
          <a:xfrm>
            <a:off x="3759488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2A09515-BC6B-97D6-3B6A-1ED9F4E0A36A}"/>
              </a:ext>
            </a:extLst>
          </p:cNvPr>
          <p:cNvSpPr/>
          <p:nvPr/>
        </p:nvSpPr>
        <p:spPr>
          <a:xfrm>
            <a:off x="4489151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65A7B9F-EE53-FA49-C98B-2E60F5DFDD2D}"/>
              </a:ext>
            </a:extLst>
          </p:cNvPr>
          <p:cNvSpPr/>
          <p:nvPr/>
        </p:nvSpPr>
        <p:spPr>
          <a:xfrm>
            <a:off x="5218814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15D5E72-3478-2C19-B2AC-99C297C03F04}"/>
              </a:ext>
            </a:extLst>
          </p:cNvPr>
          <p:cNvSpPr/>
          <p:nvPr/>
        </p:nvSpPr>
        <p:spPr>
          <a:xfrm>
            <a:off x="5948477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76408F9-DBBE-D68E-736D-7DFECAC243FE}"/>
              </a:ext>
            </a:extLst>
          </p:cNvPr>
          <p:cNvSpPr/>
          <p:nvPr/>
        </p:nvSpPr>
        <p:spPr>
          <a:xfrm>
            <a:off x="6678140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D2FC9FE-6175-5308-577C-21050C9526BE}"/>
              </a:ext>
            </a:extLst>
          </p:cNvPr>
          <p:cNvSpPr/>
          <p:nvPr/>
        </p:nvSpPr>
        <p:spPr>
          <a:xfrm>
            <a:off x="7407803" y="2278176"/>
            <a:ext cx="490416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EDD2762-08EC-B960-B07B-CA4A060AF4AA}"/>
              </a:ext>
            </a:extLst>
          </p:cNvPr>
          <p:cNvSpPr txBox="1"/>
          <p:nvPr/>
        </p:nvSpPr>
        <p:spPr>
          <a:xfrm>
            <a:off x="4835438" y="2966518"/>
            <a:ext cx="21002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RNS-CKKS (prior work)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93BB873D-8637-9F89-72CE-B4805F02521C}"/>
              </a:ext>
            </a:extLst>
          </p:cNvPr>
          <p:cNvSpPr/>
          <p:nvPr/>
        </p:nvSpPr>
        <p:spPr>
          <a:xfrm>
            <a:off x="3739200" y="3611829"/>
            <a:ext cx="296677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3130BA3-1CE5-F7D1-BAB9-CB3565D186C7}"/>
              </a:ext>
            </a:extLst>
          </p:cNvPr>
          <p:cNvSpPr/>
          <p:nvPr/>
        </p:nvSpPr>
        <p:spPr>
          <a:xfrm>
            <a:off x="3787327" y="3670858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9D25882-508B-7992-9110-78BFC48CF37F}"/>
              </a:ext>
            </a:extLst>
          </p:cNvPr>
          <p:cNvSpPr/>
          <p:nvPr/>
        </p:nvSpPr>
        <p:spPr>
          <a:xfrm>
            <a:off x="4516991" y="3670858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C3EC025-74F6-70C7-55C3-19F76CEA79B3}"/>
              </a:ext>
            </a:extLst>
          </p:cNvPr>
          <p:cNvSpPr/>
          <p:nvPr/>
        </p:nvSpPr>
        <p:spPr>
          <a:xfrm>
            <a:off x="5246655" y="3670858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27317A5-320A-26D7-7B9F-77A8696FCF99}"/>
              </a:ext>
            </a:extLst>
          </p:cNvPr>
          <p:cNvSpPr/>
          <p:nvPr/>
        </p:nvSpPr>
        <p:spPr>
          <a:xfrm>
            <a:off x="5976319" y="3670858"/>
            <a:ext cx="676275" cy="242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90FE436-0103-46FD-79B2-34613B32C24A}"/>
              </a:ext>
            </a:extLst>
          </p:cNvPr>
          <p:cNvSpPr txBox="1"/>
          <p:nvPr/>
        </p:nvSpPr>
        <p:spPr>
          <a:xfrm>
            <a:off x="4892739" y="4429613"/>
            <a:ext cx="18582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BitPacker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(this work)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F126A62-C7BA-2D1D-7CB9-355E06B967DF}"/>
              </a:ext>
            </a:extLst>
          </p:cNvPr>
          <p:cNvSpPr/>
          <p:nvPr/>
        </p:nvSpPr>
        <p:spPr>
          <a:xfrm>
            <a:off x="5981286" y="3669507"/>
            <a:ext cx="474720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4603A81-B9A9-4F82-531A-B0E0072C42C5}"/>
              </a:ext>
            </a:extLst>
          </p:cNvPr>
          <p:cNvSpPr txBox="1"/>
          <p:nvPr/>
        </p:nvSpPr>
        <p:spPr>
          <a:xfrm>
            <a:off x="5614933" y="3214087"/>
            <a:ext cx="238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Overhead: 16 bits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total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3137A62-8647-6B8D-C381-8865391989B1}"/>
              </a:ext>
            </a:extLst>
          </p:cNvPr>
          <p:cNvCxnSpPr>
            <a:cxnSpLocks/>
          </p:cNvCxnSpPr>
          <p:nvPr/>
        </p:nvCxnSpPr>
        <p:spPr>
          <a:xfrm>
            <a:off x="6571337" y="3496652"/>
            <a:ext cx="0" cy="1609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365E9208-B9CD-F7C4-172A-A16F54FA30C2}"/>
              </a:ext>
            </a:extLst>
          </p:cNvPr>
          <p:cNvSpPr txBox="1"/>
          <p:nvPr/>
        </p:nvSpPr>
        <p:spPr>
          <a:xfrm>
            <a:off x="5390471" y="1773777"/>
            <a:ext cx="296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Overhead: 24 bits </a:t>
            </a:r>
            <a:r>
              <a:rPr lang="en-US" i="1" dirty="0">
                <a:solidFill>
                  <a:srgbClr val="FF0000"/>
                </a:solidFill>
              </a:rPr>
              <a:t>per residue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E25EDFD-9FC5-A9E2-AB6F-FF8241D5DE6B}"/>
              </a:ext>
            </a:extLst>
          </p:cNvPr>
          <p:cNvCxnSpPr>
            <a:cxnSpLocks/>
          </p:cNvCxnSpPr>
          <p:nvPr/>
        </p:nvCxnSpPr>
        <p:spPr>
          <a:xfrm>
            <a:off x="7653011" y="2100526"/>
            <a:ext cx="329280" cy="173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4CF32DE-7BAE-2887-A4F9-9B5449CD3179}"/>
              </a:ext>
            </a:extLst>
          </p:cNvPr>
          <p:cNvCxnSpPr>
            <a:cxnSpLocks/>
          </p:cNvCxnSpPr>
          <p:nvPr/>
        </p:nvCxnSpPr>
        <p:spPr>
          <a:xfrm>
            <a:off x="7221940" y="2109935"/>
            <a:ext cx="0" cy="171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0E48F49-9420-DDD1-BB5E-2C31022048A3}"/>
              </a:ext>
            </a:extLst>
          </p:cNvPr>
          <p:cNvSpPr txBox="1"/>
          <p:nvPr/>
        </p:nvSpPr>
        <p:spPr>
          <a:xfrm>
            <a:off x="3542931" y="2637149"/>
            <a:ext cx="118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64-bit</a:t>
            </a:r>
          </a:p>
          <a:p>
            <a:pPr algn="ctr"/>
            <a:r>
              <a:rPr lang="en-US" sz="1400" dirty="0"/>
              <a:t>HW word size</a:t>
            </a:r>
          </a:p>
        </p:txBody>
      </p:sp>
      <p:sp>
        <p:nvSpPr>
          <p:cNvPr id="270" name="Left Brace 269">
            <a:extLst>
              <a:ext uri="{FF2B5EF4-FFF2-40B4-BE49-F238E27FC236}">
                <a16:creationId xmlns:a16="http://schemas.microsoft.com/office/drawing/2014/main" id="{C5C8E680-7FA5-EC0A-5ECE-08A590A145ED}"/>
              </a:ext>
            </a:extLst>
          </p:cNvPr>
          <p:cNvSpPr/>
          <p:nvPr/>
        </p:nvSpPr>
        <p:spPr>
          <a:xfrm rot="16200000">
            <a:off x="4021626" y="2275827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Left Brace 270">
            <a:extLst>
              <a:ext uri="{FF2B5EF4-FFF2-40B4-BE49-F238E27FC236}">
                <a16:creationId xmlns:a16="http://schemas.microsoft.com/office/drawing/2014/main" id="{3A11A538-77F4-E0D4-39BC-8437CD1FC551}"/>
              </a:ext>
            </a:extLst>
          </p:cNvPr>
          <p:cNvSpPr/>
          <p:nvPr/>
        </p:nvSpPr>
        <p:spPr>
          <a:xfrm rot="16200000">
            <a:off x="5386175" y="2367463"/>
            <a:ext cx="155693" cy="490417"/>
          </a:xfrm>
          <a:prstGeom prst="leftBrac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EA45413-2439-08C6-723B-87B13A9B639F}"/>
              </a:ext>
            </a:extLst>
          </p:cNvPr>
          <p:cNvSpPr txBox="1"/>
          <p:nvPr/>
        </p:nvSpPr>
        <p:spPr>
          <a:xfrm>
            <a:off x="4867311" y="2637149"/>
            <a:ext cx="127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40-bit residues</a:t>
            </a: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F20E8CCF-D8DB-822F-5861-485B0A7553CB}"/>
              </a:ext>
            </a:extLst>
          </p:cNvPr>
          <p:cNvSpPr/>
          <p:nvPr/>
        </p:nvSpPr>
        <p:spPr>
          <a:xfrm rot="16200000">
            <a:off x="4049466" y="3679653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AADC812-99E7-7636-AA78-303C9A1509F2}"/>
              </a:ext>
            </a:extLst>
          </p:cNvPr>
          <p:cNvSpPr txBox="1"/>
          <p:nvPr/>
        </p:nvSpPr>
        <p:spPr>
          <a:xfrm>
            <a:off x="3534662" y="4012770"/>
            <a:ext cx="118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64-bit</a:t>
            </a:r>
          </a:p>
          <a:p>
            <a:pPr algn="ctr"/>
            <a:r>
              <a:rPr lang="en-US" sz="1400" dirty="0"/>
              <a:t>HW word size</a:t>
            </a:r>
          </a:p>
        </p:txBody>
      </p:sp>
      <p:sp>
        <p:nvSpPr>
          <p:cNvPr id="275" name="Left Brace 274">
            <a:extLst>
              <a:ext uri="{FF2B5EF4-FFF2-40B4-BE49-F238E27FC236}">
                <a16:creationId xmlns:a16="http://schemas.microsoft.com/office/drawing/2014/main" id="{BFE4295D-A987-90F8-F611-25A8690F4646}"/>
              </a:ext>
            </a:extLst>
          </p:cNvPr>
          <p:cNvSpPr/>
          <p:nvPr/>
        </p:nvSpPr>
        <p:spPr>
          <a:xfrm rot="16200000">
            <a:off x="5510546" y="3675636"/>
            <a:ext cx="139950" cy="676274"/>
          </a:xfrm>
          <a:prstGeom prst="leftBrac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1560F4F-740E-B80F-70F3-DC0D56D67A5D}"/>
              </a:ext>
            </a:extLst>
          </p:cNvPr>
          <p:cNvSpPr txBox="1"/>
          <p:nvPr/>
        </p:nvSpPr>
        <p:spPr>
          <a:xfrm>
            <a:off x="4979567" y="4060253"/>
            <a:ext cx="127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64-bit residues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46CF4FB-0EC6-977D-CE39-6080C724CDBE}"/>
              </a:ext>
            </a:extLst>
          </p:cNvPr>
          <p:cNvCxnSpPr>
            <a:cxnSpLocks/>
          </p:cNvCxnSpPr>
          <p:nvPr/>
        </p:nvCxnSpPr>
        <p:spPr>
          <a:xfrm flipH="1">
            <a:off x="6523083" y="2123506"/>
            <a:ext cx="137675" cy="153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83B39C-94AB-4D2A-06C5-E0509A977BDF}"/>
                  </a:ext>
                </a:extLst>
              </p:cNvPr>
              <p:cNvSpPr txBox="1"/>
              <p:nvPr/>
            </p:nvSpPr>
            <p:spPr>
              <a:xfrm>
                <a:off x="3941484" y="2241089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83B39C-94AB-4D2A-06C5-E0509A97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484" y="2241089"/>
                <a:ext cx="243849" cy="276999"/>
              </a:xfrm>
              <a:prstGeom prst="rect">
                <a:avLst/>
              </a:prstGeom>
              <a:blipFill>
                <a:blip r:embed="rId3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DF72AB-0ADC-C6B1-EDBF-4BF6EA14C922}"/>
                  </a:ext>
                </a:extLst>
              </p:cNvPr>
              <p:cNvSpPr txBox="1"/>
              <p:nvPr/>
            </p:nvSpPr>
            <p:spPr>
              <a:xfrm>
                <a:off x="4690937" y="2241089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DF72AB-0ADC-C6B1-EDBF-4BF6EA1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937" y="2241089"/>
                <a:ext cx="238527" cy="276999"/>
              </a:xfrm>
              <a:prstGeom prst="rect">
                <a:avLst/>
              </a:prstGeom>
              <a:blipFill>
                <a:blip r:embed="rId4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02A8E0-E8A2-41C1-B104-9CFE9F6E0F76}"/>
                  </a:ext>
                </a:extLst>
              </p:cNvPr>
              <p:cNvSpPr txBox="1"/>
              <p:nvPr/>
            </p:nvSpPr>
            <p:spPr>
              <a:xfrm>
                <a:off x="5446935" y="2240121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02A8E0-E8A2-41C1-B104-9CFE9F6E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935" y="2240121"/>
                <a:ext cx="243849" cy="276999"/>
              </a:xfrm>
              <a:prstGeom prst="rect">
                <a:avLst/>
              </a:prstGeom>
              <a:blipFill>
                <a:blip r:embed="rId5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C2938D-C226-05D9-BAB7-DC675E42D24B}"/>
                  </a:ext>
                </a:extLst>
              </p:cNvPr>
              <p:cNvSpPr txBox="1"/>
              <p:nvPr/>
            </p:nvSpPr>
            <p:spPr>
              <a:xfrm>
                <a:off x="6157241" y="2239153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C2938D-C226-05D9-BAB7-DC675E42D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41" y="2239153"/>
                <a:ext cx="243849" cy="276999"/>
              </a:xfrm>
              <a:prstGeom prst="rect">
                <a:avLst/>
              </a:prstGeom>
              <a:blipFill>
                <a:blip r:embed="rId6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CC8C0-A704-33D8-F574-BD17F30EF91A}"/>
                  </a:ext>
                </a:extLst>
              </p:cNvPr>
              <p:cNvSpPr txBox="1"/>
              <p:nvPr/>
            </p:nvSpPr>
            <p:spPr>
              <a:xfrm>
                <a:off x="6867547" y="2238185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CC8C0-A704-33D8-F574-BD17F30EF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47" y="2238185"/>
                <a:ext cx="233974" cy="276999"/>
              </a:xfrm>
              <a:prstGeom prst="rect">
                <a:avLst/>
              </a:prstGeom>
              <a:blipFill>
                <a:blip r:embed="rId7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F7108-F2D6-13AA-5E50-CE85FE06A445}"/>
                  </a:ext>
                </a:extLst>
              </p:cNvPr>
              <p:cNvSpPr txBox="1"/>
              <p:nvPr/>
            </p:nvSpPr>
            <p:spPr>
              <a:xfrm>
                <a:off x="7577853" y="2237217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F7108-F2D6-13AA-5E50-CE85FE06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853" y="2237217"/>
                <a:ext cx="243848" cy="276999"/>
              </a:xfrm>
              <a:prstGeom prst="rect">
                <a:avLst/>
              </a:prstGeom>
              <a:blipFill>
                <a:blip r:embed="rId8"/>
                <a:stretch>
                  <a:fillRect l="-10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222095-08AD-10B9-9A3F-FBE06DEE72C4}"/>
                  </a:ext>
                </a:extLst>
              </p:cNvPr>
              <p:cNvSpPr txBox="1"/>
              <p:nvPr/>
            </p:nvSpPr>
            <p:spPr>
              <a:xfrm>
                <a:off x="4027484" y="361784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222095-08AD-10B9-9A3F-FBE06DEE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84" y="3617848"/>
                <a:ext cx="243849" cy="276999"/>
              </a:xfrm>
              <a:prstGeom prst="rect">
                <a:avLst/>
              </a:prstGeom>
              <a:blipFill>
                <a:blip r:embed="rId9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2E51A1-F6AB-13A3-59EB-ADC883F509E3}"/>
                  </a:ext>
                </a:extLst>
              </p:cNvPr>
              <p:cNvSpPr txBox="1"/>
              <p:nvPr/>
            </p:nvSpPr>
            <p:spPr>
              <a:xfrm>
                <a:off x="4743565" y="3607924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2E51A1-F6AB-13A3-59EB-ADC883F50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565" y="3607924"/>
                <a:ext cx="238527" cy="276999"/>
              </a:xfrm>
              <a:prstGeom prst="rect">
                <a:avLst/>
              </a:prstGeom>
              <a:blipFill>
                <a:blip r:embed="rId10"/>
                <a:stretch>
                  <a:fillRect l="-1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E0AB2-6709-FC5B-14AE-4651F21816C3}"/>
                  </a:ext>
                </a:extLst>
              </p:cNvPr>
              <p:cNvSpPr txBox="1"/>
              <p:nvPr/>
            </p:nvSpPr>
            <p:spPr>
              <a:xfrm>
                <a:off x="5459671" y="361597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E0AB2-6709-FC5B-14AE-4651F218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671" y="3615978"/>
                <a:ext cx="243849" cy="276999"/>
              </a:xfrm>
              <a:prstGeom prst="rect">
                <a:avLst/>
              </a:prstGeom>
              <a:blipFill>
                <a:blip r:embed="rId11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1B82A5-B10B-35F8-A7BF-F50F234A56A3}"/>
                  </a:ext>
                </a:extLst>
              </p:cNvPr>
              <p:cNvSpPr txBox="1"/>
              <p:nvPr/>
            </p:nvSpPr>
            <p:spPr>
              <a:xfrm>
                <a:off x="6087364" y="361441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1B82A5-B10B-35F8-A7BF-F50F234A5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64" y="3614418"/>
                <a:ext cx="243849" cy="276999"/>
              </a:xfrm>
              <a:prstGeom prst="rect">
                <a:avLst/>
              </a:prstGeom>
              <a:blipFill>
                <a:blip r:embed="rId12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83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DD35D3F8-8A32-B9AF-246D-13CA15717BB6}"/>
              </a:ext>
            </a:extLst>
          </p:cNvPr>
          <p:cNvSpPr/>
          <p:nvPr/>
        </p:nvSpPr>
        <p:spPr>
          <a:xfrm>
            <a:off x="5597236" y="1439869"/>
            <a:ext cx="3426307" cy="1830370"/>
          </a:xfrm>
          <a:prstGeom prst="foldedCorner">
            <a:avLst>
              <a:gd name="adj" fmla="val 917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PROGRAM CONSTRAINTS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1823E774-B73B-B938-A8A6-C448452E75F9}"/>
              </a:ext>
            </a:extLst>
          </p:cNvPr>
          <p:cNvSpPr/>
          <p:nvPr/>
        </p:nvSpPr>
        <p:spPr>
          <a:xfrm>
            <a:off x="1859427" y="1486675"/>
            <a:ext cx="3289709" cy="404691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FHE PROGRAM</a:t>
            </a:r>
          </a:p>
        </p:txBody>
      </p:sp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51FF5254-FD79-2B01-8770-28B89BC0E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986" y="252451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643463-92B6-9E87-A5AD-F910CDF7ECD6}"/>
              </a:ext>
            </a:extLst>
          </p:cNvPr>
          <p:cNvCxnSpPr/>
          <p:nvPr/>
        </p:nvCxnSpPr>
        <p:spPr>
          <a:xfrm flipH="1">
            <a:off x="4558850" y="1157236"/>
            <a:ext cx="541361" cy="272956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rocessor with solid fill">
            <a:extLst>
              <a:ext uri="{FF2B5EF4-FFF2-40B4-BE49-F238E27FC236}">
                <a16:creationId xmlns:a16="http://schemas.microsoft.com/office/drawing/2014/main" id="{0AD5EF5F-158C-C8A1-4E93-4043C37F6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5481" y="332509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7A9182-EFA0-6CA9-E9AF-210D8C2FCB53}"/>
              </a:ext>
            </a:extLst>
          </p:cNvPr>
          <p:cNvCxnSpPr>
            <a:cxnSpLocks/>
          </p:cNvCxnSpPr>
          <p:nvPr/>
        </p:nvCxnSpPr>
        <p:spPr>
          <a:xfrm>
            <a:off x="10422681" y="1194944"/>
            <a:ext cx="0" cy="448760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43330C10-0E3C-8371-2DF8-57E20344C06E}"/>
              </a:ext>
            </a:extLst>
          </p:cNvPr>
          <p:cNvSpPr/>
          <p:nvPr/>
        </p:nvSpPr>
        <p:spPr>
          <a:xfrm>
            <a:off x="9408331" y="1646281"/>
            <a:ext cx="1951630" cy="718066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HW CONSTRAINT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21E4B6-29D7-2578-D90F-E8F143600AB1}"/>
              </a:ext>
            </a:extLst>
          </p:cNvPr>
          <p:cNvGrpSpPr/>
          <p:nvPr/>
        </p:nvGrpSpPr>
        <p:grpSpPr>
          <a:xfrm>
            <a:off x="2176586" y="2046762"/>
            <a:ext cx="2870456" cy="3283064"/>
            <a:chOff x="6519203" y="1670539"/>
            <a:chExt cx="2870456" cy="3283064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D02628A-082C-E6CE-FA00-F94129A28C49}"/>
                </a:ext>
              </a:extLst>
            </p:cNvPr>
            <p:cNvSpPr/>
            <p:nvPr/>
          </p:nvSpPr>
          <p:spPr>
            <a:xfrm>
              <a:off x="7206016" y="1670539"/>
              <a:ext cx="1307860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input: “x”</a:t>
              </a:r>
            </a:p>
            <a:p>
              <a:pPr algn="ctr"/>
              <a:r>
                <a:rPr lang="en-US" dirty="0"/>
                <a:t>Level: 2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854D6C1-6387-E5B1-517D-CE1E1B82D27D}"/>
                </a:ext>
              </a:extLst>
            </p:cNvPr>
            <p:cNvSpPr/>
            <p:nvPr/>
          </p:nvSpPr>
          <p:spPr>
            <a:xfrm>
              <a:off x="6598692" y="2508207"/>
              <a:ext cx="1050878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multiply</a:t>
              </a:r>
            </a:p>
            <a:p>
              <a:pPr algn="ctr"/>
              <a:r>
                <a:rPr lang="en-US" dirty="0"/>
                <a:t>Level: 2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D7169C8-CA38-40D8-DB34-368111691357}"/>
                </a:ext>
              </a:extLst>
            </p:cNvPr>
            <p:cNvSpPr/>
            <p:nvPr/>
          </p:nvSpPr>
          <p:spPr>
            <a:xfrm>
              <a:off x="6598692" y="3303210"/>
              <a:ext cx="1050878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rescale</a:t>
              </a:r>
            </a:p>
            <a:p>
              <a:pPr algn="ctr"/>
              <a:r>
                <a:rPr lang="en-US" dirty="0"/>
                <a:t>Level: 1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79086FE-9A65-88FD-07D4-72910B981338}"/>
                </a:ext>
              </a:extLst>
            </p:cNvPr>
            <p:cNvSpPr/>
            <p:nvPr/>
          </p:nvSpPr>
          <p:spPr>
            <a:xfrm>
              <a:off x="8117004" y="2508207"/>
              <a:ext cx="1272655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modDown</a:t>
              </a:r>
              <a:endParaRPr lang="en-US" dirty="0"/>
            </a:p>
            <a:p>
              <a:pPr algn="ctr"/>
              <a:r>
                <a:rPr lang="en-US" dirty="0"/>
                <a:t>Level: 1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C2FC03B-CF8E-BF7F-C343-E04615D24311}"/>
                </a:ext>
              </a:extLst>
            </p:cNvPr>
            <p:cNvSpPr/>
            <p:nvPr/>
          </p:nvSpPr>
          <p:spPr>
            <a:xfrm>
              <a:off x="6519203" y="4349866"/>
              <a:ext cx="1050878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  <a:p>
              <a:pPr algn="ctr"/>
              <a:r>
                <a:rPr lang="en-US" dirty="0"/>
                <a:t>Level: 1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525AB0-2B91-3657-0790-F75D36159B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1949" y="2274276"/>
              <a:ext cx="316440" cy="23393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35717C-0B65-8FE9-DB70-AECFC60B6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3185" y="2274276"/>
              <a:ext cx="786896" cy="23393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8D8745-E610-A4E5-A1B8-1DA491301D9B}"/>
                </a:ext>
              </a:extLst>
            </p:cNvPr>
            <p:cNvCxnSpPr>
              <a:cxnSpLocks/>
            </p:cNvCxnSpPr>
            <p:nvPr/>
          </p:nvCxnSpPr>
          <p:spPr>
            <a:xfrm>
              <a:off x="8006685" y="2274276"/>
              <a:ext cx="746646" cy="23393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37DB181-BB1A-4617-DBCA-22E275C3BA15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7124131" y="3111944"/>
              <a:ext cx="0" cy="191266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AEE65B8-8B68-300F-B8BD-09A28D5DC836}"/>
                </a:ext>
              </a:extLst>
            </p:cNvPr>
            <p:cNvCxnSpPr>
              <a:cxnSpLocks/>
            </p:cNvCxnSpPr>
            <p:nvPr/>
          </p:nvCxnSpPr>
          <p:spPr>
            <a:xfrm>
              <a:off x="7124131" y="3923680"/>
              <a:ext cx="1071173" cy="14653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20EB49A-9BEB-2227-929A-95E452C3913B}"/>
                </a:ext>
              </a:extLst>
            </p:cNvPr>
            <p:cNvSpPr/>
            <p:nvPr/>
          </p:nvSpPr>
          <p:spPr>
            <a:xfrm>
              <a:off x="8195304" y="3808938"/>
              <a:ext cx="1050878" cy="6037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</a:t>
              </a:r>
            </a:p>
            <a:p>
              <a:pPr algn="ctr"/>
              <a:r>
                <a:rPr lang="en-US" dirty="0"/>
                <a:t>Level: 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7C3-5159-70C5-B199-770CCFF34A7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8720743" y="3128322"/>
              <a:ext cx="60148" cy="680616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24AF5C3-A6D3-4922-A907-7B71CA3B7EA8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H="1">
              <a:off x="7570081" y="4349866"/>
              <a:ext cx="625223" cy="301869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D6B74E-CB04-4EEE-76EF-4BAA94C445FF}"/>
              </a:ext>
            </a:extLst>
          </p:cNvPr>
          <p:cNvSpPr txBox="1"/>
          <p:nvPr/>
        </p:nvSpPr>
        <p:spPr>
          <a:xfrm>
            <a:off x="9480756" y="1995015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(1) </a:t>
            </a:r>
            <a:r>
              <a:rPr lang="en-US" dirty="0"/>
              <a:t>Word width: </a:t>
            </a:r>
            <a:r>
              <a:rPr lang="en-US" i="1" dirty="0"/>
              <a:t>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CB15C6-AC52-641F-2E85-675F8ACFA63F}"/>
              </a:ext>
            </a:extLst>
          </p:cNvPr>
          <p:cNvSpPr txBox="1"/>
          <p:nvPr/>
        </p:nvSpPr>
        <p:spPr>
          <a:xfrm>
            <a:off x="5684871" y="1815291"/>
            <a:ext cx="32071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(1) </a:t>
            </a:r>
            <a:r>
              <a:rPr lang="en-US" dirty="0"/>
              <a:t>Polynomial size: </a:t>
            </a:r>
            <a:r>
              <a:rPr lang="en-US" i="1" dirty="0"/>
              <a:t>N</a:t>
            </a:r>
          </a:p>
          <a:p>
            <a:r>
              <a:rPr lang="en-US" i="1" dirty="0"/>
              <a:t>(2) </a:t>
            </a:r>
            <a:r>
              <a:rPr lang="en-US" dirty="0"/>
              <a:t>Max level: </a:t>
            </a:r>
            <a:r>
              <a:rPr lang="en-US" i="1" dirty="0" err="1"/>
              <a:t>L</a:t>
            </a:r>
            <a:r>
              <a:rPr lang="en-US" i="1" baseline="-25000" dirty="0" err="1"/>
              <a:t>max</a:t>
            </a:r>
            <a:endParaRPr lang="en-US" i="1" baseline="-25000" dirty="0"/>
          </a:p>
          <a:p>
            <a:r>
              <a:rPr lang="en-US" i="1" dirty="0">
                <a:sym typeface="Wingdings" pitchFamily="2" charset="2"/>
              </a:rPr>
              <a:t>(3) </a:t>
            </a:r>
            <a:r>
              <a:rPr lang="en-US" dirty="0">
                <a:sym typeface="Wingdings" pitchFamily="2" charset="2"/>
              </a:rPr>
              <a:t>Max modulus: </a:t>
            </a:r>
            <a:r>
              <a:rPr lang="en-US" i="1" dirty="0" err="1">
                <a:sym typeface="Wingdings" pitchFamily="2" charset="2"/>
              </a:rPr>
              <a:t>Q</a:t>
            </a:r>
            <a:r>
              <a:rPr lang="en-US" i="1" baseline="-25000" dirty="0" err="1">
                <a:sym typeface="Wingdings" pitchFamily="2" charset="2"/>
              </a:rPr>
              <a:t>max</a:t>
            </a:r>
            <a:endParaRPr lang="en-US" i="1" baseline="-25000" dirty="0">
              <a:sym typeface="Wingdings" pitchFamily="2" charset="2"/>
            </a:endParaRPr>
          </a:p>
          <a:p>
            <a:r>
              <a:rPr lang="en-US" i="1" dirty="0">
                <a:sym typeface="Wingdings" pitchFamily="2" charset="2"/>
              </a:rPr>
              <a:t>(4) </a:t>
            </a:r>
            <a:r>
              <a:rPr lang="en-US" dirty="0">
                <a:sym typeface="Wingdings" pitchFamily="2" charset="2"/>
              </a:rPr>
              <a:t>Min modulus: </a:t>
            </a:r>
            <a:r>
              <a:rPr lang="en-US" i="1" dirty="0" err="1">
                <a:sym typeface="Wingdings" pitchFamily="2" charset="2"/>
              </a:rPr>
              <a:t>Q</a:t>
            </a:r>
            <a:r>
              <a:rPr lang="en-US" i="1" baseline="-25000" dirty="0" err="1">
                <a:sym typeface="Wingdings" pitchFamily="2" charset="2"/>
              </a:rPr>
              <a:t>min</a:t>
            </a:r>
            <a:endParaRPr lang="en-US" i="1" baseline="-25000" dirty="0"/>
          </a:p>
          <a:p>
            <a:r>
              <a:rPr lang="en-US" i="1" dirty="0"/>
              <a:t>(5) </a:t>
            </a:r>
            <a:r>
              <a:rPr lang="en-US" dirty="0"/>
              <a:t>Level </a:t>
            </a:r>
            <a:r>
              <a:rPr lang="en-US" dirty="0">
                <a:sym typeface="Wingdings" pitchFamily="2" charset="2"/>
              </a:rPr>
              <a:t> Target scale (</a:t>
            </a:r>
            <a:r>
              <a:rPr lang="en-US" i="1" dirty="0">
                <a:sym typeface="Wingdings" pitchFamily="2" charset="2"/>
              </a:rPr>
              <a:t>L  T</a:t>
            </a:r>
            <a:r>
              <a:rPr lang="en-US" i="1" baseline="-25000" dirty="0">
                <a:sym typeface="Wingdings" pitchFamily="2" charset="2"/>
              </a:rPr>
              <a:t>L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dirty="0">
              <a:sym typeface="Wingdings" pitchFamily="2" charset="2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FC12F6-93DD-2523-385C-72574AB4B7B3}"/>
              </a:ext>
            </a:extLst>
          </p:cNvPr>
          <p:cNvCxnSpPr>
            <a:cxnSpLocks/>
          </p:cNvCxnSpPr>
          <p:nvPr/>
        </p:nvCxnSpPr>
        <p:spPr>
          <a:xfrm>
            <a:off x="7285148" y="3270239"/>
            <a:ext cx="1" cy="31547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F8B531-9110-481E-CB2F-383668977E5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0396231" y="2364347"/>
            <a:ext cx="26450" cy="123423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lded Corner 52">
            <a:extLst>
              <a:ext uri="{FF2B5EF4-FFF2-40B4-BE49-F238E27FC236}">
                <a16:creationId xmlns:a16="http://schemas.microsoft.com/office/drawing/2014/main" id="{2797B6F6-C47F-CA91-47EF-C67C9FEC9384}"/>
              </a:ext>
            </a:extLst>
          </p:cNvPr>
          <p:cNvSpPr/>
          <p:nvPr/>
        </p:nvSpPr>
        <p:spPr>
          <a:xfrm>
            <a:off x="5592776" y="3598584"/>
            <a:ext cx="6041369" cy="2284789"/>
          </a:xfrm>
          <a:prstGeom prst="foldedCorner">
            <a:avLst>
              <a:gd name="adj" fmla="val 9315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LEVEL-TO-MODULUS MAP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D3DBA-0000-14BE-B2F9-587812068FBF}"/>
              </a:ext>
            </a:extLst>
          </p:cNvPr>
          <p:cNvSpPr txBox="1"/>
          <p:nvPr/>
        </p:nvSpPr>
        <p:spPr>
          <a:xfrm>
            <a:off x="5643378" y="3857025"/>
            <a:ext cx="60701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(1) </a:t>
            </a:r>
            <a:r>
              <a:rPr lang="en-US" sz="2000" dirty="0"/>
              <a:t>Level </a:t>
            </a:r>
            <a:r>
              <a:rPr lang="en-US" sz="2000" dirty="0">
                <a:sym typeface="Wingdings" pitchFamily="2" charset="2"/>
              </a:rPr>
              <a:t> Modulus (</a:t>
            </a:r>
            <a:r>
              <a:rPr lang="en-US" sz="2000" i="1" dirty="0">
                <a:sym typeface="Wingdings" pitchFamily="2" charset="2"/>
              </a:rPr>
              <a:t>L  Q</a:t>
            </a:r>
            <a:r>
              <a:rPr lang="en-US" sz="2000" i="1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r>
              <a:rPr lang="en-US" sz="2000" i="1" dirty="0">
                <a:sym typeface="Wingdings" pitchFamily="2" charset="2"/>
              </a:rPr>
              <a:t>(2) </a:t>
            </a:r>
            <a:r>
              <a:rPr lang="en-US" sz="2000" dirty="0">
                <a:sym typeface="Wingdings" pitchFamily="2" charset="2"/>
              </a:rPr>
              <a:t>Scale at maximum level: </a:t>
            </a:r>
            <a:r>
              <a:rPr lang="en-US" sz="2000" i="1" dirty="0" err="1">
                <a:sym typeface="Wingdings" pitchFamily="2" charset="2"/>
              </a:rPr>
              <a:t>T</a:t>
            </a:r>
            <a:r>
              <a:rPr lang="en-US" sz="2000" i="1" baseline="-25000" dirty="0" err="1">
                <a:sym typeface="Wingdings" pitchFamily="2" charset="2"/>
              </a:rPr>
              <a:t>Lmax</a:t>
            </a:r>
            <a:endParaRPr lang="en-US" sz="2000" baseline="-25000" dirty="0">
              <a:sym typeface="Wingdings" pitchFamily="2" charset="2"/>
            </a:endParaRPr>
          </a:p>
          <a:p>
            <a:r>
              <a:rPr lang="en-US" sz="2000" i="1" dirty="0">
                <a:sym typeface="Wingdings" pitchFamily="2" charset="2"/>
              </a:rPr>
              <a:t>(3) </a:t>
            </a:r>
            <a:r>
              <a:rPr lang="en-US" sz="2000" dirty="0">
                <a:sym typeface="Wingdings" pitchFamily="2" charset="2"/>
              </a:rPr>
              <a:t>Level  Scale (</a:t>
            </a:r>
            <a:r>
              <a:rPr lang="en-US" sz="2000" i="1" dirty="0">
                <a:sym typeface="Wingdings" pitchFamily="2" charset="2"/>
              </a:rPr>
              <a:t>L S</a:t>
            </a:r>
            <a:r>
              <a:rPr lang="en-US" sz="2000" i="1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)</a:t>
            </a:r>
            <a:r>
              <a:rPr lang="en-US" sz="2000" i="1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(implied from (1), (2))</a:t>
            </a:r>
          </a:p>
          <a:p>
            <a:r>
              <a:rPr lang="en-US" sz="2000" dirty="0">
                <a:sym typeface="Wingdings" pitchFamily="2" charset="2"/>
              </a:rPr>
              <a:t>Such that: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ym typeface="Wingdings" pitchFamily="2" charset="2"/>
              </a:rPr>
              <a:t>All residue moduli fit in </a:t>
            </a:r>
            <a:r>
              <a:rPr lang="en-US" sz="2000" dirty="0" err="1">
                <a:sym typeface="Wingdings" pitchFamily="2" charset="2"/>
              </a:rPr>
              <a:t>wordsize</a:t>
            </a:r>
            <a:endParaRPr lang="en-US" sz="20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ym typeface="Wingdings" pitchFamily="2" charset="2"/>
              </a:rPr>
              <a:t>T</a:t>
            </a:r>
            <a:r>
              <a:rPr lang="en-US" sz="2000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*sqrt(2)/2 &lt; S</a:t>
            </a:r>
            <a:r>
              <a:rPr lang="en-US" sz="2000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 &lt; T</a:t>
            </a:r>
            <a:r>
              <a:rPr lang="en-US" sz="2000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*sqrt(2), </a:t>
            </a:r>
            <a:r>
              <a:rPr lang="en-US" sz="2000" dirty="0" err="1">
                <a:sym typeface="Wingdings" pitchFamily="2" charset="2"/>
              </a:rPr>
              <a:t>Q</a:t>
            </a:r>
            <a:r>
              <a:rPr lang="en-US" sz="2000" baseline="-25000" dirty="0" err="1">
                <a:sym typeface="Wingdings" pitchFamily="2" charset="2"/>
              </a:rPr>
              <a:t>min</a:t>
            </a:r>
            <a:r>
              <a:rPr lang="en-US" sz="2000" dirty="0">
                <a:sym typeface="Wingdings" pitchFamily="2" charset="2"/>
              </a:rPr>
              <a:t> &lt; Q</a:t>
            </a:r>
            <a:r>
              <a:rPr lang="en-US" sz="2000" baseline="-25000" dirty="0">
                <a:sym typeface="Wingdings" pitchFamily="2" charset="2"/>
              </a:rPr>
              <a:t>L</a:t>
            </a:r>
            <a:r>
              <a:rPr lang="en-US" sz="2000" dirty="0">
                <a:sym typeface="Wingdings" pitchFamily="2" charset="2"/>
              </a:rPr>
              <a:t> &lt; </a:t>
            </a:r>
            <a:r>
              <a:rPr lang="en-US" sz="2000" dirty="0" err="1">
                <a:sym typeface="Wingdings" pitchFamily="2" charset="2"/>
              </a:rPr>
              <a:t>Q</a:t>
            </a:r>
            <a:r>
              <a:rPr lang="en-US" sz="2000" baseline="-25000" dirty="0" err="1">
                <a:sym typeface="Wingdings" pitchFamily="2" charset="2"/>
              </a:rPr>
              <a:t>max</a:t>
            </a:r>
            <a:r>
              <a:rPr lang="en-US" sz="2000" dirty="0">
                <a:sym typeface="Wingdings" pitchFamily="2" charset="2"/>
              </a:rPr>
              <a:t> for all L</a:t>
            </a:r>
            <a:endParaRPr lang="en-US" sz="2000" baseline="-25000" dirty="0">
              <a:sym typeface="Wingdings" pitchFamily="2" charset="2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63FAE0B-F92A-90FA-0E52-19663A0AFA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45791" y="2331843"/>
            <a:ext cx="451445" cy="2321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B08BF63-DD5E-9D59-94BA-E249B14222AF}"/>
              </a:ext>
            </a:extLst>
          </p:cNvPr>
          <p:cNvSpPr txBox="1"/>
          <p:nvPr/>
        </p:nvSpPr>
        <p:spPr>
          <a:xfrm>
            <a:off x="4128591" y="491051"/>
            <a:ext cx="787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User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AF31E3-17ED-4B1D-1A1A-ADFF3EB27E35}"/>
              </a:ext>
            </a:extLst>
          </p:cNvPr>
          <p:cNvSpPr txBox="1"/>
          <p:nvPr/>
        </p:nvSpPr>
        <p:spPr>
          <a:xfrm>
            <a:off x="8286688" y="517420"/>
            <a:ext cx="16787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Accelerator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1A80D3-2237-833B-BDE3-DA8F6E746F5F}"/>
              </a:ext>
            </a:extLst>
          </p:cNvPr>
          <p:cNvCxnSpPr>
            <a:cxnSpLocks/>
          </p:cNvCxnSpPr>
          <p:nvPr/>
        </p:nvCxnSpPr>
        <p:spPr>
          <a:xfrm>
            <a:off x="5592776" y="1146368"/>
            <a:ext cx="541361" cy="272956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8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14AAF0-8E41-1B19-22C6-3B15ACDE8F5D}"/>
              </a:ext>
            </a:extLst>
          </p:cNvPr>
          <p:cNvSpPr/>
          <p:nvPr/>
        </p:nvSpPr>
        <p:spPr>
          <a:xfrm>
            <a:off x="2506022" y="1675201"/>
            <a:ext cx="4472197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B3EA9C-007F-96D5-EBD0-73451320CB86}"/>
              </a:ext>
            </a:extLst>
          </p:cNvPr>
          <p:cNvGrpSpPr/>
          <p:nvPr/>
        </p:nvGrpSpPr>
        <p:grpSpPr>
          <a:xfrm>
            <a:off x="6269039" y="1721634"/>
            <a:ext cx="676275" cy="244239"/>
            <a:chOff x="6096000" y="1732879"/>
            <a:chExt cx="676275" cy="2442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6E04EC-82C0-0DDB-BD6A-84FFB3053D72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83B545-ED99-59FE-13C1-424A49D2C07F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E4CDE14-898B-412B-05E7-8515867FA8C3}"/>
              </a:ext>
            </a:extLst>
          </p:cNvPr>
          <p:cNvSpPr/>
          <p:nvPr/>
        </p:nvSpPr>
        <p:spPr>
          <a:xfrm>
            <a:off x="2512038" y="2951849"/>
            <a:ext cx="3712316" cy="3408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64EC8A-B7AD-3D4E-03E6-0BABE1EE2FD5}"/>
                  </a:ext>
                </a:extLst>
              </p:cNvPr>
              <p:cNvSpPr txBox="1"/>
              <p:nvPr/>
            </p:nvSpPr>
            <p:spPr>
              <a:xfrm>
                <a:off x="6591744" y="2844505"/>
                <a:ext cx="2707759" cy="484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500" b="0" i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64EC8A-B7AD-3D4E-03E6-0BABE1EE2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44" y="2844505"/>
                <a:ext cx="2707759" cy="484556"/>
              </a:xfrm>
              <a:prstGeom prst="rect">
                <a:avLst/>
              </a:prstGeom>
              <a:blipFill>
                <a:blip r:embed="rId2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2B0EF24-D9AC-D769-7C07-5B95B150F7D4}"/>
              </a:ext>
            </a:extLst>
          </p:cNvPr>
          <p:cNvSpPr txBox="1"/>
          <p:nvPr/>
        </p:nvSpPr>
        <p:spPr>
          <a:xfrm>
            <a:off x="1288032" y="601794"/>
            <a:ext cx="815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Level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010E5C-D815-7456-C079-0553030CAB3B}"/>
              </a:ext>
            </a:extLst>
          </p:cNvPr>
          <p:cNvSpPr txBox="1"/>
          <p:nvPr/>
        </p:nvSpPr>
        <p:spPr>
          <a:xfrm>
            <a:off x="4100251" y="607191"/>
            <a:ext cx="1284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Modulus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C225E7-CD4F-5A35-97F4-0641A2394DEA}"/>
              </a:ext>
            </a:extLst>
          </p:cNvPr>
          <p:cNvSpPr txBox="1"/>
          <p:nvPr/>
        </p:nvSpPr>
        <p:spPr>
          <a:xfrm>
            <a:off x="7472917" y="601794"/>
            <a:ext cx="8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Scale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85A026-CB46-44D4-20D3-80CE08F1397C}"/>
              </a:ext>
            </a:extLst>
          </p:cNvPr>
          <p:cNvSpPr txBox="1"/>
          <p:nvPr/>
        </p:nvSpPr>
        <p:spPr>
          <a:xfrm rot="5400000">
            <a:off x="1567033" y="4863354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08231C-5400-C638-4AE0-99655208ADAA}"/>
              </a:ext>
            </a:extLst>
          </p:cNvPr>
          <p:cNvSpPr txBox="1"/>
          <p:nvPr/>
        </p:nvSpPr>
        <p:spPr>
          <a:xfrm rot="5400000">
            <a:off x="4730098" y="4856664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91B361-967A-A5FE-1014-C0B5394808D6}"/>
              </a:ext>
            </a:extLst>
          </p:cNvPr>
          <p:cNvSpPr txBox="1"/>
          <p:nvPr/>
        </p:nvSpPr>
        <p:spPr>
          <a:xfrm rot="5400000">
            <a:off x="7814547" y="4928100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72B9FFC2-9189-4572-D8BE-F11A45B635EA}"/>
              </a:ext>
            </a:extLst>
          </p:cNvPr>
          <p:cNvSpPr/>
          <p:nvPr/>
        </p:nvSpPr>
        <p:spPr>
          <a:xfrm rot="16200000">
            <a:off x="4591250" y="874"/>
            <a:ext cx="157900" cy="41656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5ECC77FD-BACB-FF15-B0BD-682007098BCB}"/>
              </a:ext>
            </a:extLst>
          </p:cNvPr>
          <p:cNvSpPr/>
          <p:nvPr/>
        </p:nvSpPr>
        <p:spPr>
          <a:xfrm rot="16200000">
            <a:off x="4197856" y="1639922"/>
            <a:ext cx="164317" cy="34397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852042-4C35-E333-85C8-6855474E5DF1}"/>
              </a:ext>
            </a:extLst>
          </p:cNvPr>
          <p:cNvGrpSpPr/>
          <p:nvPr/>
        </p:nvGrpSpPr>
        <p:grpSpPr>
          <a:xfrm>
            <a:off x="5534199" y="1721634"/>
            <a:ext cx="676275" cy="244239"/>
            <a:chOff x="6096000" y="1732879"/>
            <a:chExt cx="676275" cy="24423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AF1C1A-9AA1-ECB7-94BF-622EB4BD1211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2D640E-791B-31F0-81D6-7B3B86FD8927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97C137B-F94E-EADA-A99B-5202AEB3A115}"/>
              </a:ext>
            </a:extLst>
          </p:cNvPr>
          <p:cNvGrpSpPr/>
          <p:nvPr/>
        </p:nvGrpSpPr>
        <p:grpSpPr>
          <a:xfrm>
            <a:off x="4811043" y="1721634"/>
            <a:ext cx="676275" cy="244239"/>
            <a:chOff x="6096000" y="1732879"/>
            <a:chExt cx="676275" cy="2442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F93EE4D-61BC-061B-A51D-152B3EA0F90F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A0E5E0-83FE-DF8E-D263-9F3A336B7928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11DE5FE-5E5B-D214-E524-FB1EE600CBD4}"/>
              </a:ext>
            </a:extLst>
          </p:cNvPr>
          <p:cNvGrpSpPr/>
          <p:nvPr/>
        </p:nvGrpSpPr>
        <p:grpSpPr>
          <a:xfrm>
            <a:off x="4076203" y="1721634"/>
            <a:ext cx="676275" cy="244239"/>
            <a:chOff x="6096000" y="1732879"/>
            <a:chExt cx="676275" cy="24423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92A513-C7B6-1D53-E4EF-C0EBA26C17F9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6F53147-2E8F-778C-B688-325B593C6465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B1BAF1-4188-28E1-7E6A-368EBBEAD796}"/>
              </a:ext>
            </a:extLst>
          </p:cNvPr>
          <p:cNvGrpSpPr/>
          <p:nvPr/>
        </p:nvGrpSpPr>
        <p:grpSpPr>
          <a:xfrm>
            <a:off x="3330492" y="1721634"/>
            <a:ext cx="676275" cy="244239"/>
            <a:chOff x="6096000" y="1732879"/>
            <a:chExt cx="676275" cy="24423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FC99E76-7CBD-CA2C-D12C-3694C1FD0E64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C9BECBE-5FED-6EF1-71AA-B066D4EAE93F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591BE9E-CCB8-AD51-6D48-365A32A96643}"/>
              </a:ext>
            </a:extLst>
          </p:cNvPr>
          <p:cNvGrpSpPr/>
          <p:nvPr/>
        </p:nvGrpSpPr>
        <p:grpSpPr>
          <a:xfrm>
            <a:off x="2587372" y="1721634"/>
            <a:ext cx="676275" cy="244239"/>
            <a:chOff x="6096000" y="1732879"/>
            <a:chExt cx="676275" cy="24423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CED9926-73DE-05E9-8BBE-0F1BC29E20C4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62952B8-F74C-2978-80A0-FAC309250DF3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A38735-6043-041A-8A2B-5033BE3C3D05}"/>
                  </a:ext>
                </a:extLst>
              </p:cNvPr>
              <p:cNvSpPr txBox="1"/>
              <p:nvPr/>
            </p:nvSpPr>
            <p:spPr>
              <a:xfrm>
                <a:off x="6591744" y="4202403"/>
                <a:ext cx="2707759" cy="49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500" i="1" baseline="-25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A38735-6043-041A-8A2B-5033BE3C3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44" y="4202403"/>
                <a:ext cx="2707759" cy="490071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4CBA7A-1812-23AB-C46C-E792EA66BDEB}"/>
                  </a:ext>
                </a:extLst>
              </p:cNvPr>
              <p:cNvSpPr txBox="1"/>
              <p:nvPr/>
            </p:nvSpPr>
            <p:spPr>
              <a:xfrm>
                <a:off x="7757655" y="1537286"/>
                <a:ext cx="37593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4CBA7A-1812-23AB-C46C-E792EA66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655" y="1537286"/>
                <a:ext cx="375936" cy="384721"/>
              </a:xfrm>
              <a:prstGeom prst="rect">
                <a:avLst/>
              </a:prstGeom>
              <a:blipFill>
                <a:blip r:embed="rId4"/>
                <a:stretch>
                  <a:fillRect l="-23333" r="-66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8EA1573-E9CB-9F18-A71F-74B8EE0AC00D}"/>
                  </a:ext>
                </a:extLst>
              </p:cNvPr>
              <p:cNvSpPr txBox="1"/>
              <p:nvPr/>
            </p:nvSpPr>
            <p:spPr>
              <a:xfrm>
                <a:off x="2762633" y="1682441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8EA1573-E9CB-9F18-A71F-74B8EE0AC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33" y="1682441"/>
                <a:ext cx="243849" cy="276999"/>
              </a:xfrm>
              <a:prstGeom prst="rect">
                <a:avLst/>
              </a:prstGeom>
              <a:blipFill>
                <a:blip r:embed="rId5"/>
                <a:stretch>
                  <a:fillRect l="-1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74D11A6-2395-67A0-1162-7F2E911D49BB}"/>
                  </a:ext>
                </a:extLst>
              </p:cNvPr>
              <p:cNvSpPr txBox="1"/>
              <p:nvPr/>
            </p:nvSpPr>
            <p:spPr>
              <a:xfrm>
                <a:off x="3512086" y="1682441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74D11A6-2395-67A0-1162-7F2E911D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086" y="1682441"/>
                <a:ext cx="238527" cy="276999"/>
              </a:xfrm>
              <a:prstGeom prst="rect">
                <a:avLst/>
              </a:prstGeom>
              <a:blipFill>
                <a:blip r:embed="rId6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219165-6D75-74CB-647B-8E7A9E7BF9E1}"/>
                  </a:ext>
                </a:extLst>
              </p:cNvPr>
              <p:cNvSpPr txBox="1"/>
              <p:nvPr/>
            </p:nvSpPr>
            <p:spPr>
              <a:xfrm>
                <a:off x="4268084" y="1681473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219165-6D75-74CB-647B-8E7A9E7BF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084" y="1681473"/>
                <a:ext cx="243849" cy="276999"/>
              </a:xfrm>
              <a:prstGeom prst="rect">
                <a:avLst/>
              </a:prstGeom>
              <a:blipFill>
                <a:blip r:embed="rId7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654635-3814-57CE-E279-C4647FEC775C}"/>
                  </a:ext>
                </a:extLst>
              </p:cNvPr>
              <p:cNvSpPr txBox="1"/>
              <p:nvPr/>
            </p:nvSpPr>
            <p:spPr>
              <a:xfrm>
                <a:off x="4978390" y="1680505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654635-3814-57CE-E279-C4647FEC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90" y="1680505"/>
                <a:ext cx="243849" cy="276999"/>
              </a:xfrm>
              <a:prstGeom prst="rect">
                <a:avLst/>
              </a:prstGeom>
              <a:blipFill>
                <a:blip r:embed="rId8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2DCDB0-887B-8E0E-3BB3-E16C168256B8}"/>
                  </a:ext>
                </a:extLst>
              </p:cNvPr>
              <p:cNvSpPr txBox="1"/>
              <p:nvPr/>
            </p:nvSpPr>
            <p:spPr>
              <a:xfrm>
                <a:off x="5688696" y="1679537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2DCDB0-887B-8E0E-3BB3-E16C1682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696" y="1679537"/>
                <a:ext cx="233974" cy="276999"/>
              </a:xfrm>
              <a:prstGeom prst="rect">
                <a:avLst/>
              </a:prstGeom>
              <a:blipFill>
                <a:blip r:embed="rId9"/>
                <a:stretch>
                  <a:fillRect l="-10000" r="-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2DBF338-94C4-6D56-40EF-92A6C041532D}"/>
                  </a:ext>
                </a:extLst>
              </p:cNvPr>
              <p:cNvSpPr txBox="1"/>
              <p:nvPr/>
            </p:nvSpPr>
            <p:spPr>
              <a:xfrm>
                <a:off x="6399002" y="1678569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2DBF338-94C4-6D56-40EF-92A6C041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02" y="1678569"/>
                <a:ext cx="243848" cy="276999"/>
              </a:xfrm>
              <a:prstGeom prst="rect">
                <a:avLst/>
              </a:prstGeom>
              <a:blipFill>
                <a:blip r:embed="rId10"/>
                <a:stretch>
                  <a:fillRect l="-15000" r="-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695EB88-4F3F-DB23-D095-C8FC35E69373}"/>
              </a:ext>
            </a:extLst>
          </p:cNvPr>
          <p:cNvGrpSpPr/>
          <p:nvPr/>
        </p:nvGrpSpPr>
        <p:grpSpPr>
          <a:xfrm>
            <a:off x="2594798" y="1238869"/>
            <a:ext cx="489512" cy="455179"/>
            <a:chOff x="2594798" y="1238869"/>
            <a:chExt cx="489512" cy="455179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00FB9B54-F26D-12B9-724C-74AEF5846EB4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AF7BEB9-EDC0-A7AE-5443-1E4B6573C829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AF7BEB9-EDC0-A7AE-5443-1E4B6573C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1739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851480-B174-BA86-32F7-89F37CABF7A2}"/>
              </a:ext>
            </a:extLst>
          </p:cNvPr>
          <p:cNvGrpSpPr/>
          <p:nvPr/>
        </p:nvGrpSpPr>
        <p:grpSpPr>
          <a:xfrm>
            <a:off x="3335460" y="1233852"/>
            <a:ext cx="489512" cy="455179"/>
            <a:chOff x="2594798" y="1238869"/>
            <a:chExt cx="489512" cy="455179"/>
          </a:xfrm>
        </p:grpSpPr>
        <p:sp>
          <p:nvSpPr>
            <p:cNvPr id="108" name="Left Brace 107">
              <a:extLst>
                <a:ext uri="{FF2B5EF4-FFF2-40B4-BE49-F238E27FC236}">
                  <a16:creationId xmlns:a16="http://schemas.microsoft.com/office/drawing/2014/main" id="{3FF0828B-4AD9-F6EA-89E9-20ABF3899440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78BB59D-8924-B7C6-A748-3DCD6E005E5D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78BB59D-8924-B7C6-A748-3DCD6E005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9091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4CF60E7-B6DB-19C3-036D-86975DB29E77}"/>
              </a:ext>
            </a:extLst>
          </p:cNvPr>
          <p:cNvGrpSpPr/>
          <p:nvPr/>
        </p:nvGrpSpPr>
        <p:grpSpPr>
          <a:xfrm>
            <a:off x="4100251" y="1235320"/>
            <a:ext cx="489512" cy="455179"/>
            <a:chOff x="2594798" y="1238869"/>
            <a:chExt cx="489512" cy="455179"/>
          </a:xfrm>
        </p:grpSpPr>
        <p:sp>
          <p:nvSpPr>
            <p:cNvPr id="111" name="Left Brace 110">
              <a:extLst>
                <a:ext uri="{FF2B5EF4-FFF2-40B4-BE49-F238E27FC236}">
                  <a16:creationId xmlns:a16="http://schemas.microsoft.com/office/drawing/2014/main" id="{B436274F-3919-F2EF-7FB5-61B1B578BC2A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2AE24BB-BF76-0AD3-6B33-BE1FEF8E782D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2AE24BB-BF76-0AD3-6B33-BE1FEF8E7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434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6F2D86-583F-BAF9-A30D-40B681D9D324}"/>
              </a:ext>
            </a:extLst>
          </p:cNvPr>
          <p:cNvGrpSpPr/>
          <p:nvPr/>
        </p:nvGrpSpPr>
        <p:grpSpPr>
          <a:xfrm>
            <a:off x="4821339" y="1243307"/>
            <a:ext cx="489512" cy="455179"/>
            <a:chOff x="2594798" y="1238869"/>
            <a:chExt cx="489512" cy="455179"/>
          </a:xfrm>
        </p:grpSpPr>
        <p:sp>
          <p:nvSpPr>
            <p:cNvPr id="114" name="Left Brace 113">
              <a:extLst>
                <a:ext uri="{FF2B5EF4-FFF2-40B4-BE49-F238E27FC236}">
                  <a16:creationId xmlns:a16="http://schemas.microsoft.com/office/drawing/2014/main" id="{1815BEC2-C80B-068E-8ED6-8454FEFB68F4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951D885-EF6E-741A-EE19-6085FA5B6CBA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951D885-EF6E-741A-EE19-6085FA5B6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1739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AFA94C-BD73-C21C-54AA-34860F1926D3}"/>
              </a:ext>
            </a:extLst>
          </p:cNvPr>
          <p:cNvGrpSpPr/>
          <p:nvPr/>
        </p:nvGrpSpPr>
        <p:grpSpPr>
          <a:xfrm>
            <a:off x="5542427" y="1251294"/>
            <a:ext cx="489512" cy="455179"/>
            <a:chOff x="2594798" y="1238869"/>
            <a:chExt cx="489512" cy="455179"/>
          </a:xfrm>
        </p:grpSpPr>
        <p:sp>
          <p:nvSpPr>
            <p:cNvPr id="117" name="Left Brace 116">
              <a:extLst>
                <a:ext uri="{FF2B5EF4-FFF2-40B4-BE49-F238E27FC236}">
                  <a16:creationId xmlns:a16="http://schemas.microsoft.com/office/drawing/2014/main" id="{1445A5CC-3380-3343-E07E-91C2571298AA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7310309-3148-3633-F313-3C3475525E6F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7310309-3148-3633-F313-3C3475525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1739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056DB24-BFBE-EAB6-9413-78EA8FDAADEF}"/>
              </a:ext>
            </a:extLst>
          </p:cNvPr>
          <p:cNvGrpSpPr/>
          <p:nvPr/>
        </p:nvGrpSpPr>
        <p:grpSpPr>
          <a:xfrm>
            <a:off x="6263515" y="1259281"/>
            <a:ext cx="489512" cy="455179"/>
            <a:chOff x="2594798" y="1238869"/>
            <a:chExt cx="489512" cy="455179"/>
          </a:xfrm>
        </p:grpSpPr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53BFCFC9-BC17-3F0D-8FDB-B5E2851DF85A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8251F85-94BB-9BF5-A6BD-1CAE7E5BBE2B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8251F85-94BB-9BF5-A6BD-1CAE7E5BB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6667" r="-4167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38D4662-4332-C6E0-6569-9527E5F1A584}"/>
              </a:ext>
            </a:extLst>
          </p:cNvPr>
          <p:cNvGrpSpPr/>
          <p:nvPr/>
        </p:nvGrpSpPr>
        <p:grpSpPr>
          <a:xfrm>
            <a:off x="5502124" y="3002069"/>
            <a:ext cx="676275" cy="244239"/>
            <a:chOff x="6096000" y="1732879"/>
            <a:chExt cx="676275" cy="244239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585C6DC-B619-F6F4-EDA7-4B9A18E8D76F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A2AFB4-E665-4F6C-3993-9E2F0CB3650B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A2697D2-D9E0-7D46-9BAD-31DD7F508225}"/>
              </a:ext>
            </a:extLst>
          </p:cNvPr>
          <p:cNvGrpSpPr/>
          <p:nvPr/>
        </p:nvGrpSpPr>
        <p:grpSpPr>
          <a:xfrm>
            <a:off x="4778968" y="3002069"/>
            <a:ext cx="676275" cy="244239"/>
            <a:chOff x="6096000" y="1732879"/>
            <a:chExt cx="676275" cy="244239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9515299-3D52-F501-4B7D-4672ECC68860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FCC4B6F-500E-5024-ADA9-A6723D2E460D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5CC20D6-707A-7A95-A1AD-314E4C0C03FE}"/>
              </a:ext>
            </a:extLst>
          </p:cNvPr>
          <p:cNvGrpSpPr/>
          <p:nvPr/>
        </p:nvGrpSpPr>
        <p:grpSpPr>
          <a:xfrm>
            <a:off x="4044128" y="3002069"/>
            <a:ext cx="676275" cy="244239"/>
            <a:chOff x="6096000" y="1732879"/>
            <a:chExt cx="676275" cy="24423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A10D120-90D8-62B6-D8B7-6C34CE00FDA3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439B734-1C34-2C65-338E-98232937A7BC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764073D-0EEC-81F7-5971-269489B49FBD}"/>
              </a:ext>
            </a:extLst>
          </p:cNvPr>
          <p:cNvGrpSpPr/>
          <p:nvPr/>
        </p:nvGrpSpPr>
        <p:grpSpPr>
          <a:xfrm>
            <a:off x="3298417" y="3002069"/>
            <a:ext cx="676275" cy="244239"/>
            <a:chOff x="6096000" y="1732879"/>
            <a:chExt cx="676275" cy="24423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4035CF1-DF3C-59BF-C295-05B0E9928611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FDAEEE9-A695-C84E-DC91-A0DE41AF72B2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8A08CF5-765C-FE10-0A8E-E14484214417}"/>
              </a:ext>
            </a:extLst>
          </p:cNvPr>
          <p:cNvGrpSpPr/>
          <p:nvPr/>
        </p:nvGrpSpPr>
        <p:grpSpPr>
          <a:xfrm>
            <a:off x="2555297" y="3002069"/>
            <a:ext cx="676275" cy="244239"/>
            <a:chOff x="6096000" y="1732879"/>
            <a:chExt cx="676275" cy="244239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392AC1D-F98C-A807-5F62-66C2E3217BD0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EA2574B-CD9C-8C45-1EFA-3418290C62A8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DB93DB9-FFC7-120E-17F0-B7D3C333DE31}"/>
                  </a:ext>
                </a:extLst>
              </p:cNvPr>
              <p:cNvSpPr txBox="1"/>
              <p:nvPr/>
            </p:nvSpPr>
            <p:spPr>
              <a:xfrm>
                <a:off x="2641718" y="2975834"/>
                <a:ext cx="2167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DB93DB9-FFC7-120E-17F0-B7D3C333D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718" y="2975834"/>
                <a:ext cx="216791" cy="246221"/>
              </a:xfrm>
              <a:prstGeom prst="rect">
                <a:avLst/>
              </a:prstGeom>
              <a:blipFill>
                <a:blip r:embed="rId17"/>
                <a:stretch>
                  <a:fillRect l="-10526" r="-52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D3C918F-4AF8-C6B1-403E-68E51CC965DB}"/>
                  </a:ext>
                </a:extLst>
              </p:cNvPr>
              <p:cNvSpPr txBox="1"/>
              <p:nvPr/>
            </p:nvSpPr>
            <p:spPr>
              <a:xfrm>
                <a:off x="3480011" y="2962876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D3C918F-4AF8-C6B1-403E-68E51CC96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11" y="2962876"/>
                <a:ext cx="242054" cy="276999"/>
              </a:xfrm>
              <a:prstGeom prst="rect">
                <a:avLst/>
              </a:prstGeom>
              <a:blipFill>
                <a:blip r:embed="rId18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0CFDEB9-AF26-E7F8-77CA-6DF968813302}"/>
                  </a:ext>
                </a:extLst>
              </p:cNvPr>
              <p:cNvSpPr txBox="1"/>
              <p:nvPr/>
            </p:nvSpPr>
            <p:spPr>
              <a:xfrm>
                <a:off x="4236009" y="296190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0CFDEB9-AF26-E7F8-77CA-6DF968813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009" y="2961908"/>
                <a:ext cx="243849" cy="276999"/>
              </a:xfrm>
              <a:prstGeom prst="rect">
                <a:avLst/>
              </a:prstGeom>
              <a:blipFill>
                <a:blip r:embed="rId19"/>
                <a:stretch>
                  <a:fillRect l="-15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7FAA760-80C7-670B-C874-63ECB61397E3}"/>
                  </a:ext>
                </a:extLst>
              </p:cNvPr>
              <p:cNvSpPr txBox="1"/>
              <p:nvPr/>
            </p:nvSpPr>
            <p:spPr>
              <a:xfrm>
                <a:off x="4946315" y="296094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7FAA760-80C7-670B-C874-63ECB6139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5" y="2960940"/>
                <a:ext cx="243849" cy="276999"/>
              </a:xfrm>
              <a:prstGeom prst="rect">
                <a:avLst/>
              </a:prstGeom>
              <a:blipFill>
                <a:blip r:embed="rId20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8C12B64-3B08-2E72-C2EF-CE0C659C7A39}"/>
                  </a:ext>
                </a:extLst>
              </p:cNvPr>
              <p:cNvSpPr txBox="1"/>
              <p:nvPr/>
            </p:nvSpPr>
            <p:spPr>
              <a:xfrm>
                <a:off x="5656621" y="2959972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8C12B64-3B08-2E72-C2EF-CE0C659C7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21" y="2959972"/>
                <a:ext cx="242053" cy="276999"/>
              </a:xfrm>
              <a:prstGeom prst="rect">
                <a:avLst/>
              </a:prstGeom>
              <a:blipFill>
                <a:blip r:embed="rId21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1F1288B-DA9B-149A-AEB2-6E1A7BBBD08C}"/>
              </a:ext>
            </a:extLst>
          </p:cNvPr>
          <p:cNvGrpSpPr/>
          <p:nvPr/>
        </p:nvGrpSpPr>
        <p:grpSpPr>
          <a:xfrm>
            <a:off x="2562723" y="2519304"/>
            <a:ext cx="489512" cy="455179"/>
            <a:chOff x="2594798" y="1238869"/>
            <a:chExt cx="489512" cy="455179"/>
          </a:xfrm>
        </p:grpSpPr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867505F0-0860-A7D5-366E-F49665F68490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BB5838B-C9D4-6CD1-5367-F4098F73B213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BB5838B-C9D4-6CD1-5367-F4098F73B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7391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37AA5E5-5B5B-A363-32B8-E1C3ED69594F}"/>
              </a:ext>
            </a:extLst>
          </p:cNvPr>
          <p:cNvGrpSpPr/>
          <p:nvPr/>
        </p:nvGrpSpPr>
        <p:grpSpPr>
          <a:xfrm>
            <a:off x="3303385" y="2514287"/>
            <a:ext cx="489512" cy="455179"/>
            <a:chOff x="2594798" y="1238869"/>
            <a:chExt cx="489512" cy="455179"/>
          </a:xfrm>
        </p:grpSpPr>
        <p:sp>
          <p:nvSpPr>
            <p:cNvPr id="146" name="Left Brace 145">
              <a:extLst>
                <a:ext uri="{FF2B5EF4-FFF2-40B4-BE49-F238E27FC236}">
                  <a16:creationId xmlns:a16="http://schemas.microsoft.com/office/drawing/2014/main" id="{A3213DE7-BA89-E0F7-AF37-EFE0464566E7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82FC318-66CA-5081-2602-13E78A756243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82FC318-66CA-5081-2602-13E78A756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7391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5A0D424-013B-EAFD-DBDB-43950148FAB5}"/>
              </a:ext>
            </a:extLst>
          </p:cNvPr>
          <p:cNvGrpSpPr/>
          <p:nvPr/>
        </p:nvGrpSpPr>
        <p:grpSpPr>
          <a:xfrm>
            <a:off x="4068176" y="2515755"/>
            <a:ext cx="489512" cy="455179"/>
            <a:chOff x="2594798" y="1238869"/>
            <a:chExt cx="489512" cy="455179"/>
          </a:xfrm>
        </p:grpSpPr>
        <p:sp>
          <p:nvSpPr>
            <p:cNvPr id="149" name="Left Brace 148">
              <a:extLst>
                <a:ext uri="{FF2B5EF4-FFF2-40B4-BE49-F238E27FC236}">
                  <a16:creationId xmlns:a16="http://schemas.microsoft.com/office/drawing/2014/main" id="{63A99569-0768-1976-C259-ECE942B1918B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47A5F69-AA91-A385-15C2-A2870D20BAAE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47A5F69-AA91-A385-15C2-A2870D20B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7391" r="-8696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927532F-4C01-575A-D8C8-00E90CE6A905}"/>
              </a:ext>
            </a:extLst>
          </p:cNvPr>
          <p:cNvGrpSpPr/>
          <p:nvPr/>
        </p:nvGrpSpPr>
        <p:grpSpPr>
          <a:xfrm>
            <a:off x="4789264" y="2523742"/>
            <a:ext cx="489512" cy="455179"/>
            <a:chOff x="2594798" y="1238869"/>
            <a:chExt cx="489512" cy="455179"/>
          </a:xfrm>
        </p:grpSpPr>
        <p:sp>
          <p:nvSpPr>
            <p:cNvPr id="152" name="Left Brace 151">
              <a:extLst>
                <a:ext uri="{FF2B5EF4-FFF2-40B4-BE49-F238E27FC236}">
                  <a16:creationId xmlns:a16="http://schemas.microsoft.com/office/drawing/2014/main" id="{0AF16E60-8DC2-6DC5-1E40-0D06B72D0052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52DA755-8CF9-CA89-3D39-69FF7BE4B301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52DA755-8CF9-CA89-3D39-69FF7BE4B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1739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47728A2-A087-10EB-2039-5D7B1FB41A65}"/>
              </a:ext>
            </a:extLst>
          </p:cNvPr>
          <p:cNvGrpSpPr/>
          <p:nvPr/>
        </p:nvGrpSpPr>
        <p:grpSpPr>
          <a:xfrm>
            <a:off x="5510352" y="2531729"/>
            <a:ext cx="489512" cy="455179"/>
            <a:chOff x="2594798" y="1238869"/>
            <a:chExt cx="489512" cy="455179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B53A7580-9DA6-2CBF-DE33-F7C5E0A504E8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06A65E7F-2C7B-A277-3A45-6B66CF7713C9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06A65E7F-2C7B-A277-3A45-6B66CF771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2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21739" r="-8696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45C4577-7865-96B7-B0D8-CD006A375237}"/>
                  </a:ext>
                </a:extLst>
              </p:cNvPr>
              <p:cNvSpPr txBox="1"/>
              <p:nvPr/>
            </p:nvSpPr>
            <p:spPr>
              <a:xfrm>
                <a:off x="3805762" y="2233684"/>
                <a:ext cx="1971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45C4577-7865-96B7-B0D8-CD006A375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62" y="2233684"/>
                <a:ext cx="1971757" cy="276999"/>
              </a:xfrm>
              <a:prstGeom prst="rect">
                <a:avLst/>
              </a:prstGeom>
              <a:blipFill>
                <a:blip r:embed="rId27"/>
                <a:stretch>
                  <a:fillRect l="-318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CAB51EF-97C1-2DDF-67F3-4C7CC83ADF58}"/>
                  </a:ext>
                </a:extLst>
              </p:cNvPr>
              <p:cNvSpPr txBox="1"/>
              <p:nvPr/>
            </p:nvSpPr>
            <p:spPr>
              <a:xfrm>
                <a:off x="3630740" y="3466333"/>
                <a:ext cx="2784801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CAB51EF-97C1-2DDF-67F3-4C7CC83A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40" y="3466333"/>
                <a:ext cx="2784801" cy="277576"/>
              </a:xfrm>
              <a:prstGeom prst="rect">
                <a:avLst/>
              </a:prstGeom>
              <a:blipFill>
                <a:blip r:embed="rId28"/>
                <a:stretch>
                  <a:fillRect l="-913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76C76207-9DAF-D74B-1913-B1D6446447C3}"/>
              </a:ext>
            </a:extLst>
          </p:cNvPr>
          <p:cNvSpPr/>
          <p:nvPr/>
        </p:nvSpPr>
        <p:spPr>
          <a:xfrm>
            <a:off x="2512038" y="4204488"/>
            <a:ext cx="3003855" cy="3408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14AD76E5-61E5-CFFF-4765-883035007A8F}"/>
              </a:ext>
            </a:extLst>
          </p:cNvPr>
          <p:cNvSpPr/>
          <p:nvPr/>
        </p:nvSpPr>
        <p:spPr>
          <a:xfrm rot="16200000">
            <a:off x="3830793" y="3259622"/>
            <a:ext cx="164317" cy="27055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DFE1DB0-D97C-731B-4348-B951954D5BFA}"/>
              </a:ext>
            </a:extLst>
          </p:cNvPr>
          <p:cNvGrpSpPr/>
          <p:nvPr/>
        </p:nvGrpSpPr>
        <p:grpSpPr>
          <a:xfrm>
            <a:off x="4778968" y="4254708"/>
            <a:ext cx="676275" cy="244239"/>
            <a:chOff x="6096000" y="1732879"/>
            <a:chExt cx="676275" cy="244239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99C9238-925E-50BB-28C2-A2915FEF0D9A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735EED2-8E9F-5ACB-7BA7-9160B8E7D35C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0DAB243-B81B-27CE-E21C-CB8F54DDD9B8}"/>
              </a:ext>
            </a:extLst>
          </p:cNvPr>
          <p:cNvGrpSpPr/>
          <p:nvPr/>
        </p:nvGrpSpPr>
        <p:grpSpPr>
          <a:xfrm>
            <a:off x="4044128" y="4254708"/>
            <a:ext cx="676275" cy="244239"/>
            <a:chOff x="6096000" y="1732879"/>
            <a:chExt cx="676275" cy="244239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228B270-7D86-E6E8-314F-E5470808E845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E05914A-E495-8E00-93A9-DA5D5AA1258F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E746F6A-4869-1017-9E44-2DB704A72677}"/>
              </a:ext>
            </a:extLst>
          </p:cNvPr>
          <p:cNvGrpSpPr/>
          <p:nvPr/>
        </p:nvGrpSpPr>
        <p:grpSpPr>
          <a:xfrm>
            <a:off x="3298417" y="4254708"/>
            <a:ext cx="676275" cy="244239"/>
            <a:chOff x="6096000" y="1732879"/>
            <a:chExt cx="676275" cy="244239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190D69C-33F5-E02D-716E-5DB01F403A5A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1DF4DD93-9F46-27BE-6C12-6F5E695389F6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B335C7C-A0CC-9C70-FBCC-3D02947DAB3F}"/>
              </a:ext>
            </a:extLst>
          </p:cNvPr>
          <p:cNvGrpSpPr/>
          <p:nvPr/>
        </p:nvGrpSpPr>
        <p:grpSpPr>
          <a:xfrm>
            <a:off x="2555297" y="4254708"/>
            <a:ext cx="676275" cy="244239"/>
            <a:chOff x="6096000" y="1732879"/>
            <a:chExt cx="676275" cy="244239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7832952-6322-71B6-FA8C-D296ECEE851E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2380C5-78A2-34A2-1371-1436A0111C17}"/>
                </a:ext>
              </a:extLst>
            </p:cNvPr>
            <p:cNvSpPr/>
            <p:nvPr/>
          </p:nvSpPr>
          <p:spPr>
            <a:xfrm>
              <a:off x="6100968" y="1732879"/>
              <a:ext cx="481803" cy="242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1F056AE-46C8-8A60-59E2-121D37C0DB2D}"/>
                  </a:ext>
                </a:extLst>
              </p:cNvPr>
              <p:cNvSpPr txBox="1"/>
              <p:nvPr/>
            </p:nvSpPr>
            <p:spPr>
              <a:xfrm>
                <a:off x="2730558" y="4215515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1F056AE-46C8-8A60-59E2-121D37C0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58" y="4215515"/>
                <a:ext cx="301365" cy="276999"/>
              </a:xfrm>
              <a:prstGeom prst="rect">
                <a:avLst/>
              </a:prstGeom>
              <a:blipFill>
                <a:blip r:embed="rId29"/>
                <a:stretch>
                  <a:fillRect l="-12500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6C61F8EE-69D1-B97A-CFED-615AA7E2B563}"/>
                  </a:ext>
                </a:extLst>
              </p:cNvPr>
              <p:cNvSpPr txBox="1"/>
              <p:nvPr/>
            </p:nvSpPr>
            <p:spPr>
              <a:xfrm>
                <a:off x="3480011" y="4215515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6C61F8EE-69D1-B97A-CFED-615AA7E2B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11" y="4215515"/>
                <a:ext cx="301365" cy="276999"/>
              </a:xfrm>
              <a:prstGeom prst="rect">
                <a:avLst/>
              </a:prstGeom>
              <a:blipFill>
                <a:blip r:embed="rId30"/>
                <a:stretch>
                  <a:fillRect l="-12500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5754D7D-FFCB-2CE2-A677-E141C362824A}"/>
                  </a:ext>
                </a:extLst>
              </p:cNvPr>
              <p:cNvSpPr txBox="1"/>
              <p:nvPr/>
            </p:nvSpPr>
            <p:spPr>
              <a:xfrm>
                <a:off x="4236009" y="4214547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5754D7D-FFCB-2CE2-A677-E141C3628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009" y="4214547"/>
                <a:ext cx="301365" cy="276999"/>
              </a:xfrm>
              <a:prstGeom prst="rect">
                <a:avLst/>
              </a:prstGeom>
              <a:blipFill>
                <a:blip r:embed="rId31"/>
                <a:stretch>
                  <a:fillRect l="-12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F63DAB2-82EB-5CC4-4A31-DC83E51682E0}"/>
                  </a:ext>
                </a:extLst>
              </p:cNvPr>
              <p:cNvSpPr txBox="1"/>
              <p:nvPr/>
            </p:nvSpPr>
            <p:spPr>
              <a:xfrm>
                <a:off x="4946315" y="4213579"/>
                <a:ext cx="30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F63DAB2-82EB-5CC4-4A31-DC83E5168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5" y="4213579"/>
                <a:ext cx="301365" cy="276999"/>
              </a:xfrm>
              <a:prstGeom prst="rect">
                <a:avLst/>
              </a:prstGeom>
              <a:blipFill>
                <a:blip r:embed="rId32"/>
                <a:stretch>
                  <a:fillRect l="-12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CA38DDC-8738-C192-C070-8F22A765F5A2}"/>
              </a:ext>
            </a:extLst>
          </p:cNvPr>
          <p:cNvGrpSpPr/>
          <p:nvPr/>
        </p:nvGrpSpPr>
        <p:grpSpPr>
          <a:xfrm>
            <a:off x="2562723" y="3771943"/>
            <a:ext cx="489512" cy="455179"/>
            <a:chOff x="2594798" y="1238869"/>
            <a:chExt cx="489512" cy="455179"/>
          </a:xfrm>
        </p:grpSpPr>
        <p:sp>
          <p:nvSpPr>
            <p:cNvPr id="182" name="Left Brace 181">
              <a:extLst>
                <a:ext uri="{FF2B5EF4-FFF2-40B4-BE49-F238E27FC236}">
                  <a16:creationId xmlns:a16="http://schemas.microsoft.com/office/drawing/2014/main" id="{9519125A-EBB9-A573-7AA8-AE51F4FBD141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A1EF8DD-653F-EC35-ADC1-6D387203AC54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A1EF8DD-653F-EC35-ADC1-6D387203A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17391" r="-43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42D5A04-3E6D-0EB1-7030-B1314F74D14A}"/>
              </a:ext>
            </a:extLst>
          </p:cNvPr>
          <p:cNvGrpSpPr/>
          <p:nvPr/>
        </p:nvGrpSpPr>
        <p:grpSpPr>
          <a:xfrm>
            <a:off x="3303385" y="3766926"/>
            <a:ext cx="489512" cy="455179"/>
            <a:chOff x="2594798" y="1238869"/>
            <a:chExt cx="489512" cy="455179"/>
          </a:xfrm>
        </p:grpSpPr>
        <p:sp>
          <p:nvSpPr>
            <p:cNvPr id="185" name="Left Brace 184">
              <a:extLst>
                <a:ext uri="{FF2B5EF4-FFF2-40B4-BE49-F238E27FC236}">
                  <a16:creationId xmlns:a16="http://schemas.microsoft.com/office/drawing/2014/main" id="{0E233CE9-9A74-FC06-24AD-BA8EA45CE315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A92EAE6-EAA6-E5A3-9106-423C99FD92EB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A92EAE6-EAA6-E5A3-9106-423C99FD9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754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7391" r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866B0F5-456C-4F47-E682-1BA56CE760E9}"/>
              </a:ext>
            </a:extLst>
          </p:cNvPr>
          <p:cNvGrpSpPr/>
          <p:nvPr/>
        </p:nvGrpSpPr>
        <p:grpSpPr>
          <a:xfrm>
            <a:off x="4068176" y="3768394"/>
            <a:ext cx="489512" cy="455179"/>
            <a:chOff x="2594798" y="1238869"/>
            <a:chExt cx="489512" cy="455179"/>
          </a:xfrm>
        </p:grpSpPr>
        <p:sp>
          <p:nvSpPr>
            <p:cNvPr id="188" name="Left Brace 187">
              <a:extLst>
                <a:ext uri="{FF2B5EF4-FFF2-40B4-BE49-F238E27FC236}">
                  <a16:creationId xmlns:a16="http://schemas.microsoft.com/office/drawing/2014/main" id="{969F3649-D14A-7481-B943-327ACA1A2D2B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AC8EF31-63E7-1054-F93A-9940AB41336C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AC8EF31-63E7-1054-F93A-9940AB413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blipFill>
                  <a:blip r:embed="rId35"/>
                  <a:stretch>
                    <a:fillRect l="-17391" r="-8696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BADFDE0-8443-190D-2AA0-45A14C2ED470}"/>
              </a:ext>
            </a:extLst>
          </p:cNvPr>
          <p:cNvGrpSpPr/>
          <p:nvPr/>
        </p:nvGrpSpPr>
        <p:grpSpPr>
          <a:xfrm>
            <a:off x="4789264" y="3776381"/>
            <a:ext cx="489512" cy="455179"/>
            <a:chOff x="2594798" y="1238869"/>
            <a:chExt cx="489512" cy="455179"/>
          </a:xfrm>
        </p:grpSpPr>
        <p:sp>
          <p:nvSpPr>
            <p:cNvPr id="191" name="Left Brace 190">
              <a:extLst>
                <a:ext uri="{FF2B5EF4-FFF2-40B4-BE49-F238E27FC236}">
                  <a16:creationId xmlns:a16="http://schemas.microsoft.com/office/drawing/2014/main" id="{F06F1387-2585-F8E8-2737-7960ECA7869A}"/>
                </a:ext>
              </a:extLst>
            </p:cNvPr>
            <p:cNvSpPr/>
            <p:nvPr/>
          </p:nvSpPr>
          <p:spPr>
            <a:xfrm rot="5400000">
              <a:off x="2770499" y="1380237"/>
              <a:ext cx="138110" cy="48951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53260B1B-6447-8B7E-92C9-0F022C453668}"/>
                    </a:ext>
                  </a:extLst>
                </p:cNvPr>
                <p:cNvSpPr txBox="1"/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53260B1B-6447-8B7E-92C9-0F022C453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975" y="1238869"/>
                  <a:ext cx="280781" cy="276999"/>
                </a:xfrm>
                <a:prstGeom prst="rect">
                  <a:avLst/>
                </a:prstGeom>
                <a:blipFill>
                  <a:blip r:embed="rId36"/>
                  <a:stretch>
                    <a:fillRect l="-21739" r="-434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82D4FC1-0218-CF37-6FB1-AE473732E6CB}"/>
                  </a:ext>
                </a:extLst>
              </p:cNvPr>
              <p:cNvSpPr txBox="1"/>
              <p:nvPr/>
            </p:nvSpPr>
            <p:spPr>
              <a:xfrm>
                <a:off x="3125286" y="4718972"/>
                <a:ext cx="2414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82D4FC1-0218-CF37-6FB1-AE473732E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286" y="4718972"/>
                <a:ext cx="2414572" cy="276999"/>
              </a:xfrm>
              <a:prstGeom prst="rect">
                <a:avLst/>
              </a:prstGeom>
              <a:blipFill>
                <a:blip r:embed="rId37"/>
                <a:stretch>
                  <a:fillRect l="-26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846C25-7F70-A1E7-E140-451BAB6B8C1D}"/>
                  </a:ext>
                </a:extLst>
              </p:cNvPr>
              <p:cNvSpPr txBox="1"/>
              <p:nvPr/>
            </p:nvSpPr>
            <p:spPr>
              <a:xfrm>
                <a:off x="1522867" y="1637418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846C25-7F70-A1E7-E140-451BAB6B8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67" y="1637418"/>
                <a:ext cx="230832" cy="353943"/>
              </a:xfrm>
              <a:prstGeom prst="rect">
                <a:avLst/>
              </a:prstGeom>
              <a:blipFill>
                <a:blip r:embed="rId38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C42904B-E4A8-8744-0F5B-6D9D87AA3EF4}"/>
                  </a:ext>
                </a:extLst>
              </p:cNvPr>
              <p:cNvSpPr txBox="1"/>
              <p:nvPr/>
            </p:nvSpPr>
            <p:spPr>
              <a:xfrm>
                <a:off x="1576067" y="3021590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C42904B-E4A8-8744-0F5B-6D9D87AA3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67" y="3021590"/>
                <a:ext cx="230832" cy="353943"/>
              </a:xfrm>
              <a:prstGeom prst="rect">
                <a:avLst/>
              </a:prstGeom>
              <a:blipFill>
                <a:blip r:embed="rId39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E5DF3C-5569-7BC5-824C-5FD8D484EA23}"/>
                  </a:ext>
                </a:extLst>
              </p:cNvPr>
              <p:cNvSpPr txBox="1"/>
              <p:nvPr/>
            </p:nvSpPr>
            <p:spPr>
              <a:xfrm>
                <a:off x="1613437" y="4222105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E5DF3C-5569-7BC5-824C-5FD8D484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37" y="4222105"/>
                <a:ext cx="230832" cy="353943"/>
              </a:xfrm>
              <a:prstGeom prst="rect">
                <a:avLst/>
              </a:prstGeom>
              <a:blipFill>
                <a:blip r:embed="rId40"/>
                <a:stretch>
                  <a:fillRect l="-31579" r="-2631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65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B28DC70-ADE2-4AEC-605D-593B77B67229}"/>
              </a:ext>
            </a:extLst>
          </p:cNvPr>
          <p:cNvSpPr/>
          <p:nvPr/>
        </p:nvSpPr>
        <p:spPr>
          <a:xfrm>
            <a:off x="2653315" y="1675201"/>
            <a:ext cx="294927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661C00-CCB8-B381-489D-3F0B5D943E66}"/>
              </a:ext>
            </a:extLst>
          </p:cNvPr>
          <p:cNvSpPr/>
          <p:nvPr/>
        </p:nvSpPr>
        <p:spPr>
          <a:xfrm>
            <a:off x="2701441" y="1734230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62E2C4-ABF0-E561-FE07-4C86BA89E17D}"/>
              </a:ext>
            </a:extLst>
          </p:cNvPr>
          <p:cNvSpPr/>
          <p:nvPr/>
        </p:nvSpPr>
        <p:spPr>
          <a:xfrm>
            <a:off x="3431105" y="1734230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DA14C4-98D3-EA5B-7B29-EB37FE1C7A48}"/>
              </a:ext>
            </a:extLst>
          </p:cNvPr>
          <p:cNvGrpSpPr/>
          <p:nvPr/>
        </p:nvGrpSpPr>
        <p:grpSpPr>
          <a:xfrm>
            <a:off x="4862977" y="1731912"/>
            <a:ext cx="676275" cy="245206"/>
            <a:chOff x="6096000" y="1731912"/>
            <a:chExt cx="676275" cy="24520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8A7745C-B854-CB0E-F25A-A45BE2F9F537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5CA529-DA29-A8FA-F70E-CDE84C973F2A}"/>
                </a:ext>
              </a:extLst>
            </p:cNvPr>
            <p:cNvSpPr/>
            <p:nvPr/>
          </p:nvSpPr>
          <p:spPr>
            <a:xfrm>
              <a:off x="6100967" y="1731912"/>
              <a:ext cx="51050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B1CA5392-9331-712C-27F4-67CF6492F010}"/>
              </a:ext>
            </a:extLst>
          </p:cNvPr>
          <p:cNvSpPr/>
          <p:nvPr/>
        </p:nvSpPr>
        <p:spPr>
          <a:xfrm>
            <a:off x="4141544" y="1732879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baseline="-250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32AD6B8-055C-F935-9311-DF4C50C4E78F}"/>
              </a:ext>
            </a:extLst>
          </p:cNvPr>
          <p:cNvSpPr/>
          <p:nvPr/>
        </p:nvSpPr>
        <p:spPr>
          <a:xfrm>
            <a:off x="2653315" y="2957710"/>
            <a:ext cx="298350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C4F107E-0AA7-1450-20A9-79353F2204EA}"/>
              </a:ext>
            </a:extLst>
          </p:cNvPr>
          <p:cNvSpPr/>
          <p:nvPr/>
        </p:nvSpPr>
        <p:spPr>
          <a:xfrm>
            <a:off x="2701441" y="3016739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FBC4307-F294-6C7B-B3B0-94BA697F65DD}"/>
              </a:ext>
            </a:extLst>
          </p:cNvPr>
          <p:cNvSpPr/>
          <p:nvPr/>
        </p:nvSpPr>
        <p:spPr>
          <a:xfrm>
            <a:off x="3431105" y="3016739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0A3B17C2-407F-FF2A-5450-3E053040F654}"/>
              </a:ext>
            </a:extLst>
          </p:cNvPr>
          <p:cNvSpPr/>
          <p:nvPr/>
        </p:nvSpPr>
        <p:spPr>
          <a:xfrm rot="5400000">
            <a:off x="2968600" y="1298254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Brace 91">
            <a:extLst>
              <a:ext uri="{FF2B5EF4-FFF2-40B4-BE49-F238E27FC236}">
                <a16:creationId xmlns:a16="http://schemas.microsoft.com/office/drawing/2014/main" id="{394BF241-4C0D-E4E2-B981-C1E064A8AAF1}"/>
              </a:ext>
            </a:extLst>
          </p:cNvPr>
          <p:cNvSpPr/>
          <p:nvPr/>
        </p:nvSpPr>
        <p:spPr>
          <a:xfrm rot="5400000">
            <a:off x="3697786" y="1297172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7E49F8E2-26B4-0261-E9A9-318DBF7A60C6}"/>
              </a:ext>
            </a:extLst>
          </p:cNvPr>
          <p:cNvSpPr/>
          <p:nvPr/>
        </p:nvSpPr>
        <p:spPr>
          <a:xfrm rot="5400000">
            <a:off x="4421478" y="1297170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418DB49E-2AD2-A9FF-00F1-C26EEC2D7DA5}"/>
              </a:ext>
            </a:extLst>
          </p:cNvPr>
          <p:cNvSpPr/>
          <p:nvPr/>
        </p:nvSpPr>
        <p:spPr>
          <a:xfrm rot="5400000">
            <a:off x="5063280" y="1382429"/>
            <a:ext cx="124906" cy="5054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9BD1AF69-B157-5D28-119D-EF5A87352B5F}"/>
              </a:ext>
            </a:extLst>
          </p:cNvPr>
          <p:cNvSpPr/>
          <p:nvPr/>
        </p:nvSpPr>
        <p:spPr>
          <a:xfrm rot="5400000">
            <a:off x="2967557" y="2578060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00AF1441-3228-E28A-2804-BB808C4BF9AD}"/>
              </a:ext>
            </a:extLst>
          </p:cNvPr>
          <p:cNvSpPr/>
          <p:nvPr/>
        </p:nvSpPr>
        <p:spPr>
          <a:xfrm rot="5400000">
            <a:off x="3696743" y="2576978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Left Brace 115">
            <a:extLst>
              <a:ext uri="{FF2B5EF4-FFF2-40B4-BE49-F238E27FC236}">
                <a16:creationId xmlns:a16="http://schemas.microsoft.com/office/drawing/2014/main" id="{EE0B3DFC-D747-3050-DC30-F563D13904A7}"/>
              </a:ext>
            </a:extLst>
          </p:cNvPr>
          <p:cNvSpPr/>
          <p:nvPr/>
        </p:nvSpPr>
        <p:spPr>
          <a:xfrm rot="5400000">
            <a:off x="4419598" y="2578096"/>
            <a:ext cx="134909" cy="65444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F0D5D6A-AA4F-9D4B-CAE3-39B08BC52479}"/>
              </a:ext>
            </a:extLst>
          </p:cNvPr>
          <p:cNvSpPr/>
          <p:nvPr/>
        </p:nvSpPr>
        <p:spPr>
          <a:xfrm>
            <a:off x="2653316" y="4166748"/>
            <a:ext cx="2230433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804C477-3B46-4673-7F41-E566C60BDEF8}"/>
              </a:ext>
            </a:extLst>
          </p:cNvPr>
          <p:cNvSpPr/>
          <p:nvPr/>
        </p:nvSpPr>
        <p:spPr>
          <a:xfrm>
            <a:off x="2701441" y="422009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66" name="Left Brace 165">
            <a:extLst>
              <a:ext uri="{FF2B5EF4-FFF2-40B4-BE49-F238E27FC236}">
                <a16:creationId xmlns:a16="http://schemas.microsoft.com/office/drawing/2014/main" id="{C5E6B2C6-9E7F-58B5-590E-A10762C2A8D2}"/>
              </a:ext>
            </a:extLst>
          </p:cNvPr>
          <p:cNvSpPr/>
          <p:nvPr/>
        </p:nvSpPr>
        <p:spPr>
          <a:xfrm rot="5400000">
            <a:off x="2967557" y="3787098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Left Brace 173">
            <a:extLst>
              <a:ext uri="{FF2B5EF4-FFF2-40B4-BE49-F238E27FC236}">
                <a16:creationId xmlns:a16="http://schemas.microsoft.com/office/drawing/2014/main" id="{7176C14D-3949-1062-8F5B-F2EA8C65334B}"/>
              </a:ext>
            </a:extLst>
          </p:cNvPr>
          <p:cNvSpPr/>
          <p:nvPr/>
        </p:nvSpPr>
        <p:spPr>
          <a:xfrm rot="5400000">
            <a:off x="3705474" y="3791137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AB31095-71DD-19B0-F8A7-A68E407A80A4}"/>
              </a:ext>
            </a:extLst>
          </p:cNvPr>
          <p:cNvSpPr txBox="1"/>
          <p:nvPr/>
        </p:nvSpPr>
        <p:spPr>
          <a:xfrm>
            <a:off x="1288032" y="601794"/>
            <a:ext cx="815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Level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7B3009C-F3DA-1123-CDEB-97C9C452FB16}"/>
              </a:ext>
            </a:extLst>
          </p:cNvPr>
          <p:cNvSpPr txBox="1"/>
          <p:nvPr/>
        </p:nvSpPr>
        <p:spPr>
          <a:xfrm>
            <a:off x="3744543" y="601794"/>
            <a:ext cx="14388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Modulus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4137109-FC37-6707-CFAA-7182503C4CB8}"/>
              </a:ext>
            </a:extLst>
          </p:cNvPr>
          <p:cNvSpPr txBox="1"/>
          <p:nvPr/>
        </p:nvSpPr>
        <p:spPr>
          <a:xfrm>
            <a:off x="6241267" y="601794"/>
            <a:ext cx="8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Scale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48E2EF0-74CC-27F7-0E6C-7217D623A9CA}"/>
              </a:ext>
            </a:extLst>
          </p:cNvPr>
          <p:cNvSpPr txBox="1"/>
          <p:nvPr/>
        </p:nvSpPr>
        <p:spPr>
          <a:xfrm rot="5400000">
            <a:off x="1597246" y="4821203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2677CF6-A546-F13A-6D31-3D4C9D6CEF37}"/>
              </a:ext>
            </a:extLst>
          </p:cNvPr>
          <p:cNvSpPr txBox="1"/>
          <p:nvPr/>
        </p:nvSpPr>
        <p:spPr>
          <a:xfrm rot="5400000">
            <a:off x="4730098" y="4815884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F31AAA-83A4-2C7C-0E40-8C83BD06FF41}"/>
              </a:ext>
            </a:extLst>
          </p:cNvPr>
          <p:cNvSpPr txBox="1"/>
          <p:nvPr/>
        </p:nvSpPr>
        <p:spPr>
          <a:xfrm rot="5400000">
            <a:off x="6582897" y="4853724"/>
            <a:ext cx="4940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…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CEECC689-9179-586D-23A7-49B993F1A1DF}"/>
              </a:ext>
            </a:extLst>
          </p:cNvPr>
          <p:cNvSpPr/>
          <p:nvPr/>
        </p:nvSpPr>
        <p:spPr>
          <a:xfrm rot="16200000">
            <a:off x="3963662" y="747861"/>
            <a:ext cx="152569" cy="267700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C5DFDA-BDFD-1FF0-5C19-A477E0E9AC09}"/>
              </a:ext>
            </a:extLst>
          </p:cNvPr>
          <p:cNvSpPr/>
          <p:nvPr/>
        </p:nvSpPr>
        <p:spPr>
          <a:xfrm rot="16200000">
            <a:off x="3831976" y="2152941"/>
            <a:ext cx="164317" cy="242538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911FF13-09BF-A78B-8C4E-9B846EA0F800}"/>
              </a:ext>
            </a:extLst>
          </p:cNvPr>
          <p:cNvSpPr/>
          <p:nvPr/>
        </p:nvSpPr>
        <p:spPr>
          <a:xfrm rot="16200000">
            <a:off x="3535700" y="3679923"/>
            <a:ext cx="147005" cy="18124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8FF4F-F775-7CE2-CB4A-7C172EC33D66}"/>
              </a:ext>
            </a:extLst>
          </p:cNvPr>
          <p:cNvSpPr/>
          <p:nvPr/>
        </p:nvSpPr>
        <p:spPr>
          <a:xfrm>
            <a:off x="4154085" y="300767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E90B5-8A29-1667-7204-4E47883F5918}"/>
              </a:ext>
            </a:extLst>
          </p:cNvPr>
          <p:cNvGrpSpPr/>
          <p:nvPr/>
        </p:nvGrpSpPr>
        <p:grpSpPr>
          <a:xfrm>
            <a:off x="4883749" y="3006515"/>
            <a:ext cx="676275" cy="245206"/>
            <a:chOff x="6096000" y="1731912"/>
            <a:chExt cx="676275" cy="2452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79A313-2E09-4CCF-BFBF-08FAF5E3BA8E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5AA77D-DC58-1ED9-A6F1-A073863FB344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3FCCA60-C5B7-F021-D74E-AB9FB31AFE10}"/>
              </a:ext>
            </a:extLst>
          </p:cNvPr>
          <p:cNvSpPr/>
          <p:nvPr/>
        </p:nvSpPr>
        <p:spPr>
          <a:xfrm>
            <a:off x="3431245" y="422009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AD837E-6159-B3B4-9603-2A5A57EE4844}"/>
              </a:ext>
            </a:extLst>
          </p:cNvPr>
          <p:cNvGrpSpPr/>
          <p:nvPr/>
        </p:nvGrpSpPr>
        <p:grpSpPr>
          <a:xfrm>
            <a:off x="4149297" y="4217776"/>
            <a:ext cx="676275" cy="245206"/>
            <a:chOff x="6096000" y="1731912"/>
            <a:chExt cx="676275" cy="24520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5C9689-9A88-B21B-8858-1245421A1721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B06219-13B3-3B4E-5B69-09109398A3FA}"/>
                </a:ext>
              </a:extLst>
            </p:cNvPr>
            <p:cNvSpPr/>
            <p:nvPr/>
          </p:nvSpPr>
          <p:spPr>
            <a:xfrm>
              <a:off x="6100967" y="1731912"/>
              <a:ext cx="36117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5E957181-C61A-6ED1-78D4-7A8D73B9CAD4}"/>
              </a:ext>
            </a:extLst>
          </p:cNvPr>
          <p:cNvSpPr/>
          <p:nvPr/>
        </p:nvSpPr>
        <p:spPr>
          <a:xfrm rot="5400000">
            <a:off x="4934971" y="2778997"/>
            <a:ext cx="132991" cy="2507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ECC0CFF-D6BF-D025-F44B-B6FED55B2AF5}"/>
              </a:ext>
            </a:extLst>
          </p:cNvPr>
          <p:cNvSpPr/>
          <p:nvPr/>
        </p:nvSpPr>
        <p:spPr>
          <a:xfrm rot="5400000">
            <a:off x="4270680" y="3931663"/>
            <a:ext cx="141956" cy="3611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19B9DC-B0E1-6A55-35C6-EB25D143EA23}"/>
                  </a:ext>
                </a:extLst>
              </p:cNvPr>
              <p:cNvSpPr txBox="1"/>
              <p:nvPr/>
            </p:nvSpPr>
            <p:spPr>
              <a:xfrm>
                <a:off x="2953157" y="168858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19B9DC-B0E1-6A55-35C6-EB25D143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157" y="1688580"/>
                <a:ext cx="243849" cy="276999"/>
              </a:xfrm>
              <a:prstGeom prst="rect">
                <a:avLst/>
              </a:prstGeom>
              <a:blipFill>
                <a:blip r:embed="rId3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18CA06-5B55-549A-6414-E0A448A908D1}"/>
                  </a:ext>
                </a:extLst>
              </p:cNvPr>
              <p:cNvSpPr txBox="1"/>
              <p:nvPr/>
            </p:nvSpPr>
            <p:spPr>
              <a:xfrm>
                <a:off x="3669238" y="1678656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18CA06-5B55-549A-6414-E0A448A90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238" y="1678656"/>
                <a:ext cx="238527" cy="276999"/>
              </a:xfrm>
              <a:prstGeom prst="rect">
                <a:avLst/>
              </a:prstGeom>
              <a:blipFill>
                <a:blip r:embed="rId4"/>
                <a:stretch>
                  <a:fillRect l="-10000" r="-1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3483F8-182D-4F1F-1395-DAAD96777695}"/>
                  </a:ext>
                </a:extLst>
              </p:cNvPr>
              <p:cNvSpPr txBox="1"/>
              <p:nvPr/>
            </p:nvSpPr>
            <p:spPr>
              <a:xfrm>
                <a:off x="4385344" y="168671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3483F8-182D-4F1F-1395-DAAD96777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344" y="1686710"/>
                <a:ext cx="243849" cy="276999"/>
              </a:xfrm>
              <a:prstGeom prst="rect">
                <a:avLst/>
              </a:prstGeom>
              <a:blipFill>
                <a:blip r:embed="rId5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D0E762-5FBB-D138-1F34-09B530138532}"/>
                  </a:ext>
                </a:extLst>
              </p:cNvPr>
              <p:cNvSpPr txBox="1"/>
              <p:nvPr/>
            </p:nvSpPr>
            <p:spPr>
              <a:xfrm>
                <a:off x="5013037" y="168515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D0E762-5FBB-D138-1F34-09B530138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37" y="1685150"/>
                <a:ext cx="243849" cy="276999"/>
              </a:xfrm>
              <a:prstGeom prst="rect">
                <a:avLst/>
              </a:prstGeom>
              <a:blipFill>
                <a:blip r:embed="rId6"/>
                <a:stretch>
                  <a:fillRect l="-1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4D2EF0-21B1-E092-483F-3200BD5D9506}"/>
                  </a:ext>
                </a:extLst>
              </p:cNvPr>
              <p:cNvSpPr txBox="1"/>
              <p:nvPr/>
            </p:nvSpPr>
            <p:spPr>
              <a:xfrm>
                <a:off x="2895765" y="1241756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4D2EF0-21B1-E092-483F-3200BD5D9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765" y="1241756"/>
                <a:ext cx="280781" cy="276999"/>
              </a:xfrm>
              <a:prstGeom prst="rect">
                <a:avLst/>
              </a:prstGeom>
              <a:blipFill>
                <a:blip r:embed="rId7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8AD7B0-3F16-5235-6E00-F934E6365771}"/>
                  </a:ext>
                </a:extLst>
              </p:cNvPr>
              <p:cNvSpPr txBox="1"/>
              <p:nvPr/>
            </p:nvSpPr>
            <p:spPr>
              <a:xfrm>
                <a:off x="1522867" y="1637418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8AD7B0-3F16-5235-6E00-F934E6365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67" y="1637418"/>
                <a:ext cx="230832" cy="353943"/>
              </a:xfrm>
              <a:prstGeom prst="rect">
                <a:avLst/>
              </a:prstGeom>
              <a:blipFill>
                <a:blip r:embed="rId8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1DCC75-7A05-D893-BF1D-4366C9424040}"/>
                  </a:ext>
                </a:extLst>
              </p:cNvPr>
              <p:cNvSpPr txBox="1"/>
              <p:nvPr/>
            </p:nvSpPr>
            <p:spPr>
              <a:xfrm>
                <a:off x="1576067" y="3021590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1DCC75-7A05-D893-BF1D-4366C9424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67" y="3021590"/>
                <a:ext cx="230832" cy="353943"/>
              </a:xfrm>
              <a:prstGeom prst="rect">
                <a:avLst/>
              </a:prstGeom>
              <a:blipFill>
                <a:blip r:embed="rId9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8DBB75-E48C-3C23-45D4-887433C2646E}"/>
                  </a:ext>
                </a:extLst>
              </p:cNvPr>
              <p:cNvSpPr txBox="1"/>
              <p:nvPr/>
            </p:nvSpPr>
            <p:spPr>
              <a:xfrm>
                <a:off x="1613437" y="4222105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8DBB75-E48C-3C23-45D4-887433C2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37" y="4222105"/>
                <a:ext cx="230832" cy="353943"/>
              </a:xfrm>
              <a:prstGeom prst="rect">
                <a:avLst/>
              </a:prstGeom>
              <a:blipFill>
                <a:blip r:embed="rId10"/>
                <a:stretch>
                  <a:fillRect l="-31579" r="-2631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3A919A-7D2A-9763-D40D-AB9F79490E2C}"/>
                  </a:ext>
                </a:extLst>
              </p:cNvPr>
              <p:cNvSpPr txBox="1"/>
              <p:nvPr/>
            </p:nvSpPr>
            <p:spPr>
              <a:xfrm>
                <a:off x="3623970" y="1233716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3A919A-7D2A-9763-D40D-AB9F79490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70" y="1233716"/>
                <a:ext cx="275460" cy="276999"/>
              </a:xfrm>
              <a:prstGeom prst="rect">
                <a:avLst/>
              </a:prstGeom>
              <a:blipFill>
                <a:blip r:embed="rId11"/>
                <a:stretch>
                  <a:fillRect l="-21739" r="-4348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6334E6-FF42-B2AA-CD0F-F0A4F26BA4CA}"/>
                  </a:ext>
                </a:extLst>
              </p:cNvPr>
              <p:cNvSpPr txBox="1"/>
              <p:nvPr/>
            </p:nvSpPr>
            <p:spPr>
              <a:xfrm>
                <a:off x="4352175" y="1225676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6334E6-FF42-B2AA-CD0F-F0A4F26BA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75" y="1225676"/>
                <a:ext cx="280782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923E3F-41A3-79DF-17C1-FFEADC02764C}"/>
                  </a:ext>
                </a:extLst>
              </p:cNvPr>
              <p:cNvSpPr txBox="1"/>
              <p:nvPr/>
            </p:nvSpPr>
            <p:spPr>
              <a:xfrm>
                <a:off x="4986238" y="1223570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923E3F-41A3-79DF-17C1-FFEADC02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38" y="1223570"/>
                <a:ext cx="280782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C2E40C-8A1B-638A-D365-2B03B933867D}"/>
                  </a:ext>
                </a:extLst>
              </p:cNvPr>
              <p:cNvSpPr txBox="1"/>
              <p:nvPr/>
            </p:nvSpPr>
            <p:spPr>
              <a:xfrm>
                <a:off x="6584371" y="1675201"/>
                <a:ext cx="37593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C2E40C-8A1B-638A-D365-2B03B933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71" y="1675201"/>
                <a:ext cx="375936" cy="384721"/>
              </a:xfrm>
              <a:prstGeom prst="rect">
                <a:avLst/>
              </a:prstGeom>
              <a:blipFill>
                <a:blip r:embed="rId14"/>
                <a:stretch>
                  <a:fillRect l="-19355" r="-64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83A5D2-739A-1367-2F5A-9EE2CB332EB0}"/>
                  </a:ext>
                </a:extLst>
              </p:cNvPr>
              <p:cNvSpPr txBox="1"/>
              <p:nvPr/>
            </p:nvSpPr>
            <p:spPr>
              <a:xfrm>
                <a:off x="2932697" y="2975949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83A5D2-739A-1367-2F5A-9EE2CB332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97" y="2975949"/>
                <a:ext cx="243849" cy="276999"/>
              </a:xfrm>
              <a:prstGeom prst="rect">
                <a:avLst/>
              </a:prstGeom>
              <a:blipFill>
                <a:blip r:embed="rId15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24072C-241F-348C-79F8-A8EAF4F9875A}"/>
                  </a:ext>
                </a:extLst>
              </p:cNvPr>
              <p:cNvSpPr txBox="1"/>
              <p:nvPr/>
            </p:nvSpPr>
            <p:spPr>
              <a:xfrm>
                <a:off x="3637360" y="2980297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24072C-241F-348C-79F8-A8EAF4F98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360" y="2980297"/>
                <a:ext cx="243849" cy="285847"/>
              </a:xfrm>
              <a:prstGeom prst="rect">
                <a:avLst/>
              </a:prstGeom>
              <a:blipFill>
                <a:blip r:embed="rId16"/>
                <a:stretch>
                  <a:fillRect l="-15000" r="-5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920A3D-AE50-EA52-847F-FEB0AD8A3093}"/>
                  </a:ext>
                </a:extLst>
              </p:cNvPr>
              <p:cNvSpPr txBox="1"/>
              <p:nvPr/>
            </p:nvSpPr>
            <p:spPr>
              <a:xfrm>
                <a:off x="4342023" y="2973932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920A3D-AE50-EA52-847F-FEB0AD8A3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023" y="2973932"/>
                <a:ext cx="243849" cy="285847"/>
              </a:xfrm>
              <a:prstGeom prst="rect">
                <a:avLst/>
              </a:prstGeom>
              <a:blipFill>
                <a:blip r:embed="rId17"/>
                <a:stretch>
                  <a:fillRect l="-1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F00EE1-EAC0-4F9F-5A9B-423895F0C270}"/>
                  </a:ext>
                </a:extLst>
              </p:cNvPr>
              <p:cNvSpPr txBox="1"/>
              <p:nvPr/>
            </p:nvSpPr>
            <p:spPr>
              <a:xfrm>
                <a:off x="4889355" y="2973932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F00EE1-EAC0-4F9F-5A9B-423895F0C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55" y="2973932"/>
                <a:ext cx="243849" cy="285847"/>
              </a:xfrm>
              <a:prstGeom prst="rect">
                <a:avLst/>
              </a:prstGeom>
              <a:blipFill>
                <a:blip r:embed="rId18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9ECE0E-1AB3-3198-7DE6-C9D6374C87ED}"/>
                  </a:ext>
                </a:extLst>
              </p:cNvPr>
              <p:cNvSpPr txBox="1"/>
              <p:nvPr/>
            </p:nvSpPr>
            <p:spPr>
              <a:xfrm>
                <a:off x="2932696" y="4184642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9ECE0E-1AB3-3198-7DE6-C9D6374C8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96" y="4184642"/>
                <a:ext cx="243849" cy="276999"/>
              </a:xfrm>
              <a:prstGeom prst="rect">
                <a:avLst/>
              </a:prstGeom>
              <a:blipFill>
                <a:blip r:embed="rId19"/>
                <a:stretch>
                  <a:fillRect l="-19048" r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27FECC-4290-8B88-2EF9-2DD7EA5AAF02}"/>
                  </a:ext>
                </a:extLst>
              </p:cNvPr>
              <p:cNvSpPr txBox="1"/>
              <p:nvPr/>
            </p:nvSpPr>
            <p:spPr>
              <a:xfrm>
                <a:off x="3666769" y="4183229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27FECC-4290-8B88-2EF9-2DD7EA5A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769" y="4183229"/>
                <a:ext cx="243849" cy="285847"/>
              </a:xfrm>
              <a:prstGeom prst="rect">
                <a:avLst/>
              </a:prstGeom>
              <a:blipFill>
                <a:blip r:embed="rId20"/>
                <a:stretch>
                  <a:fillRect l="-19048" r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02D950-9C2D-A3AD-D00E-CD2893DD0D81}"/>
                  </a:ext>
                </a:extLst>
              </p:cNvPr>
              <p:cNvSpPr txBox="1"/>
              <p:nvPr/>
            </p:nvSpPr>
            <p:spPr>
              <a:xfrm>
                <a:off x="4247879" y="4175784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02D950-9C2D-A3AD-D00E-CD2893DD0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879" y="4175784"/>
                <a:ext cx="243849" cy="285847"/>
              </a:xfrm>
              <a:prstGeom prst="rect">
                <a:avLst/>
              </a:prstGeom>
              <a:blipFill>
                <a:blip r:embed="rId21"/>
                <a:stretch>
                  <a:fillRect l="-25000" r="-15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6D8953-3C56-510D-0879-ACBA0C06D82A}"/>
                  </a:ext>
                </a:extLst>
              </p:cNvPr>
              <p:cNvSpPr txBox="1"/>
              <p:nvPr/>
            </p:nvSpPr>
            <p:spPr>
              <a:xfrm>
                <a:off x="2887548" y="2527951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6D8953-3C56-510D-0879-ACBA0C06D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48" y="2527951"/>
                <a:ext cx="280781" cy="276999"/>
              </a:xfrm>
              <a:prstGeom prst="rect">
                <a:avLst/>
              </a:prstGeom>
              <a:blipFill>
                <a:blip r:embed="rId22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B2AA12-EBE7-D667-BC33-C8B37C85B8CC}"/>
                  </a:ext>
                </a:extLst>
              </p:cNvPr>
              <p:cNvSpPr txBox="1"/>
              <p:nvPr/>
            </p:nvSpPr>
            <p:spPr>
              <a:xfrm>
                <a:off x="3615753" y="2519911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3B2AA12-EBE7-D667-BC33-C8B37C85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753" y="2519911"/>
                <a:ext cx="275460" cy="276999"/>
              </a:xfrm>
              <a:prstGeom prst="rect">
                <a:avLst/>
              </a:prstGeom>
              <a:blipFill>
                <a:blip r:embed="rId23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60C4D7-2ADA-A9C0-6CE5-51D133500E62}"/>
                  </a:ext>
                </a:extLst>
              </p:cNvPr>
              <p:cNvSpPr txBox="1"/>
              <p:nvPr/>
            </p:nvSpPr>
            <p:spPr>
              <a:xfrm>
                <a:off x="4343958" y="2511871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60C4D7-2ADA-A9C0-6CE5-51D13350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58" y="2511871"/>
                <a:ext cx="280782" cy="276999"/>
              </a:xfrm>
              <a:prstGeom prst="rect">
                <a:avLst/>
              </a:prstGeom>
              <a:blipFill>
                <a:blip r:embed="rId24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6D367A-53B7-E0A5-A866-80FF9A47A4D6}"/>
                  </a:ext>
                </a:extLst>
              </p:cNvPr>
              <p:cNvSpPr txBox="1"/>
              <p:nvPr/>
            </p:nvSpPr>
            <p:spPr>
              <a:xfrm>
                <a:off x="4883749" y="2519911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6D367A-53B7-E0A5-A866-80FF9A47A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49" y="2519911"/>
                <a:ext cx="280782" cy="276999"/>
              </a:xfrm>
              <a:prstGeom prst="rect">
                <a:avLst/>
              </a:prstGeom>
              <a:blipFill>
                <a:blip r:embed="rId25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0B3D3D-C58D-CC0C-82F2-450848E53908}"/>
                  </a:ext>
                </a:extLst>
              </p:cNvPr>
              <p:cNvSpPr txBox="1"/>
              <p:nvPr/>
            </p:nvSpPr>
            <p:spPr>
              <a:xfrm>
                <a:off x="2909155" y="3741802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0B3D3D-C58D-CC0C-82F2-450848E5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55" y="3741802"/>
                <a:ext cx="280781" cy="276999"/>
              </a:xfrm>
              <a:prstGeom prst="rect">
                <a:avLst/>
              </a:prstGeom>
              <a:blipFill>
                <a:blip r:embed="rId26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526023-5BC4-B4E4-30BE-CF1DCA3A93AC}"/>
                  </a:ext>
                </a:extLst>
              </p:cNvPr>
              <p:cNvSpPr txBox="1"/>
              <p:nvPr/>
            </p:nvSpPr>
            <p:spPr>
              <a:xfrm>
                <a:off x="3637360" y="3733762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6526023-5BC4-B4E4-30BE-CF1DCA3A9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360" y="3733762"/>
                <a:ext cx="275460" cy="276999"/>
              </a:xfrm>
              <a:prstGeom prst="rect">
                <a:avLst/>
              </a:prstGeom>
              <a:blipFill>
                <a:blip r:embed="rId27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D1615C-BA1B-9116-F15C-DB3498AC9EF7}"/>
                  </a:ext>
                </a:extLst>
              </p:cNvPr>
              <p:cNvSpPr txBox="1"/>
              <p:nvPr/>
            </p:nvSpPr>
            <p:spPr>
              <a:xfrm>
                <a:off x="4219853" y="3735792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D1615C-BA1B-9116-F15C-DB3498AC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853" y="3735792"/>
                <a:ext cx="280782" cy="276999"/>
              </a:xfrm>
              <a:prstGeom prst="rect">
                <a:avLst/>
              </a:prstGeom>
              <a:blipFill>
                <a:blip r:embed="rId28"/>
                <a:stretch>
                  <a:fillRect l="-21739" r="-434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FF35FB-184F-02AB-F527-B91FEEAC0477}"/>
                  </a:ext>
                </a:extLst>
              </p:cNvPr>
              <p:cNvSpPr txBox="1"/>
              <p:nvPr/>
            </p:nvSpPr>
            <p:spPr>
              <a:xfrm>
                <a:off x="5815314" y="2876272"/>
                <a:ext cx="1914050" cy="392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FF35FB-184F-02AB-F527-B91FEEAC0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314" y="2876272"/>
                <a:ext cx="1914050" cy="392223"/>
              </a:xfrm>
              <a:prstGeom prst="rect">
                <a:avLst/>
              </a:prstGeom>
              <a:blipFill>
                <a:blip r:embed="rId29"/>
                <a:stretch>
                  <a:fillRect l="-3289" t="-3125" r="-1316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EA91717-0FD4-8982-5422-96B0C132E887}"/>
                  </a:ext>
                </a:extLst>
              </p:cNvPr>
              <p:cNvSpPr txBox="1"/>
              <p:nvPr/>
            </p:nvSpPr>
            <p:spPr>
              <a:xfrm>
                <a:off x="5657899" y="4130040"/>
                <a:ext cx="2228880" cy="397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EA91717-0FD4-8982-5422-96B0C132E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99" y="4130040"/>
                <a:ext cx="2228880" cy="397738"/>
              </a:xfrm>
              <a:prstGeom prst="rect">
                <a:avLst/>
              </a:prstGeom>
              <a:blipFill>
                <a:blip r:embed="rId30"/>
                <a:stretch>
                  <a:fillRect l="-2825" t="-3125" r="-56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37C59F-7423-DD8D-2890-EA8FD1CFD621}"/>
                  </a:ext>
                </a:extLst>
              </p:cNvPr>
              <p:cNvSpPr txBox="1"/>
              <p:nvPr/>
            </p:nvSpPr>
            <p:spPr>
              <a:xfrm>
                <a:off x="3197006" y="2137196"/>
                <a:ext cx="1515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37C59F-7423-DD8D-2890-EA8FD1CF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06" y="2137196"/>
                <a:ext cx="1515991" cy="276999"/>
              </a:xfrm>
              <a:prstGeom prst="rect">
                <a:avLst/>
              </a:prstGeom>
              <a:blipFill>
                <a:blip r:embed="rId31"/>
                <a:stretch>
                  <a:fillRect l="-413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A7A9CE7-2097-81C5-8277-F07267F97AF0}"/>
                  </a:ext>
                </a:extLst>
              </p:cNvPr>
              <p:cNvSpPr txBox="1"/>
              <p:nvPr/>
            </p:nvSpPr>
            <p:spPr>
              <a:xfrm>
                <a:off x="2735994" y="3405973"/>
                <a:ext cx="2642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A7A9CE7-2097-81C5-8277-F07267F97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994" y="3405973"/>
                <a:ext cx="2642455" cy="276999"/>
              </a:xfrm>
              <a:prstGeom prst="rect">
                <a:avLst/>
              </a:prstGeom>
              <a:blipFill>
                <a:blip r:embed="rId32"/>
                <a:stretch>
                  <a:fillRect l="-2392" t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68EE5E-49F7-522B-6124-1214DA93FC5F}"/>
                  </a:ext>
                </a:extLst>
              </p:cNvPr>
              <p:cNvSpPr txBox="1"/>
              <p:nvPr/>
            </p:nvSpPr>
            <p:spPr>
              <a:xfrm>
                <a:off x="2469177" y="4704133"/>
                <a:ext cx="2642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68EE5E-49F7-522B-6124-1214DA93F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77" y="4704133"/>
                <a:ext cx="2642455" cy="276999"/>
              </a:xfrm>
              <a:prstGeom prst="rect">
                <a:avLst/>
              </a:prstGeom>
              <a:blipFill>
                <a:blip r:embed="rId33"/>
                <a:stretch>
                  <a:fillRect l="-23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Not Equal 6">
            <a:extLst>
              <a:ext uri="{FF2B5EF4-FFF2-40B4-BE49-F238E27FC236}">
                <a16:creationId xmlns:a16="http://schemas.microsoft.com/office/drawing/2014/main" id="{47AB25E1-6247-F5E3-BBF2-7D81F6D849F6}"/>
              </a:ext>
            </a:extLst>
          </p:cNvPr>
          <p:cNvSpPr/>
          <p:nvPr/>
        </p:nvSpPr>
        <p:spPr>
          <a:xfrm>
            <a:off x="5891026" y="1956524"/>
            <a:ext cx="486043" cy="319171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362EEC-8904-2D3F-9E85-BE855D2C057B}"/>
              </a:ext>
            </a:extLst>
          </p:cNvPr>
          <p:cNvCxnSpPr>
            <a:cxnSpLocks/>
          </p:cNvCxnSpPr>
          <p:nvPr/>
        </p:nvCxnSpPr>
        <p:spPr>
          <a:xfrm flipH="1" flipV="1">
            <a:off x="5353331" y="1500569"/>
            <a:ext cx="742669" cy="38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E5442D-86C1-DD50-546A-5668D45BA7DF}"/>
              </a:ext>
            </a:extLst>
          </p:cNvPr>
          <p:cNvCxnSpPr>
            <a:cxnSpLocks/>
          </p:cNvCxnSpPr>
          <p:nvPr/>
        </p:nvCxnSpPr>
        <p:spPr>
          <a:xfrm flipH="1">
            <a:off x="5183350" y="2332443"/>
            <a:ext cx="912650" cy="404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C5E27D8-9BF1-6723-47BF-21169166C510}"/>
              </a:ext>
            </a:extLst>
          </p:cNvPr>
          <p:cNvSpPr/>
          <p:nvPr/>
        </p:nvSpPr>
        <p:spPr>
          <a:xfrm>
            <a:off x="3047004" y="2668844"/>
            <a:ext cx="3701844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3CF5A61-300E-C583-BDB1-D81C2AEFE815}"/>
                  </a:ext>
                </a:extLst>
              </p:cNvPr>
              <p:cNvSpPr txBox="1"/>
              <p:nvPr/>
            </p:nvSpPr>
            <p:spPr>
              <a:xfrm>
                <a:off x="3562247" y="1888141"/>
                <a:ext cx="2199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scaleUp</a:t>
                </a:r>
                <a:r>
                  <a:rPr lang="en-US" dirty="0"/>
                  <a:t>(</a:t>
                </a:r>
                <a:r>
                  <a:rPr lang="en-US" dirty="0" err="1"/>
                  <a:t>ct</a:t>
                </a:r>
                <a:r>
                  <a:rPr lang="en-US" dirty="0"/>
                  <a:t>,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])</a:t>
                </a: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3CF5A61-300E-C583-BDB1-D81C2AEFE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47" y="1888141"/>
                <a:ext cx="2199238" cy="369332"/>
              </a:xfrm>
              <a:prstGeom prst="rect">
                <a:avLst/>
              </a:prstGeom>
              <a:blipFill>
                <a:blip r:embed="rId3"/>
                <a:stretch>
                  <a:fillRect l="-22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1874B0A-EBD4-FC87-2730-62407AA1245E}"/>
              </a:ext>
            </a:extLst>
          </p:cNvPr>
          <p:cNvCxnSpPr>
            <a:cxnSpLocks/>
          </p:cNvCxnSpPr>
          <p:nvPr/>
        </p:nvCxnSpPr>
        <p:spPr>
          <a:xfrm>
            <a:off x="3453797" y="1920482"/>
            <a:ext cx="0" cy="399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4915B-1361-DE56-1956-7DBA5237BB77}"/>
              </a:ext>
            </a:extLst>
          </p:cNvPr>
          <p:cNvSpPr/>
          <p:nvPr/>
        </p:nvSpPr>
        <p:spPr>
          <a:xfrm>
            <a:off x="3047233" y="1472104"/>
            <a:ext cx="298350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B50F2-0FF2-E15B-8F71-13FED17284BD}"/>
              </a:ext>
            </a:extLst>
          </p:cNvPr>
          <p:cNvSpPr/>
          <p:nvPr/>
        </p:nvSpPr>
        <p:spPr>
          <a:xfrm>
            <a:off x="3095359" y="1531133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F91B0-DA0D-C764-0FED-84B6C698A1A3}"/>
              </a:ext>
            </a:extLst>
          </p:cNvPr>
          <p:cNvSpPr/>
          <p:nvPr/>
        </p:nvSpPr>
        <p:spPr>
          <a:xfrm>
            <a:off x="3825023" y="1531133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EAA87C6-8E4A-97F6-B982-847581444843}"/>
              </a:ext>
            </a:extLst>
          </p:cNvPr>
          <p:cNvSpPr/>
          <p:nvPr/>
        </p:nvSpPr>
        <p:spPr>
          <a:xfrm rot="5400000">
            <a:off x="3361475" y="1092454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586CC9F-8E81-C98C-D3B4-3016BE66EA0C}"/>
              </a:ext>
            </a:extLst>
          </p:cNvPr>
          <p:cNvSpPr/>
          <p:nvPr/>
        </p:nvSpPr>
        <p:spPr>
          <a:xfrm rot="5400000">
            <a:off x="4090661" y="1091372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FD9C10-1CC7-3C27-18B6-C0088760E3A2}"/>
              </a:ext>
            </a:extLst>
          </p:cNvPr>
          <p:cNvSpPr/>
          <p:nvPr/>
        </p:nvSpPr>
        <p:spPr>
          <a:xfrm rot="5400000">
            <a:off x="4813516" y="1092490"/>
            <a:ext cx="134909" cy="65444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6DEB91-D0AA-90CD-7EC6-D39A9DBF6951}"/>
              </a:ext>
            </a:extLst>
          </p:cNvPr>
          <p:cNvSpPr/>
          <p:nvPr/>
        </p:nvSpPr>
        <p:spPr>
          <a:xfrm>
            <a:off x="3047003" y="3926165"/>
            <a:ext cx="2230433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59AAD-792A-E354-7445-2DCEC3E32BFA}"/>
              </a:ext>
            </a:extLst>
          </p:cNvPr>
          <p:cNvSpPr/>
          <p:nvPr/>
        </p:nvSpPr>
        <p:spPr>
          <a:xfrm>
            <a:off x="3095128" y="3979511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F122251-7284-5C29-9B52-2F297C6C554C}"/>
              </a:ext>
            </a:extLst>
          </p:cNvPr>
          <p:cNvSpPr/>
          <p:nvPr/>
        </p:nvSpPr>
        <p:spPr>
          <a:xfrm rot="5400000">
            <a:off x="3361244" y="3546515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EC47E9C-EB71-4A58-E9D5-28EC5B0D8E1F}"/>
              </a:ext>
            </a:extLst>
          </p:cNvPr>
          <p:cNvSpPr/>
          <p:nvPr/>
        </p:nvSpPr>
        <p:spPr>
          <a:xfrm rot="5400000">
            <a:off x="4099161" y="3550554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C1C5B-1652-BA3B-5584-35AE906E5800}"/>
              </a:ext>
            </a:extLst>
          </p:cNvPr>
          <p:cNvSpPr/>
          <p:nvPr/>
        </p:nvSpPr>
        <p:spPr>
          <a:xfrm>
            <a:off x="4548003" y="1522068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045E89-7816-0360-155F-487040F20748}"/>
              </a:ext>
            </a:extLst>
          </p:cNvPr>
          <p:cNvGrpSpPr/>
          <p:nvPr/>
        </p:nvGrpSpPr>
        <p:grpSpPr>
          <a:xfrm>
            <a:off x="5277667" y="1520909"/>
            <a:ext cx="676275" cy="245206"/>
            <a:chOff x="6096000" y="1731912"/>
            <a:chExt cx="676275" cy="24520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FA139-0438-A4F4-322E-528210325F0B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4D587F-F403-DB0B-9F1A-C363ECFF6EA0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3749550-9EFD-3721-14E1-A39B779A5E0F}"/>
              </a:ext>
            </a:extLst>
          </p:cNvPr>
          <p:cNvSpPr/>
          <p:nvPr/>
        </p:nvSpPr>
        <p:spPr>
          <a:xfrm>
            <a:off x="3824932" y="3979511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98F87-3136-A39F-6049-27191DFE31BF}"/>
              </a:ext>
            </a:extLst>
          </p:cNvPr>
          <p:cNvGrpSpPr/>
          <p:nvPr/>
        </p:nvGrpSpPr>
        <p:grpSpPr>
          <a:xfrm>
            <a:off x="4542984" y="3977193"/>
            <a:ext cx="676275" cy="245206"/>
            <a:chOff x="6096000" y="1731912"/>
            <a:chExt cx="676275" cy="245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0CB250-41AA-98D0-1FE7-242BD41FB58B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8FEFDB-0C89-B471-311B-8FF72CFF1428}"/>
                </a:ext>
              </a:extLst>
            </p:cNvPr>
            <p:cNvSpPr/>
            <p:nvPr/>
          </p:nvSpPr>
          <p:spPr>
            <a:xfrm>
              <a:off x="6100967" y="1731912"/>
              <a:ext cx="36117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Left Brace 23">
            <a:extLst>
              <a:ext uri="{FF2B5EF4-FFF2-40B4-BE49-F238E27FC236}">
                <a16:creationId xmlns:a16="http://schemas.microsoft.com/office/drawing/2014/main" id="{250374A3-B8F4-43E7-5A3A-E0E1D110A2CF}"/>
              </a:ext>
            </a:extLst>
          </p:cNvPr>
          <p:cNvSpPr/>
          <p:nvPr/>
        </p:nvSpPr>
        <p:spPr>
          <a:xfrm rot="5400000">
            <a:off x="5328889" y="1293391"/>
            <a:ext cx="132991" cy="2507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A4DC2573-2961-209D-6A77-F638B94689BC}"/>
              </a:ext>
            </a:extLst>
          </p:cNvPr>
          <p:cNvSpPr/>
          <p:nvPr/>
        </p:nvSpPr>
        <p:spPr>
          <a:xfrm rot="5400000">
            <a:off x="4664367" y="3691080"/>
            <a:ext cx="141956" cy="3611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3EFF11-6FF3-9301-3FF0-D0D4B2415965}"/>
                  </a:ext>
                </a:extLst>
              </p:cNvPr>
              <p:cNvSpPr txBox="1"/>
              <p:nvPr/>
            </p:nvSpPr>
            <p:spPr>
              <a:xfrm>
                <a:off x="2142225" y="1418653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3EFF11-6FF3-9301-3FF0-D0D4B2415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25" y="1418653"/>
                <a:ext cx="230832" cy="353943"/>
              </a:xfrm>
              <a:prstGeom prst="rect">
                <a:avLst/>
              </a:prstGeom>
              <a:blipFill>
                <a:blip r:embed="rId4"/>
                <a:stretch>
                  <a:fillRect l="-26316" r="-3157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562AA-0B49-9305-841E-7BE72349EFCE}"/>
                  </a:ext>
                </a:extLst>
              </p:cNvPr>
              <p:cNvSpPr txBox="1"/>
              <p:nvPr/>
            </p:nvSpPr>
            <p:spPr>
              <a:xfrm>
                <a:off x="2179364" y="3974119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562AA-0B49-9305-841E-7BE72349E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364" y="3974119"/>
                <a:ext cx="230832" cy="353943"/>
              </a:xfrm>
              <a:prstGeom prst="rect">
                <a:avLst/>
              </a:prstGeom>
              <a:blipFill>
                <a:blip r:embed="rId5"/>
                <a:stretch>
                  <a:fillRect l="-26316" r="-2631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76E11-63D5-5ED3-7382-73184CC91032}"/>
                  </a:ext>
                </a:extLst>
              </p:cNvPr>
              <p:cNvSpPr txBox="1"/>
              <p:nvPr/>
            </p:nvSpPr>
            <p:spPr>
              <a:xfrm>
                <a:off x="3326383" y="3944059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376E11-63D5-5ED3-7382-73184CC91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83" y="3944059"/>
                <a:ext cx="243849" cy="276999"/>
              </a:xfrm>
              <a:prstGeom prst="rect">
                <a:avLst/>
              </a:prstGeom>
              <a:blipFill>
                <a:blip r:embed="rId6"/>
                <a:stretch>
                  <a:fillRect l="-25000" r="-1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15B418-EC51-B157-11C5-8EF02A4D2FB0}"/>
                  </a:ext>
                </a:extLst>
              </p:cNvPr>
              <p:cNvSpPr txBox="1"/>
              <p:nvPr/>
            </p:nvSpPr>
            <p:spPr>
              <a:xfrm>
                <a:off x="4060456" y="3942646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15B418-EC51-B157-11C5-8EF02A4D2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456" y="3942646"/>
                <a:ext cx="243849" cy="285847"/>
              </a:xfrm>
              <a:prstGeom prst="rect">
                <a:avLst/>
              </a:prstGeom>
              <a:blipFill>
                <a:blip r:embed="rId7"/>
                <a:stretch>
                  <a:fillRect l="-25000" r="-20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24C25B-AA41-85BC-1B15-1985D60E9473}"/>
                  </a:ext>
                </a:extLst>
              </p:cNvPr>
              <p:cNvSpPr txBox="1"/>
              <p:nvPr/>
            </p:nvSpPr>
            <p:spPr>
              <a:xfrm>
                <a:off x="4641566" y="3935201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24C25B-AA41-85BC-1B15-1985D60E9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66" y="3935201"/>
                <a:ext cx="243849" cy="285847"/>
              </a:xfrm>
              <a:prstGeom prst="rect">
                <a:avLst/>
              </a:prstGeom>
              <a:blipFill>
                <a:blip r:embed="rId8"/>
                <a:stretch>
                  <a:fillRect l="-25000" r="-1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D95A5E-5E46-3D0B-C26F-E180AC2D3957}"/>
                  </a:ext>
                </a:extLst>
              </p:cNvPr>
              <p:cNvSpPr txBox="1"/>
              <p:nvPr/>
            </p:nvSpPr>
            <p:spPr>
              <a:xfrm>
                <a:off x="3281466" y="1042345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D95A5E-5E46-3D0B-C26F-E180AC2D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66" y="1042345"/>
                <a:ext cx="280781" cy="276999"/>
              </a:xfrm>
              <a:prstGeom prst="rect">
                <a:avLst/>
              </a:prstGeom>
              <a:blipFill>
                <a:blip r:embed="rId9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4D73A-A71F-039F-DCA8-E24C37AB5388}"/>
                  </a:ext>
                </a:extLst>
              </p:cNvPr>
              <p:cNvSpPr txBox="1"/>
              <p:nvPr/>
            </p:nvSpPr>
            <p:spPr>
              <a:xfrm>
                <a:off x="4009671" y="1034305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F4D73A-A71F-039F-DCA8-E24C37AB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71" y="1034305"/>
                <a:ext cx="275460" cy="276999"/>
              </a:xfrm>
              <a:prstGeom prst="rect">
                <a:avLst/>
              </a:prstGeom>
              <a:blipFill>
                <a:blip r:embed="rId10"/>
                <a:stretch>
                  <a:fillRect l="-17391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3C51CC-D129-AFFD-566F-35AA9401CE76}"/>
                  </a:ext>
                </a:extLst>
              </p:cNvPr>
              <p:cNvSpPr txBox="1"/>
              <p:nvPr/>
            </p:nvSpPr>
            <p:spPr>
              <a:xfrm>
                <a:off x="4737876" y="1026265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3C51CC-D129-AFFD-566F-35AA9401C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76" y="1026265"/>
                <a:ext cx="280782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FE8259-0863-5D20-BEC8-7F9B546A3527}"/>
                  </a:ext>
                </a:extLst>
              </p:cNvPr>
              <p:cNvSpPr txBox="1"/>
              <p:nvPr/>
            </p:nvSpPr>
            <p:spPr>
              <a:xfrm>
                <a:off x="5277667" y="1034305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FE8259-0863-5D20-BEC8-7F9B546A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67" y="1034305"/>
                <a:ext cx="280782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E364F1-DE9A-2E44-0119-BB7E132FCDD0}"/>
                  </a:ext>
                </a:extLst>
              </p:cNvPr>
              <p:cNvSpPr txBox="1"/>
              <p:nvPr/>
            </p:nvSpPr>
            <p:spPr>
              <a:xfrm>
                <a:off x="3302842" y="3501219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E364F1-DE9A-2E44-0119-BB7E132FC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842" y="3501219"/>
                <a:ext cx="280781" cy="276999"/>
              </a:xfrm>
              <a:prstGeom prst="rect">
                <a:avLst/>
              </a:prstGeom>
              <a:blipFill>
                <a:blip r:embed="rId13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EF5611-EF4B-263E-F555-54DAB31A74A3}"/>
                  </a:ext>
                </a:extLst>
              </p:cNvPr>
              <p:cNvSpPr txBox="1"/>
              <p:nvPr/>
            </p:nvSpPr>
            <p:spPr>
              <a:xfrm>
                <a:off x="4031047" y="3493179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EF5611-EF4B-263E-F555-54DAB31A7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47" y="3493179"/>
                <a:ext cx="275460" cy="276999"/>
              </a:xfrm>
              <a:prstGeom prst="rect">
                <a:avLst/>
              </a:prstGeom>
              <a:blipFill>
                <a:blip r:embed="rId14"/>
                <a:stretch>
                  <a:fillRect l="-22727" r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79A8E1-BB67-02F6-932F-F07C02799869}"/>
                  </a:ext>
                </a:extLst>
              </p:cNvPr>
              <p:cNvSpPr txBox="1"/>
              <p:nvPr/>
            </p:nvSpPr>
            <p:spPr>
              <a:xfrm>
                <a:off x="4613540" y="3495209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79A8E1-BB67-02F6-932F-F07C02799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540" y="3495209"/>
                <a:ext cx="280782" cy="276999"/>
              </a:xfrm>
              <a:prstGeom prst="rect">
                <a:avLst/>
              </a:prstGeom>
              <a:blipFill>
                <a:blip r:embed="rId15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2F731E-5A7C-4BEC-5916-D0523515AEE0}"/>
                  </a:ext>
                </a:extLst>
              </p:cNvPr>
              <p:cNvSpPr txBox="1"/>
              <p:nvPr/>
            </p:nvSpPr>
            <p:spPr>
              <a:xfrm>
                <a:off x="7840470" y="1390666"/>
                <a:ext cx="406522" cy="397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2F731E-5A7C-4BEC-5916-D0523515A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70" y="1390666"/>
                <a:ext cx="406522" cy="397738"/>
              </a:xfrm>
              <a:prstGeom prst="rect">
                <a:avLst/>
              </a:prstGeom>
              <a:blipFill>
                <a:blip r:embed="rId16"/>
                <a:stretch>
                  <a:fillRect l="-18182" r="-6061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F6B27C-188F-3E5C-3C6C-7C15473D0FDE}"/>
                  </a:ext>
                </a:extLst>
              </p:cNvPr>
              <p:cNvSpPr txBox="1"/>
              <p:nvPr/>
            </p:nvSpPr>
            <p:spPr>
              <a:xfrm>
                <a:off x="7107900" y="3933412"/>
                <a:ext cx="2228879" cy="397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F6B27C-188F-3E5C-3C6C-7C15473D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900" y="3933412"/>
                <a:ext cx="2228879" cy="397738"/>
              </a:xfrm>
              <a:prstGeom prst="rect">
                <a:avLst/>
              </a:prstGeom>
              <a:blipFill>
                <a:blip r:embed="rId17"/>
                <a:stretch>
                  <a:fillRect l="-2825" r="-56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AA196D-7CFD-DC7C-7FA9-CF6F37FF1F43}"/>
                  </a:ext>
                </a:extLst>
              </p:cNvPr>
              <p:cNvSpPr txBox="1"/>
              <p:nvPr/>
            </p:nvSpPr>
            <p:spPr>
              <a:xfrm>
                <a:off x="3331873" y="1479702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AA196D-7CFD-DC7C-7FA9-CF6F37FF1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73" y="1479702"/>
                <a:ext cx="243849" cy="276999"/>
              </a:xfrm>
              <a:prstGeom prst="rect">
                <a:avLst/>
              </a:prstGeom>
              <a:blipFill>
                <a:blip r:embed="rId18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B73DE63-E2F6-C9AD-9488-9E4C0714047A}"/>
                  </a:ext>
                </a:extLst>
              </p:cNvPr>
              <p:cNvSpPr txBox="1"/>
              <p:nvPr/>
            </p:nvSpPr>
            <p:spPr>
              <a:xfrm>
                <a:off x="4047954" y="1469778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B73DE63-E2F6-C9AD-9488-9E4C07140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954" y="1469778"/>
                <a:ext cx="238527" cy="276999"/>
              </a:xfrm>
              <a:prstGeom prst="rect">
                <a:avLst/>
              </a:prstGeom>
              <a:blipFill>
                <a:blip r:embed="rId19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BA5D6B-1763-5F15-3EB5-38CCC2753837}"/>
                  </a:ext>
                </a:extLst>
              </p:cNvPr>
              <p:cNvSpPr txBox="1"/>
              <p:nvPr/>
            </p:nvSpPr>
            <p:spPr>
              <a:xfrm>
                <a:off x="4764060" y="1477832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2BA5D6B-1763-5F15-3EB5-38CCC2753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60" y="1477832"/>
                <a:ext cx="243849" cy="276999"/>
              </a:xfrm>
              <a:prstGeom prst="rect">
                <a:avLst/>
              </a:prstGeom>
              <a:blipFill>
                <a:blip r:embed="rId20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6E8C71-6515-96DE-3B11-1ED7D87A0E18}"/>
                  </a:ext>
                </a:extLst>
              </p:cNvPr>
              <p:cNvSpPr txBox="1"/>
              <p:nvPr/>
            </p:nvSpPr>
            <p:spPr>
              <a:xfrm>
                <a:off x="5291074" y="146977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6E8C71-6515-96DE-3B11-1ED7D87A0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74" y="1469778"/>
                <a:ext cx="243849" cy="276999"/>
              </a:xfrm>
              <a:prstGeom prst="rect">
                <a:avLst/>
              </a:prstGeom>
              <a:blipFill>
                <a:blip r:embed="rId21"/>
                <a:stretch>
                  <a:fillRect l="-15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82A0BE77-F6D0-7AAC-A611-A1B06A0DEB69}"/>
              </a:ext>
            </a:extLst>
          </p:cNvPr>
          <p:cNvSpPr txBox="1"/>
          <p:nvPr/>
        </p:nvSpPr>
        <p:spPr>
          <a:xfrm>
            <a:off x="1818609" y="484090"/>
            <a:ext cx="815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Level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E3FD45-C7AE-8B74-298E-6FE012071012}"/>
              </a:ext>
            </a:extLst>
          </p:cNvPr>
          <p:cNvSpPr txBox="1"/>
          <p:nvPr/>
        </p:nvSpPr>
        <p:spPr>
          <a:xfrm>
            <a:off x="4246304" y="484090"/>
            <a:ext cx="13121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Modulus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054662-E9BE-5CB8-706F-23365080C1BB}"/>
              </a:ext>
            </a:extLst>
          </p:cNvPr>
          <p:cNvSpPr txBox="1"/>
          <p:nvPr/>
        </p:nvSpPr>
        <p:spPr>
          <a:xfrm>
            <a:off x="7609070" y="484090"/>
            <a:ext cx="8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Scale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989CE5-FB21-7233-AE5B-A1E08F60DF68}"/>
              </a:ext>
            </a:extLst>
          </p:cNvPr>
          <p:cNvGrpSpPr/>
          <p:nvPr/>
        </p:nvGrpSpPr>
        <p:grpSpPr>
          <a:xfrm>
            <a:off x="6028818" y="2719003"/>
            <a:ext cx="676275" cy="245206"/>
            <a:chOff x="6096000" y="1731912"/>
            <a:chExt cx="676275" cy="24520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FA8098-35AB-B5A8-C316-A1729B65BA17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567407B-E288-D345-5D08-C4ED24160074}"/>
                </a:ext>
              </a:extLst>
            </p:cNvPr>
            <p:cNvSpPr/>
            <p:nvPr/>
          </p:nvSpPr>
          <p:spPr>
            <a:xfrm>
              <a:off x="6100967" y="1731912"/>
              <a:ext cx="36117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1ACE07-E030-E992-28D4-4FCD86CFCAF1}"/>
                  </a:ext>
                </a:extLst>
              </p:cNvPr>
              <p:cNvSpPr txBox="1"/>
              <p:nvPr/>
            </p:nvSpPr>
            <p:spPr>
              <a:xfrm>
                <a:off x="6124172" y="2692320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1ACE07-E030-E992-28D4-4FCD86CFC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172" y="2692320"/>
                <a:ext cx="243849" cy="285847"/>
              </a:xfrm>
              <a:prstGeom prst="rect">
                <a:avLst/>
              </a:prstGeom>
              <a:blipFill>
                <a:blip r:embed="rId22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85CC66D0-DBDC-260E-4C00-92A6565923ED}"/>
              </a:ext>
            </a:extLst>
          </p:cNvPr>
          <p:cNvSpPr/>
          <p:nvPr/>
        </p:nvSpPr>
        <p:spPr>
          <a:xfrm>
            <a:off x="3110690" y="272413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B81C39E-23AE-C93A-A14E-40B87A389EAB}"/>
              </a:ext>
            </a:extLst>
          </p:cNvPr>
          <p:cNvSpPr/>
          <p:nvPr/>
        </p:nvSpPr>
        <p:spPr>
          <a:xfrm>
            <a:off x="3840354" y="272413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39FE89-3E63-09F4-5BB8-615D472BE054}"/>
              </a:ext>
            </a:extLst>
          </p:cNvPr>
          <p:cNvSpPr/>
          <p:nvPr/>
        </p:nvSpPr>
        <p:spPr>
          <a:xfrm>
            <a:off x="4573959" y="2727506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C82A30-DF45-4FDF-E9B7-6D84429C05E0}"/>
              </a:ext>
            </a:extLst>
          </p:cNvPr>
          <p:cNvGrpSpPr/>
          <p:nvPr/>
        </p:nvGrpSpPr>
        <p:grpSpPr>
          <a:xfrm>
            <a:off x="5291074" y="2723500"/>
            <a:ext cx="676275" cy="245206"/>
            <a:chOff x="6096000" y="1731912"/>
            <a:chExt cx="676275" cy="24520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2CAF05-B955-415A-82B7-7D02B3ED8B2A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3A0443-E52D-40A8-B554-5A24208300FE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FFA09B-5FAC-B52B-A8F3-EAD1CB7C55D4}"/>
                  </a:ext>
                </a:extLst>
              </p:cNvPr>
              <p:cNvSpPr txBox="1"/>
              <p:nvPr/>
            </p:nvSpPr>
            <p:spPr>
              <a:xfrm>
                <a:off x="5304481" y="269232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FFA09B-5FAC-B52B-A8F3-EAD1CB7C5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481" y="2692320"/>
                <a:ext cx="243849" cy="276999"/>
              </a:xfrm>
              <a:prstGeom prst="rect">
                <a:avLst/>
              </a:prstGeom>
              <a:blipFill>
                <a:blip r:embed="rId23"/>
                <a:stretch>
                  <a:fillRect l="-10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32E8A6-39A7-780E-1F2B-83B3905E04D8}"/>
                  </a:ext>
                </a:extLst>
              </p:cNvPr>
              <p:cNvSpPr txBox="1"/>
              <p:nvPr/>
            </p:nvSpPr>
            <p:spPr>
              <a:xfrm>
                <a:off x="4809464" y="2701210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32E8A6-39A7-780E-1F2B-83B3905E0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64" y="2701210"/>
                <a:ext cx="243848" cy="276999"/>
              </a:xfrm>
              <a:prstGeom prst="rect">
                <a:avLst/>
              </a:prstGeom>
              <a:blipFill>
                <a:blip r:embed="rId24"/>
                <a:stretch>
                  <a:fillRect l="-15000" r="-1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1A46EC-A8E5-8211-4357-8F4B02657311}"/>
                  </a:ext>
                </a:extLst>
              </p:cNvPr>
              <p:cNvSpPr txBox="1"/>
              <p:nvPr/>
            </p:nvSpPr>
            <p:spPr>
              <a:xfrm>
                <a:off x="4060457" y="2700641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1A46EC-A8E5-8211-4357-8F4B02657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457" y="2700641"/>
                <a:ext cx="242053" cy="276999"/>
              </a:xfrm>
              <a:prstGeom prst="rect">
                <a:avLst/>
              </a:prstGeom>
              <a:blipFill>
                <a:blip r:embed="rId25"/>
                <a:stretch>
                  <a:fillRect l="-100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A7C05E-E96C-523A-C69F-50842544FE46}"/>
                  </a:ext>
                </a:extLst>
              </p:cNvPr>
              <p:cNvSpPr txBox="1"/>
              <p:nvPr/>
            </p:nvSpPr>
            <p:spPr>
              <a:xfrm>
                <a:off x="3347302" y="2700641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A7C05E-E96C-523A-C69F-50842544F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02" y="2700641"/>
                <a:ext cx="243848" cy="276999"/>
              </a:xfrm>
              <a:prstGeom prst="rect">
                <a:avLst/>
              </a:prstGeom>
              <a:blipFill>
                <a:blip r:embed="rId26"/>
                <a:stretch>
                  <a:fillRect l="-10000" r="-1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Left Brace 78">
            <a:extLst>
              <a:ext uri="{FF2B5EF4-FFF2-40B4-BE49-F238E27FC236}">
                <a16:creationId xmlns:a16="http://schemas.microsoft.com/office/drawing/2014/main" id="{6CF54AA8-7F7B-2657-49DE-69363F0147C2}"/>
              </a:ext>
            </a:extLst>
          </p:cNvPr>
          <p:cNvSpPr/>
          <p:nvPr/>
        </p:nvSpPr>
        <p:spPr>
          <a:xfrm rot="5400000">
            <a:off x="3400534" y="2288755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07591E9D-D763-9E5B-56F6-06773C9DC9F3}"/>
              </a:ext>
            </a:extLst>
          </p:cNvPr>
          <p:cNvSpPr/>
          <p:nvPr/>
        </p:nvSpPr>
        <p:spPr>
          <a:xfrm rot="5400000">
            <a:off x="4138451" y="2292794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96F68066-C13A-4333-27F6-A6B366927A90}"/>
              </a:ext>
            </a:extLst>
          </p:cNvPr>
          <p:cNvSpPr/>
          <p:nvPr/>
        </p:nvSpPr>
        <p:spPr>
          <a:xfrm rot="5400000">
            <a:off x="6139539" y="2433321"/>
            <a:ext cx="141956" cy="3611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8845BBF-5ADC-5D57-C128-AF79F056A3FC}"/>
                  </a:ext>
                </a:extLst>
              </p:cNvPr>
              <p:cNvSpPr txBox="1"/>
              <p:nvPr/>
            </p:nvSpPr>
            <p:spPr>
              <a:xfrm>
                <a:off x="3342132" y="2243459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8845BBF-5ADC-5D57-C128-AF79F056A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32" y="2243459"/>
                <a:ext cx="280781" cy="276999"/>
              </a:xfrm>
              <a:prstGeom prst="rect">
                <a:avLst/>
              </a:prstGeom>
              <a:blipFill>
                <a:blip r:embed="rId27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73413A-7BE5-3A58-3FA1-2CB0BBB20E09}"/>
                  </a:ext>
                </a:extLst>
              </p:cNvPr>
              <p:cNvSpPr txBox="1"/>
              <p:nvPr/>
            </p:nvSpPr>
            <p:spPr>
              <a:xfrm>
                <a:off x="4070337" y="2235419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73413A-7BE5-3A58-3FA1-2CB0BBB2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337" y="2235419"/>
                <a:ext cx="275460" cy="276999"/>
              </a:xfrm>
              <a:prstGeom prst="rect">
                <a:avLst/>
              </a:prstGeom>
              <a:blipFill>
                <a:blip r:embed="rId28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D518FFF-07A9-5712-5D87-B4E53302BFA8}"/>
                  </a:ext>
                </a:extLst>
              </p:cNvPr>
              <p:cNvSpPr txBox="1"/>
              <p:nvPr/>
            </p:nvSpPr>
            <p:spPr>
              <a:xfrm>
                <a:off x="6088712" y="2237450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D518FFF-07A9-5712-5D87-B4E53302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712" y="2237450"/>
                <a:ext cx="280782" cy="276999"/>
              </a:xfrm>
              <a:prstGeom prst="rect">
                <a:avLst/>
              </a:prstGeom>
              <a:blipFill>
                <a:blip r:embed="rId29"/>
                <a:stretch>
                  <a:fillRect l="-21739" r="-869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eft Brace 114">
            <a:extLst>
              <a:ext uri="{FF2B5EF4-FFF2-40B4-BE49-F238E27FC236}">
                <a16:creationId xmlns:a16="http://schemas.microsoft.com/office/drawing/2014/main" id="{ECBF61E9-79C0-65B0-5C11-903922B6198E}"/>
              </a:ext>
            </a:extLst>
          </p:cNvPr>
          <p:cNvSpPr/>
          <p:nvPr/>
        </p:nvSpPr>
        <p:spPr>
          <a:xfrm rot="5400000">
            <a:off x="4842048" y="2292903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F2CE401-077F-DA1F-05BC-3301B701C5A5}"/>
                  </a:ext>
                </a:extLst>
              </p:cNvPr>
              <p:cNvSpPr txBox="1"/>
              <p:nvPr/>
            </p:nvSpPr>
            <p:spPr>
              <a:xfrm>
                <a:off x="4773934" y="2235528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F2CE401-077F-DA1F-05BC-3301B701C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934" y="2235528"/>
                <a:ext cx="280782" cy="276999"/>
              </a:xfrm>
              <a:prstGeom prst="rect">
                <a:avLst/>
              </a:prstGeom>
              <a:blipFill>
                <a:blip r:embed="rId30"/>
                <a:stretch>
                  <a:fillRect l="-17391" r="-869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F7027B-6E06-762F-51A7-E00FF53E54A7}"/>
                  </a:ext>
                </a:extLst>
              </p:cNvPr>
              <p:cNvSpPr txBox="1"/>
              <p:nvPr/>
            </p:nvSpPr>
            <p:spPr>
              <a:xfrm>
                <a:off x="5291074" y="2241896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F7027B-6E06-762F-51A7-E00FF53E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74" y="2241896"/>
                <a:ext cx="280782" cy="276999"/>
              </a:xfrm>
              <a:prstGeom prst="rect">
                <a:avLst/>
              </a:prstGeom>
              <a:blipFill>
                <a:blip r:embed="rId31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Left Brace 117">
            <a:extLst>
              <a:ext uri="{FF2B5EF4-FFF2-40B4-BE49-F238E27FC236}">
                <a16:creationId xmlns:a16="http://schemas.microsoft.com/office/drawing/2014/main" id="{E540B583-9ABF-F089-6EB0-2085BE4D3746}"/>
              </a:ext>
            </a:extLst>
          </p:cNvPr>
          <p:cNvSpPr/>
          <p:nvPr/>
        </p:nvSpPr>
        <p:spPr>
          <a:xfrm rot="5400000">
            <a:off x="5355838" y="2491223"/>
            <a:ext cx="132819" cy="2521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F1F636-5285-6BA4-0117-658199F72345}"/>
              </a:ext>
            </a:extLst>
          </p:cNvPr>
          <p:cNvCxnSpPr>
            <a:cxnSpLocks/>
          </p:cNvCxnSpPr>
          <p:nvPr/>
        </p:nvCxnSpPr>
        <p:spPr>
          <a:xfrm>
            <a:off x="3447786" y="3101976"/>
            <a:ext cx="0" cy="399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1411C11-C2A3-A945-693A-28BC31F446E6}"/>
                  </a:ext>
                </a:extLst>
              </p:cNvPr>
              <p:cNvSpPr txBox="1"/>
              <p:nvPr/>
            </p:nvSpPr>
            <p:spPr>
              <a:xfrm>
                <a:off x="3668730" y="3097298"/>
                <a:ext cx="233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scaleDow</a:t>
                </a:r>
                <a:r>
                  <a:rPr lang="en-US" dirty="0" err="1"/>
                  <a:t>n</a:t>
                </a:r>
                <a:r>
                  <a:rPr lang="en-US" dirty="0"/>
                  <a:t>(</a:t>
                </a:r>
                <a:r>
                  <a:rPr lang="en-US" dirty="0" err="1"/>
                  <a:t>ct</a:t>
                </a:r>
                <a:r>
                  <a:rPr lang="en-US" dirty="0"/>
                  <a:t>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])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1411C11-C2A3-A945-693A-28BC31F44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30" y="3097298"/>
                <a:ext cx="2333588" cy="369332"/>
              </a:xfrm>
              <a:prstGeom prst="rect">
                <a:avLst/>
              </a:prstGeom>
              <a:blipFill>
                <a:blip r:embed="rId32"/>
                <a:stretch>
                  <a:fillRect l="-2162" t="-6452" r="-108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C8EA6B-F6DD-22E8-FB7B-981811FC1244}"/>
                  </a:ext>
                </a:extLst>
              </p:cNvPr>
              <p:cNvSpPr txBox="1"/>
              <p:nvPr/>
            </p:nvSpPr>
            <p:spPr>
              <a:xfrm>
                <a:off x="7840470" y="2626552"/>
                <a:ext cx="721351" cy="397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C8EA6B-F6DD-22E8-FB7B-981811FC1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70" y="2626552"/>
                <a:ext cx="721351" cy="397738"/>
              </a:xfrm>
              <a:prstGeom prst="rect">
                <a:avLst/>
              </a:prstGeom>
              <a:blipFill>
                <a:blip r:embed="rId33"/>
                <a:stretch>
                  <a:fillRect l="-10526" r="-350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3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FD3DEFA-F040-DBFC-492C-9DBDDB9D7C55}"/>
              </a:ext>
            </a:extLst>
          </p:cNvPr>
          <p:cNvSpPr/>
          <p:nvPr/>
        </p:nvSpPr>
        <p:spPr>
          <a:xfrm>
            <a:off x="3321700" y="1123761"/>
            <a:ext cx="2983509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706CA8-52EF-10B0-9F4E-2DF6EE4D1FD6}"/>
              </a:ext>
            </a:extLst>
          </p:cNvPr>
          <p:cNvSpPr/>
          <p:nvPr/>
        </p:nvSpPr>
        <p:spPr>
          <a:xfrm>
            <a:off x="3369826" y="1182790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6355B-DD25-9EF1-57E0-4ACA74548401}"/>
              </a:ext>
            </a:extLst>
          </p:cNvPr>
          <p:cNvSpPr/>
          <p:nvPr/>
        </p:nvSpPr>
        <p:spPr>
          <a:xfrm>
            <a:off x="4099490" y="1182790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5B95540-9D30-ED71-B28A-B8793DB27608}"/>
              </a:ext>
            </a:extLst>
          </p:cNvPr>
          <p:cNvSpPr/>
          <p:nvPr/>
        </p:nvSpPr>
        <p:spPr>
          <a:xfrm rot="5400000">
            <a:off x="3635942" y="744111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D073587-0A38-5A2F-08D1-33E8A34DD48F}"/>
              </a:ext>
            </a:extLst>
          </p:cNvPr>
          <p:cNvSpPr/>
          <p:nvPr/>
        </p:nvSpPr>
        <p:spPr>
          <a:xfrm rot="5400000">
            <a:off x="4365128" y="743029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EDBB9A7-197A-D0B3-01B1-2446AB066B74}"/>
              </a:ext>
            </a:extLst>
          </p:cNvPr>
          <p:cNvSpPr/>
          <p:nvPr/>
        </p:nvSpPr>
        <p:spPr>
          <a:xfrm rot="5400000">
            <a:off x="5087983" y="744147"/>
            <a:ext cx="134909" cy="65444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A72BA-80B9-ED1C-76FC-5010433F6F71}"/>
              </a:ext>
            </a:extLst>
          </p:cNvPr>
          <p:cNvSpPr/>
          <p:nvPr/>
        </p:nvSpPr>
        <p:spPr>
          <a:xfrm>
            <a:off x="4822470" y="1173725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86E883-FEF6-7283-17BD-827FA1236BEE}"/>
              </a:ext>
            </a:extLst>
          </p:cNvPr>
          <p:cNvGrpSpPr/>
          <p:nvPr/>
        </p:nvGrpSpPr>
        <p:grpSpPr>
          <a:xfrm>
            <a:off x="5552134" y="1172566"/>
            <a:ext cx="676275" cy="245206"/>
            <a:chOff x="6096000" y="1731912"/>
            <a:chExt cx="676275" cy="2452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E35961-1CF0-FFDA-A8C8-8E8754C5D023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586460-0036-9263-0428-09BEE3EF6492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Left Brace 15">
            <a:extLst>
              <a:ext uri="{FF2B5EF4-FFF2-40B4-BE49-F238E27FC236}">
                <a16:creationId xmlns:a16="http://schemas.microsoft.com/office/drawing/2014/main" id="{50283446-4AF6-E449-7904-CEDB9FB0DE70}"/>
              </a:ext>
            </a:extLst>
          </p:cNvPr>
          <p:cNvSpPr/>
          <p:nvPr/>
        </p:nvSpPr>
        <p:spPr>
          <a:xfrm rot="5400000">
            <a:off x="5603356" y="945048"/>
            <a:ext cx="132991" cy="25072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A4774-CE82-C088-7760-7F532FAB5E9D}"/>
                  </a:ext>
                </a:extLst>
              </p:cNvPr>
              <p:cNvSpPr txBox="1"/>
              <p:nvPr/>
            </p:nvSpPr>
            <p:spPr>
              <a:xfrm>
                <a:off x="2475271" y="1070310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2A4774-CE82-C088-7760-7F532FAB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271" y="1070310"/>
                <a:ext cx="230832" cy="353943"/>
              </a:xfrm>
              <a:prstGeom prst="rect">
                <a:avLst/>
              </a:prstGeom>
              <a:blipFill>
                <a:blip r:embed="rId3"/>
                <a:stretch>
                  <a:fillRect l="-25000" r="-25000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175598-8A16-9A1A-C897-920F22D3666B}"/>
                  </a:ext>
                </a:extLst>
              </p:cNvPr>
              <p:cNvSpPr txBox="1"/>
              <p:nvPr/>
            </p:nvSpPr>
            <p:spPr>
              <a:xfrm>
                <a:off x="3555933" y="694002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175598-8A16-9A1A-C897-920F22D3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33" y="694002"/>
                <a:ext cx="280781" cy="276999"/>
              </a:xfrm>
              <a:prstGeom prst="rect">
                <a:avLst/>
              </a:prstGeom>
              <a:blipFill>
                <a:blip r:embed="rId4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186A0A-D2B7-33BA-27D8-23F09DEE3547}"/>
                  </a:ext>
                </a:extLst>
              </p:cNvPr>
              <p:cNvSpPr txBox="1"/>
              <p:nvPr/>
            </p:nvSpPr>
            <p:spPr>
              <a:xfrm>
                <a:off x="4284138" y="685962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186A0A-D2B7-33BA-27D8-23F09DEE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38" y="685962"/>
                <a:ext cx="275460" cy="276999"/>
              </a:xfrm>
              <a:prstGeom prst="rect">
                <a:avLst/>
              </a:prstGeom>
              <a:blipFill>
                <a:blip r:embed="rId5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0BB083-1D3E-7980-52C8-439A7EC88F74}"/>
                  </a:ext>
                </a:extLst>
              </p:cNvPr>
              <p:cNvSpPr txBox="1"/>
              <p:nvPr/>
            </p:nvSpPr>
            <p:spPr>
              <a:xfrm>
                <a:off x="5012343" y="677922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0BB083-1D3E-7980-52C8-439A7EC88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43" y="677922"/>
                <a:ext cx="280782" cy="276999"/>
              </a:xfrm>
              <a:prstGeom prst="rect">
                <a:avLst/>
              </a:prstGeom>
              <a:blipFill>
                <a:blip r:embed="rId6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7162F0-0E66-FC86-3C9F-B787A16D5738}"/>
                  </a:ext>
                </a:extLst>
              </p:cNvPr>
              <p:cNvSpPr txBox="1"/>
              <p:nvPr/>
            </p:nvSpPr>
            <p:spPr>
              <a:xfrm>
                <a:off x="5552134" y="685962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7162F0-0E66-FC86-3C9F-B787A16D5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34" y="685962"/>
                <a:ext cx="280782" cy="276999"/>
              </a:xfrm>
              <a:prstGeom prst="rect">
                <a:avLst/>
              </a:prstGeom>
              <a:blipFill>
                <a:blip r:embed="rId7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E7B768-6537-11AA-76E7-09C7F54AE632}"/>
                  </a:ext>
                </a:extLst>
              </p:cNvPr>
              <p:cNvSpPr txBox="1"/>
              <p:nvPr/>
            </p:nvSpPr>
            <p:spPr>
              <a:xfrm>
                <a:off x="7239645" y="1042323"/>
                <a:ext cx="37593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E7B768-6537-11AA-76E7-09C7F54AE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45" y="1042323"/>
                <a:ext cx="375937" cy="384721"/>
              </a:xfrm>
              <a:prstGeom prst="rect">
                <a:avLst/>
              </a:prstGeom>
              <a:blipFill>
                <a:blip r:embed="rId8"/>
                <a:stretch>
                  <a:fillRect l="-20000" r="-6667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109759-8707-FDD1-9592-47398C5C25C4}"/>
                  </a:ext>
                </a:extLst>
              </p:cNvPr>
              <p:cNvSpPr txBox="1"/>
              <p:nvPr/>
            </p:nvSpPr>
            <p:spPr>
              <a:xfrm>
                <a:off x="3606340" y="1131359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109759-8707-FDD1-9592-47398C5C2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40" y="1131359"/>
                <a:ext cx="243849" cy="276999"/>
              </a:xfrm>
              <a:prstGeom prst="rect">
                <a:avLst/>
              </a:prstGeom>
              <a:blipFill>
                <a:blip r:embed="rId9"/>
                <a:stretch>
                  <a:fillRect l="-15000" r="-5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511E002-82DA-EA5E-F2A8-B314788EDF73}"/>
                  </a:ext>
                </a:extLst>
              </p:cNvPr>
              <p:cNvSpPr txBox="1"/>
              <p:nvPr/>
            </p:nvSpPr>
            <p:spPr>
              <a:xfrm>
                <a:off x="4322421" y="1121435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511E002-82DA-EA5E-F2A8-B314788ED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421" y="1121435"/>
                <a:ext cx="238527" cy="276999"/>
              </a:xfrm>
              <a:prstGeom prst="rect">
                <a:avLst/>
              </a:prstGeom>
              <a:blipFill>
                <a:blip r:embed="rId10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60CC1A3-191D-F47F-D0D5-A02E1C28A5A9}"/>
                  </a:ext>
                </a:extLst>
              </p:cNvPr>
              <p:cNvSpPr txBox="1"/>
              <p:nvPr/>
            </p:nvSpPr>
            <p:spPr>
              <a:xfrm>
                <a:off x="5038527" y="1129489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60CC1A3-191D-F47F-D0D5-A02E1C28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27" y="1129489"/>
                <a:ext cx="243849" cy="276999"/>
              </a:xfrm>
              <a:prstGeom prst="rect">
                <a:avLst/>
              </a:prstGeom>
              <a:blipFill>
                <a:blip r:embed="rId11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40F7B72-B739-B06F-DB6D-7E1C27AE59F3}"/>
                  </a:ext>
                </a:extLst>
              </p:cNvPr>
              <p:cNvSpPr txBox="1"/>
              <p:nvPr/>
            </p:nvSpPr>
            <p:spPr>
              <a:xfrm>
                <a:off x="5565541" y="1121435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40F7B72-B739-B06F-DB6D-7E1C27AE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41" y="1121435"/>
                <a:ext cx="243849" cy="276999"/>
              </a:xfrm>
              <a:prstGeom prst="rect">
                <a:avLst/>
              </a:prstGeom>
              <a:blipFill>
                <a:blip r:embed="rId12"/>
                <a:stretch>
                  <a:fillRect l="-15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E40C589E-2D82-BB26-0063-A2A0D7CA4B8B}"/>
              </a:ext>
            </a:extLst>
          </p:cNvPr>
          <p:cNvSpPr txBox="1"/>
          <p:nvPr/>
        </p:nvSpPr>
        <p:spPr>
          <a:xfrm>
            <a:off x="2151655" y="135747"/>
            <a:ext cx="815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Level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2C54BDB-1E55-6767-E004-119D505308C5}"/>
              </a:ext>
            </a:extLst>
          </p:cNvPr>
          <p:cNvSpPr txBox="1"/>
          <p:nvPr/>
        </p:nvSpPr>
        <p:spPr>
          <a:xfrm>
            <a:off x="4520771" y="135747"/>
            <a:ext cx="13121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Modulus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AF8EBA-8D75-B31E-1A5B-81EED245545F}"/>
              </a:ext>
            </a:extLst>
          </p:cNvPr>
          <p:cNvSpPr txBox="1"/>
          <p:nvPr/>
        </p:nvSpPr>
        <p:spPr>
          <a:xfrm>
            <a:off x="7008245" y="135747"/>
            <a:ext cx="81291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Scale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1E91AD2-B2ED-7688-88F7-31ED23527B27}"/>
              </a:ext>
            </a:extLst>
          </p:cNvPr>
          <p:cNvCxnSpPr>
            <a:cxnSpLocks/>
          </p:cNvCxnSpPr>
          <p:nvPr/>
        </p:nvCxnSpPr>
        <p:spPr>
          <a:xfrm>
            <a:off x="3742083" y="1601337"/>
            <a:ext cx="0" cy="399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E505F82-4BD5-38D8-8C54-A82DC79C01D5}"/>
                  </a:ext>
                </a:extLst>
              </p:cNvPr>
              <p:cNvSpPr txBox="1"/>
              <p:nvPr/>
            </p:nvSpPr>
            <p:spPr>
              <a:xfrm>
                <a:off x="3963027" y="1596659"/>
                <a:ext cx="2744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mulConst(</a:t>
                </a:r>
                <a:r>
                  <a:rPr lang="en-US" dirty="0" err="1"/>
                  <a:t>ct</a:t>
                </a:r>
                <a:r>
                  <a:rPr lang="en-US" dirty="0"/>
                  <a:t>, 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E505F82-4BD5-38D8-8C54-A82DC79C0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27" y="1596659"/>
                <a:ext cx="2744662" cy="369332"/>
              </a:xfrm>
              <a:prstGeom prst="rect">
                <a:avLst/>
              </a:prstGeom>
              <a:blipFill>
                <a:blip r:embed="rId13"/>
                <a:stretch>
                  <a:fillRect l="-1852" t="-6452" r="-9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7988AD87-C758-F05D-463B-1823BF2CC6A5}"/>
              </a:ext>
            </a:extLst>
          </p:cNvPr>
          <p:cNvSpPr/>
          <p:nvPr/>
        </p:nvSpPr>
        <p:spPr>
          <a:xfrm>
            <a:off x="3358346" y="2392946"/>
            <a:ext cx="2973986" cy="3553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7540DF6-7038-D8BF-4296-7FE96CF0377F}"/>
              </a:ext>
            </a:extLst>
          </p:cNvPr>
          <p:cNvSpPr/>
          <p:nvPr/>
        </p:nvSpPr>
        <p:spPr>
          <a:xfrm>
            <a:off x="3422031" y="2442612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EFA6196-A792-CC84-DA99-A67300022D65}"/>
              </a:ext>
            </a:extLst>
          </p:cNvPr>
          <p:cNvSpPr/>
          <p:nvPr/>
        </p:nvSpPr>
        <p:spPr>
          <a:xfrm>
            <a:off x="4151695" y="2442612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873FE73-B52E-40BB-DB28-DDC5E4C67A45}"/>
              </a:ext>
            </a:extLst>
          </p:cNvPr>
          <p:cNvSpPr/>
          <p:nvPr/>
        </p:nvSpPr>
        <p:spPr>
          <a:xfrm>
            <a:off x="4885300" y="2445984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B6EAED6-322C-FA5A-44F3-365FD9ACBF8D}"/>
              </a:ext>
            </a:extLst>
          </p:cNvPr>
          <p:cNvGrpSpPr/>
          <p:nvPr/>
        </p:nvGrpSpPr>
        <p:grpSpPr>
          <a:xfrm>
            <a:off x="5602415" y="2441978"/>
            <a:ext cx="676275" cy="245206"/>
            <a:chOff x="6096000" y="1731912"/>
            <a:chExt cx="676275" cy="245206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C4307D1-BE77-0CF9-A879-8FB2EE267860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3DB5936-6693-CA6A-F7D0-3C4B7DB4BA4D}"/>
                </a:ext>
              </a:extLst>
            </p:cNvPr>
            <p:cNvSpPr/>
            <p:nvPr/>
          </p:nvSpPr>
          <p:spPr>
            <a:xfrm>
              <a:off x="6100967" y="1731912"/>
              <a:ext cx="238111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baseline="-25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149068B-5E5A-574B-777D-94AD45945C58}"/>
                  </a:ext>
                </a:extLst>
              </p:cNvPr>
              <p:cNvSpPr txBox="1"/>
              <p:nvPr/>
            </p:nvSpPr>
            <p:spPr>
              <a:xfrm>
                <a:off x="5585039" y="2410798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149068B-5E5A-574B-777D-94AD45945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39" y="2410798"/>
                <a:ext cx="243848" cy="276999"/>
              </a:xfrm>
              <a:prstGeom prst="rect">
                <a:avLst/>
              </a:prstGeom>
              <a:blipFill>
                <a:blip r:embed="rId14"/>
                <a:stretch>
                  <a:fillRect l="-10000" r="-1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A0CEA08-E491-C7CD-BD85-DEE09271E26D}"/>
                  </a:ext>
                </a:extLst>
              </p:cNvPr>
              <p:cNvSpPr txBox="1"/>
              <p:nvPr/>
            </p:nvSpPr>
            <p:spPr>
              <a:xfrm>
                <a:off x="5120805" y="2419688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A0CEA08-E491-C7CD-BD85-DEE09271E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805" y="2419688"/>
                <a:ext cx="243848" cy="276999"/>
              </a:xfrm>
              <a:prstGeom prst="rect">
                <a:avLst/>
              </a:prstGeom>
              <a:blipFill>
                <a:blip r:embed="rId15"/>
                <a:stretch>
                  <a:fillRect l="-15000" r="-5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CDB3864-5948-E796-8A08-464741E6E971}"/>
                  </a:ext>
                </a:extLst>
              </p:cNvPr>
              <p:cNvSpPr txBox="1"/>
              <p:nvPr/>
            </p:nvSpPr>
            <p:spPr>
              <a:xfrm>
                <a:off x="4371798" y="2419119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CDB3864-5948-E796-8A08-464741E6E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798" y="2419119"/>
                <a:ext cx="242053" cy="276999"/>
              </a:xfrm>
              <a:prstGeom prst="rect">
                <a:avLst/>
              </a:prstGeom>
              <a:blipFill>
                <a:blip r:embed="rId16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58444F3-68CC-E99E-D868-551FFEDA15A5}"/>
                  </a:ext>
                </a:extLst>
              </p:cNvPr>
              <p:cNvSpPr txBox="1"/>
              <p:nvPr/>
            </p:nvSpPr>
            <p:spPr>
              <a:xfrm>
                <a:off x="3658643" y="2419119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58444F3-68CC-E99E-D868-551FFEDA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43" y="2419119"/>
                <a:ext cx="243848" cy="276999"/>
              </a:xfrm>
              <a:prstGeom prst="rect">
                <a:avLst/>
              </a:prstGeom>
              <a:blipFill>
                <a:blip r:embed="rId17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Left Brace 170">
            <a:extLst>
              <a:ext uri="{FF2B5EF4-FFF2-40B4-BE49-F238E27FC236}">
                <a16:creationId xmlns:a16="http://schemas.microsoft.com/office/drawing/2014/main" id="{2074ACDE-2CF0-D195-9EB7-ACEDD4F81705}"/>
              </a:ext>
            </a:extLst>
          </p:cNvPr>
          <p:cNvSpPr/>
          <p:nvPr/>
        </p:nvSpPr>
        <p:spPr>
          <a:xfrm rot="5400000">
            <a:off x="3711875" y="2007233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eft Brace 171">
            <a:extLst>
              <a:ext uri="{FF2B5EF4-FFF2-40B4-BE49-F238E27FC236}">
                <a16:creationId xmlns:a16="http://schemas.microsoft.com/office/drawing/2014/main" id="{EF4E935C-E717-3048-8941-DB9AAA25FBE5}"/>
              </a:ext>
            </a:extLst>
          </p:cNvPr>
          <p:cNvSpPr/>
          <p:nvPr/>
        </p:nvSpPr>
        <p:spPr>
          <a:xfrm rot="5400000">
            <a:off x="4449792" y="2011272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53935DE-16DB-5E5C-C411-C70A4057DB35}"/>
                  </a:ext>
                </a:extLst>
              </p:cNvPr>
              <p:cNvSpPr txBox="1"/>
              <p:nvPr/>
            </p:nvSpPr>
            <p:spPr>
              <a:xfrm>
                <a:off x="3653473" y="1961937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53935DE-16DB-5E5C-C411-C70A4057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73" y="1961937"/>
                <a:ext cx="280781" cy="276999"/>
              </a:xfrm>
              <a:prstGeom prst="rect">
                <a:avLst/>
              </a:prstGeom>
              <a:blipFill>
                <a:blip r:embed="rId18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7F7F704-719F-967D-46EF-B37DE1FDED90}"/>
                  </a:ext>
                </a:extLst>
              </p:cNvPr>
              <p:cNvSpPr txBox="1"/>
              <p:nvPr/>
            </p:nvSpPr>
            <p:spPr>
              <a:xfrm>
                <a:off x="4381678" y="1953897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7F7F704-719F-967D-46EF-B37DE1FDE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78" y="1953897"/>
                <a:ext cx="275460" cy="276999"/>
              </a:xfrm>
              <a:prstGeom prst="rect">
                <a:avLst/>
              </a:prstGeom>
              <a:blipFill>
                <a:blip r:embed="rId19"/>
                <a:stretch>
                  <a:fillRect l="-22727" r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Left Brace 176">
            <a:extLst>
              <a:ext uri="{FF2B5EF4-FFF2-40B4-BE49-F238E27FC236}">
                <a16:creationId xmlns:a16="http://schemas.microsoft.com/office/drawing/2014/main" id="{8CF97E60-A8C1-C7FB-9177-114FB22B604F}"/>
              </a:ext>
            </a:extLst>
          </p:cNvPr>
          <p:cNvSpPr/>
          <p:nvPr/>
        </p:nvSpPr>
        <p:spPr>
          <a:xfrm rot="5400000">
            <a:off x="5153389" y="2011381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079EC5D-7BA1-FDB1-9FCD-44972DE6477C}"/>
                  </a:ext>
                </a:extLst>
              </p:cNvPr>
              <p:cNvSpPr txBox="1"/>
              <p:nvPr/>
            </p:nvSpPr>
            <p:spPr>
              <a:xfrm>
                <a:off x="5085275" y="1954006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079EC5D-7BA1-FDB1-9FCD-44972DE6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75" y="1954006"/>
                <a:ext cx="280782" cy="276999"/>
              </a:xfrm>
              <a:prstGeom prst="rect">
                <a:avLst/>
              </a:prstGeom>
              <a:blipFill>
                <a:blip r:embed="rId20"/>
                <a:stretch>
                  <a:fillRect l="-17391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D891BE3-7EBE-D042-D750-FD4B807F171E}"/>
                  </a:ext>
                </a:extLst>
              </p:cNvPr>
              <p:cNvSpPr txBox="1"/>
              <p:nvPr/>
            </p:nvSpPr>
            <p:spPr>
              <a:xfrm>
                <a:off x="5602415" y="1960374"/>
                <a:ext cx="28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DD891BE3-7EBE-D042-D750-FD4B807F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15" y="1960374"/>
                <a:ext cx="280782" cy="276999"/>
              </a:xfrm>
              <a:prstGeom prst="rect">
                <a:avLst/>
              </a:prstGeom>
              <a:blipFill>
                <a:blip r:embed="rId21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Left Brace 179">
            <a:extLst>
              <a:ext uri="{FF2B5EF4-FFF2-40B4-BE49-F238E27FC236}">
                <a16:creationId xmlns:a16="http://schemas.microsoft.com/office/drawing/2014/main" id="{C066B552-B4A4-6C31-7718-373EE264CE7E}"/>
              </a:ext>
            </a:extLst>
          </p:cNvPr>
          <p:cNvSpPr/>
          <p:nvPr/>
        </p:nvSpPr>
        <p:spPr>
          <a:xfrm rot="5400000">
            <a:off x="5667179" y="2209701"/>
            <a:ext cx="132819" cy="2521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2EB161C-2F45-D31E-2013-10ED2835A704}"/>
                  </a:ext>
                </a:extLst>
              </p:cNvPr>
              <p:cNvSpPr txBox="1"/>
              <p:nvPr/>
            </p:nvSpPr>
            <p:spPr>
              <a:xfrm>
                <a:off x="7027706" y="2345030"/>
                <a:ext cx="116269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2EB161C-2F45-D31E-2013-10ED2835A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706" y="2345030"/>
                <a:ext cx="1162691" cy="384721"/>
              </a:xfrm>
              <a:prstGeom prst="rect">
                <a:avLst/>
              </a:prstGeom>
              <a:blipFill>
                <a:blip r:embed="rId22"/>
                <a:stretch>
                  <a:fillRect l="-6452" r="-10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5902605D-D507-0B09-A243-24A8ABD3EA26}"/>
              </a:ext>
            </a:extLst>
          </p:cNvPr>
          <p:cNvSpPr/>
          <p:nvPr/>
        </p:nvSpPr>
        <p:spPr>
          <a:xfrm>
            <a:off x="3359860" y="3667150"/>
            <a:ext cx="2230433" cy="3609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0308FED-6498-0F53-6ACC-99D16690A26E}"/>
              </a:ext>
            </a:extLst>
          </p:cNvPr>
          <p:cNvSpPr/>
          <p:nvPr/>
        </p:nvSpPr>
        <p:spPr>
          <a:xfrm>
            <a:off x="3407985" y="3720496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sp>
        <p:nvSpPr>
          <p:cNvPr id="185" name="Left Brace 184">
            <a:extLst>
              <a:ext uri="{FF2B5EF4-FFF2-40B4-BE49-F238E27FC236}">
                <a16:creationId xmlns:a16="http://schemas.microsoft.com/office/drawing/2014/main" id="{3956AC5E-3474-3967-87DC-7A2333BE088B}"/>
              </a:ext>
            </a:extLst>
          </p:cNvPr>
          <p:cNvSpPr/>
          <p:nvPr/>
        </p:nvSpPr>
        <p:spPr>
          <a:xfrm rot="5400000">
            <a:off x="3674101" y="3287500"/>
            <a:ext cx="141955" cy="66623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Left Brace 185">
            <a:extLst>
              <a:ext uri="{FF2B5EF4-FFF2-40B4-BE49-F238E27FC236}">
                <a16:creationId xmlns:a16="http://schemas.microsoft.com/office/drawing/2014/main" id="{F4F17AD1-1557-27BF-EA60-01008A4CDD0A}"/>
              </a:ext>
            </a:extLst>
          </p:cNvPr>
          <p:cNvSpPr/>
          <p:nvPr/>
        </p:nvSpPr>
        <p:spPr>
          <a:xfrm rot="5400000">
            <a:off x="4412018" y="3291539"/>
            <a:ext cx="141956" cy="6487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1050123-70A2-B68B-ABCA-FB1CDF8B90AA}"/>
              </a:ext>
            </a:extLst>
          </p:cNvPr>
          <p:cNvSpPr/>
          <p:nvPr/>
        </p:nvSpPr>
        <p:spPr>
          <a:xfrm>
            <a:off x="4137789" y="3720496"/>
            <a:ext cx="676275" cy="242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500" i="1" dirty="0">
              <a:solidFill>
                <a:schemeClr val="tx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F214F06-E4C3-CCF8-F327-90F68D53DA5A}"/>
              </a:ext>
            </a:extLst>
          </p:cNvPr>
          <p:cNvGrpSpPr/>
          <p:nvPr/>
        </p:nvGrpSpPr>
        <p:grpSpPr>
          <a:xfrm>
            <a:off x="4855841" y="3718178"/>
            <a:ext cx="676275" cy="245206"/>
            <a:chOff x="6096000" y="1731912"/>
            <a:chExt cx="676275" cy="24520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88A7315-75EE-9C65-68FA-21424553BFFD}"/>
                </a:ext>
              </a:extLst>
            </p:cNvPr>
            <p:cNvSpPr/>
            <p:nvPr/>
          </p:nvSpPr>
          <p:spPr>
            <a:xfrm>
              <a:off x="6096000" y="1734230"/>
              <a:ext cx="676275" cy="2428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13D04A2-44BE-6F95-8588-9ED21F890635}"/>
                </a:ext>
              </a:extLst>
            </p:cNvPr>
            <p:cNvSpPr/>
            <p:nvPr/>
          </p:nvSpPr>
          <p:spPr>
            <a:xfrm>
              <a:off x="6100967" y="1731912"/>
              <a:ext cx="361175" cy="24385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1" name="Left Brace 190">
            <a:extLst>
              <a:ext uri="{FF2B5EF4-FFF2-40B4-BE49-F238E27FC236}">
                <a16:creationId xmlns:a16="http://schemas.microsoft.com/office/drawing/2014/main" id="{AABE38BE-2067-7B36-F25D-0C40E4A93EAC}"/>
              </a:ext>
            </a:extLst>
          </p:cNvPr>
          <p:cNvSpPr/>
          <p:nvPr/>
        </p:nvSpPr>
        <p:spPr>
          <a:xfrm rot="5400000">
            <a:off x="4977224" y="3432065"/>
            <a:ext cx="141956" cy="3611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0DCE6CD-BA13-9FFB-8E36-AA39C6D5E9DA}"/>
                  </a:ext>
                </a:extLst>
              </p:cNvPr>
              <p:cNvSpPr txBox="1"/>
              <p:nvPr/>
            </p:nvSpPr>
            <p:spPr>
              <a:xfrm>
                <a:off x="2550800" y="3715104"/>
                <a:ext cx="23083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0DCE6CD-BA13-9FFB-8E36-AA39C6D5E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800" y="3715104"/>
                <a:ext cx="230832" cy="353943"/>
              </a:xfrm>
              <a:prstGeom prst="rect">
                <a:avLst/>
              </a:prstGeom>
              <a:blipFill>
                <a:blip r:embed="rId23"/>
                <a:stretch>
                  <a:fillRect l="-26316" r="-31579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9BEB326-FE08-7E3D-1C1D-7087A01C12DC}"/>
                  </a:ext>
                </a:extLst>
              </p:cNvPr>
              <p:cNvSpPr txBox="1"/>
              <p:nvPr/>
            </p:nvSpPr>
            <p:spPr>
              <a:xfrm>
                <a:off x="3639240" y="3685044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9BEB326-FE08-7E3D-1C1D-7087A01C1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40" y="3685044"/>
                <a:ext cx="243849" cy="276999"/>
              </a:xfrm>
              <a:prstGeom prst="rect">
                <a:avLst/>
              </a:prstGeom>
              <a:blipFill>
                <a:blip r:embed="rId24"/>
                <a:stretch>
                  <a:fillRect l="-25000" r="-2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5F67DFF-57B7-4116-2C9F-14E9E5FB5124}"/>
                  </a:ext>
                </a:extLst>
              </p:cNvPr>
              <p:cNvSpPr txBox="1"/>
              <p:nvPr/>
            </p:nvSpPr>
            <p:spPr>
              <a:xfrm>
                <a:off x="4373313" y="3683631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5F67DFF-57B7-4116-2C9F-14E9E5FB5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13" y="3683631"/>
                <a:ext cx="243849" cy="285847"/>
              </a:xfrm>
              <a:prstGeom prst="rect">
                <a:avLst/>
              </a:prstGeom>
              <a:blipFill>
                <a:blip r:embed="rId25"/>
                <a:stretch>
                  <a:fillRect l="-25000" r="-15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EEDD2F4-8367-4EB9-E26F-ECEA0FB315B1}"/>
                  </a:ext>
                </a:extLst>
              </p:cNvPr>
              <p:cNvSpPr txBox="1"/>
              <p:nvPr/>
            </p:nvSpPr>
            <p:spPr>
              <a:xfrm>
                <a:off x="4903215" y="3676186"/>
                <a:ext cx="243849" cy="285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EEDD2F4-8367-4EB9-E26F-ECEA0FB31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15" y="3676186"/>
                <a:ext cx="243849" cy="285847"/>
              </a:xfrm>
              <a:prstGeom prst="rect">
                <a:avLst/>
              </a:prstGeom>
              <a:blipFill>
                <a:blip r:embed="rId26"/>
                <a:stretch>
                  <a:fillRect l="-19048" r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B7CE66B-1970-9017-D4CE-B3266598EF73}"/>
                  </a:ext>
                </a:extLst>
              </p:cNvPr>
              <p:cNvSpPr txBox="1"/>
              <p:nvPr/>
            </p:nvSpPr>
            <p:spPr>
              <a:xfrm>
                <a:off x="3615699" y="3242204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B7CE66B-1970-9017-D4CE-B3266598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99" y="3242204"/>
                <a:ext cx="280781" cy="276999"/>
              </a:xfrm>
              <a:prstGeom prst="rect">
                <a:avLst/>
              </a:prstGeom>
              <a:blipFill>
                <a:blip r:embed="rId27"/>
                <a:stretch>
                  <a:fillRect l="-21739" r="-869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89C0C68-9AD1-0FFB-FA6E-5E138781C5FE}"/>
                  </a:ext>
                </a:extLst>
              </p:cNvPr>
              <p:cNvSpPr txBox="1"/>
              <p:nvPr/>
            </p:nvSpPr>
            <p:spPr>
              <a:xfrm>
                <a:off x="4343904" y="3234164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89C0C68-9AD1-0FFB-FA6E-5E138781C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04" y="3234164"/>
                <a:ext cx="275460" cy="276999"/>
              </a:xfrm>
              <a:prstGeom prst="rect">
                <a:avLst/>
              </a:prstGeom>
              <a:blipFill>
                <a:blip r:embed="rId28"/>
                <a:stretch>
                  <a:fillRect l="-22727" r="-454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BBF91B-68BF-4FF9-72EC-A57F7CD880D6}"/>
                  </a:ext>
                </a:extLst>
              </p:cNvPr>
              <p:cNvSpPr txBox="1"/>
              <p:nvPr/>
            </p:nvSpPr>
            <p:spPr>
              <a:xfrm>
                <a:off x="4926397" y="3236194"/>
                <a:ext cx="280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BBF91B-68BF-4FF9-72EC-A57F7CD88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97" y="3236194"/>
                <a:ext cx="280782" cy="276999"/>
              </a:xfrm>
              <a:prstGeom prst="rect">
                <a:avLst/>
              </a:prstGeom>
              <a:blipFill>
                <a:blip r:embed="rId29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BAD5E3D-00BF-CBB1-F3C6-949208CC4A23}"/>
              </a:ext>
            </a:extLst>
          </p:cNvPr>
          <p:cNvCxnSpPr>
            <a:cxnSpLocks/>
          </p:cNvCxnSpPr>
          <p:nvPr/>
        </p:nvCxnSpPr>
        <p:spPr>
          <a:xfrm>
            <a:off x="3760643" y="2842961"/>
            <a:ext cx="0" cy="399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6EEED26C-A8EF-AFCA-ECE3-B3990CE540C4}"/>
              </a:ext>
            </a:extLst>
          </p:cNvPr>
          <p:cNvSpPr txBox="1"/>
          <p:nvPr/>
        </p:nvSpPr>
        <p:spPr>
          <a:xfrm>
            <a:off x="3981587" y="2838283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bpRescale</a:t>
            </a:r>
            <a:r>
              <a:rPr lang="en-US" dirty="0"/>
              <a:t>(</a:t>
            </a:r>
            <a:r>
              <a:rPr lang="en-US" dirty="0" err="1"/>
              <a:t>ct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EA65847-7E51-4CCE-9DAE-9082C18B2E31}"/>
                  </a:ext>
                </a:extLst>
              </p:cNvPr>
              <p:cNvSpPr txBox="1"/>
              <p:nvPr/>
            </p:nvSpPr>
            <p:spPr>
              <a:xfrm>
                <a:off x="7239645" y="3577312"/>
                <a:ext cx="37593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EA65847-7E51-4CCE-9DAE-9082C18B2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45" y="3577312"/>
                <a:ext cx="375937" cy="384721"/>
              </a:xfrm>
              <a:prstGeom prst="rect">
                <a:avLst/>
              </a:prstGeom>
              <a:blipFill>
                <a:blip r:embed="rId30"/>
                <a:stretch>
                  <a:fillRect l="-20000" r="-6667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2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C9BDB-4DC2-C880-0777-BFBC28BA7681}"/>
              </a:ext>
            </a:extLst>
          </p:cNvPr>
          <p:cNvSpPr/>
          <p:nvPr/>
        </p:nvSpPr>
        <p:spPr>
          <a:xfrm>
            <a:off x="1200429" y="1258312"/>
            <a:ext cx="824948" cy="1917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FE09FB-BEE7-6C87-EF2E-9ECF2063777F}"/>
              </a:ext>
            </a:extLst>
          </p:cNvPr>
          <p:cNvCxnSpPr>
            <a:cxnSpLocks/>
          </p:cNvCxnSpPr>
          <p:nvPr/>
        </p:nvCxnSpPr>
        <p:spPr>
          <a:xfrm>
            <a:off x="1200429" y="1612333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9EC523-8DAC-D9A6-2C38-1DD72440F065}"/>
              </a:ext>
            </a:extLst>
          </p:cNvPr>
          <p:cNvCxnSpPr>
            <a:cxnSpLocks/>
          </p:cNvCxnSpPr>
          <p:nvPr/>
        </p:nvCxnSpPr>
        <p:spPr>
          <a:xfrm>
            <a:off x="1200429" y="2004219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D72F72-400C-C07B-9AA1-9500328DEF9D}"/>
              </a:ext>
            </a:extLst>
          </p:cNvPr>
          <p:cNvCxnSpPr>
            <a:cxnSpLocks/>
          </p:cNvCxnSpPr>
          <p:nvPr/>
        </p:nvCxnSpPr>
        <p:spPr>
          <a:xfrm>
            <a:off x="1200429" y="2388848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D2E5A6-42EA-2C2E-CCFB-4DF11227C874}"/>
              </a:ext>
            </a:extLst>
          </p:cNvPr>
          <p:cNvSpPr txBox="1"/>
          <p:nvPr/>
        </p:nvSpPr>
        <p:spPr>
          <a:xfrm>
            <a:off x="1252707" y="12502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5.398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8E471-B920-DCD4-465A-9E2863A895E4}"/>
              </a:ext>
            </a:extLst>
          </p:cNvPr>
          <p:cNvSpPr txBox="1"/>
          <p:nvPr/>
        </p:nvSpPr>
        <p:spPr>
          <a:xfrm>
            <a:off x="1252707" y="1619591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100CF-22D9-5BB6-5BB4-CE8EC6E526DA}"/>
              </a:ext>
            </a:extLst>
          </p:cNvPr>
          <p:cNvSpPr txBox="1"/>
          <p:nvPr/>
        </p:nvSpPr>
        <p:spPr>
          <a:xfrm>
            <a:off x="1252706" y="1996180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2.721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FFED41-8069-5883-3430-2316B2A98510}"/>
              </a:ext>
            </a:extLst>
          </p:cNvPr>
          <p:cNvCxnSpPr/>
          <p:nvPr/>
        </p:nvCxnSpPr>
        <p:spPr>
          <a:xfrm>
            <a:off x="2097315" y="2197019"/>
            <a:ext cx="5007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26FC6E8-2561-F57A-60F6-7DD94D41C0FB}"/>
              </a:ext>
            </a:extLst>
          </p:cNvPr>
          <p:cNvSpPr/>
          <p:nvPr/>
        </p:nvSpPr>
        <p:spPr>
          <a:xfrm>
            <a:off x="2663371" y="1940502"/>
            <a:ext cx="1124857" cy="513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Encrypt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87A374-E078-8100-1EEB-511AD769E410}"/>
              </a:ext>
            </a:extLst>
          </p:cNvPr>
          <p:cNvCxnSpPr>
            <a:cxnSpLocks/>
          </p:cNvCxnSpPr>
          <p:nvPr/>
        </p:nvCxnSpPr>
        <p:spPr>
          <a:xfrm flipV="1">
            <a:off x="3225798" y="2510840"/>
            <a:ext cx="0" cy="181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4E110C-096C-A7FD-F9E1-58FFDE5AA911}"/>
              </a:ext>
            </a:extLst>
          </p:cNvPr>
          <p:cNvSpPr txBox="1"/>
          <p:nvPr/>
        </p:nvSpPr>
        <p:spPr>
          <a:xfrm>
            <a:off x="2436689" y="2587732"/>
            <a:ext cx="16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noise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C221D08B-4002-E82C-4FCF-D4FEFA4219CB}"/>
              </a:ext>
            </a:extLst>
          </p:cNvPr>
          <p:cNvSpPr/>
          <p:nvPr/>
        </p:nvSpPr>
        <p:spPr>
          <a:xfrm>
            <a:off x="927182" y="1258311"/>
            <a:ext cx="181838" cy="191777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42708-E8EA-3E80-F0D9-811DAED91086}"/>
                  </a:ext>
                </a:extLst>
              </p:cNvPr>
              <p:cNvSpPr txBox="1"/>
              <p:nvPr/>
            </p:nvSpPr>
            <p:spPr>
              <a:xfrm>
                <a:off x="553614" y="2021806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42708-E8EA-3E80-F0D9-811DAED91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4" y="2021806"/>
                <a:ext cx="3745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CAA21FA-C690-F4A5-CD7D-2D8B489FA504}"/>
              </a:ext>
            </a:extLst>
          </p:cNvPr>
          <p:cNvSpPr txBox="1"/>
          <p:nvPr/>
        </p:nvSpPr>
        <p:spPr>
          <a:xfrm>
            <a:off x="1072325" y="872422"/>
            <a:ext cx="112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Plaintext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9C15D-FE64-7FF5-FB33-4936E1C8E8DB}"/>
              </a:ext>
            </a:extLst>
          </p:cNvPr>
          <p:cNvCxnSpPr>
            <a:cxnSpLocks/>
          </p:cNvCxnSpPr>
          <p:nvPr/>
        </p:nvCxnSpPr>
        <p:spPr>
          <a:xfrm>
            <a:off x="3661544" y="1671173"/>
            <a:ext cx="0" cy="226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F7BDF4-2BCC-5070-A9F0-1C351B97A5E7}"/>
              </a:ext>
            </a:extLst>
          </p:cNvPr>
          <p:cNvSpPr txBox="1"/>
          <p:nvPr/>
        </p:nvSpPr>
        <p:spPr>
          <a:xfrm>
            <a:off x="3213861" y="1057088"/>
            <a:ext cx="86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key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EA167-3F3A-707F-84D5-B6D7828AF144}"/>
              </a:ext>
            </a:extLst>
          </p:cNvPr>
          <p:cNvCxnSpPr>
            <a:cxnSpLocks/>
          </p:cNvCxnSpPr>
          <p:nvPr/>
        </p:nvCxnSpPr>
        <p:spPr>
          <a:xfrm>
            <a:off x="3853544" y="2210586"/>
            <a:ext cx="3991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23B814-01BB-3482-507B-E453C23254BC}"/>
              </a:ext>
            </a:extLst>
          </p:cNvPr>
          <p:cNvSpPr/>
          <p:nvPr/>
        </p:nvSpPr>
        <p:spPr>
          <a:xfrm>
            <a:off x="4389911" y="1157652"/>
            <a:ext cx="824948" cy="1917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B43A00-CF14-F679-A0E2-7D77E3CE0B0B}"/>
              </a:ext>
            </a:extLst>
          </p:cNvPr>
          <p:cNvSpPr txBox="1"/>
          <p:nvPr/>
        </p:nvSpPr>
        <p:spPr>
          <a:xfrm>
            <a:off x="4538630" y="489933"/>
            <a:ext cx="155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Ciphertext (Ct)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72848F-BB4A-BB37-9044-995CD3BE600B}"/>
              </a:ext>
            </a:extLst>
          </p:cNvPr>
          <p:cNvSpPr/>
          <p:nvPr/>
        </p:nvSpPr>
        <p:spPr>
          <a:xfrm>
            <a:off x="5404068" y="1158118"/>
            <a:ext cx="824948" cy="19177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46AA03-8E70-924E-05E0-18011478D33C}"/>
              </a:ext>
            </a:extLst>
          </p:cNvPr>
          <p:cNvCxnSpPr>
            <a:cxnSpLocks/>
          </p:cNvCxnSpPr>
          <p:nvPr/>
        </p:nvCxnSpPr>
        <p:spPr>
          <a:xfrm>
            <a:off x="4399850" y="1434925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EC54B7-EDD1-9DD6-25E6-9F50A9CEC42C}"/>
              </a:ext>
            </a:extLst>
          </p:cNvPr>
          <p:cNvCxnSpPr>
            <a:cxnSpLocks/>
          </p:cNvCxnSpPr>
          <p:nvPr/>
        </p:nvCxnSpPr>
        <p:spPr>
          <a:xfrm>
            <a:off x="4389911" y="1671173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25FBBD-E340-2754-F7F4-ECD0F11F804E}"/>
              </a:ext>
            </a:extLst>
          </p:cNvPr>
          <p:cNvCxnSpPr>
            <a:cxnSpLocks/>
          </p:cNvCxnSpPr>
          <p:nvPr/>
        </p:nvCxnSpPr>
        <p:spPr>
          <a:xfrm>
            <a:off x="4379972" y="1907421"/>
            <a:ext cx="824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6873FB-7E94-2F6F-0E0F-D07B04C54318}"/>
              </a:ext>
            </a:extLst>
          </p:cNvPr>
          <p:cNvCxnSpPr>
            <a:cxnSpLocks/>
          </p:cNvCxnSpPr>
          <p:nvPr/>
        </p:nvCxnSpPr>
        <p:spPr>
          <a:xfrm>
            <a:off x="5414007" y="1426420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7E377F-6736-14C5-55BE-DCC47A11286F}"/>
              </a:ext>
            </a:extLst>
          </p:cNvPr>
          <p:cNvCxnSpPr>
            <a:cxnSpLocks/>
          </p:cNvCxnSpPr>
          <p:nvPr/>
        </p:nvCxnSpPr>
        <p:spPr>
          <a:xfrm>
            <a:off x="5404068" y="1662668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766FA8-B671-13C0-314D-4E3B1BD84F5F}"/>
              </a:ext>
            </a:extLst>
          </p:cNvPr>
          <p:cNvCxnSpPr>
            <a:cxnSpLocks/>
          </p:cNvCxnSpPr>
          <p:nvPr/>
        </p:nvCxnSpPr>
        <p:spPr>
          <a:xfrm>
            <a:off x="5394129" y="1898916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>
            <a:extLst>
              <a:ext uri="{FF2B5EF4-FFF2-40B4-BE49-F238E27FC236}">
                <a16:creationId xmlns:a16="http://schemas.microsoft.com/office/drawing/2014/main" id="{CEE94DF4-0C2E-4F50-3BDF-CB7C0F0502B6}"/>
              </a:ext>
            </a:extLst>
          </p:cNvPr>
          <p:cNvSpPr/>
          <p:nvPr/>
        </p:nvSpPr>
        <p:spPr>
          <a:xfrm rot="16200000">
            <a:off x="5748515" y="2831643"/>
            <a:ext cx="136053" cy="82494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3D41663-1B29-B999-5004-3C0CDEB91847}"/>
              </a:ext>
            </a:extLst>
          </p:cNvPr>
          <p:cNvSpPr/>
          <p:nvPr/>
        </p:nvSpPr>
        <p:spPr>
          <a:xfrm rot="10800000">
            <a:off x="6354247" y="1163975"/>
            <a:ext cx="187878" cy="191144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D27EA6-0E79-E3A2-5B6B-40D1507E81C3}"/>
                  </a:ext>
                </a:extLst>
              </p:cNvPr>
              <p:cNvSpPr txBox="1"/>
              <p:nvPr/>
            </p:nvSpPr>
            <p:spPr>
              <a:xfrm>
                <a:off x="5113054" y="3240045"/>
                <a:ext cx="1465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D27EA6-0E79-E3A2-5B6B-40D1507E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54" y="3240045"/>
                <a:ext cx="14659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7140D3-4B14-40CA-0945-A1B1D164D139}"/>
                  </a:ext>
                </a:extLst>
              </p:cNvPr>
              <p:cNvSpPr txBox="1"/>
              <p:nvPr/>
            </p:nvSpPr>
            <p:spPr>
              <a:xfrm>
                <a:off x="6542125" y="1948415"/>
                <a:ext cx="103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7140D3-4B14-40CA-0945-A1B1D164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125" y="1948415"/>
                <a:ext cx="10372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858809-2FBB-F88F-428C-61AFF1464EC5}"/>
              </a:ext>
            </a:extLst>
          </p:cNvPr>
          <p:cNvCxnSpPr>
            <a:cxnSpLocks/>
          </p:cNvCxnSpPr>
          <p:nvPr/>
        </p:nvCxnSpPr>
        <p:spPr>
          <a:xfrm>
            <a:off x="4399850" y="2846013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1E0C3F-9450-4B48-1ABA-6E6A7A77A775}"/>
              </a:ext>
            </a:extLst>
          </p:cNvPr>
          <p:cNvCxnSpPr>
            <a:cxnSpLocks/>
          </p:cNvCxnSpPr>
          <p:nvPr/>
        </p:nvCxnSpPr>
        <p:spPr>
          <a:xfrm>
            <a:off x="5414007" y="2846013"/>
            <a:ext cx="824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3CD1FC-2A79-0A82-FB2A-7CC66F718602}"/>
              </a:ext>
            </a:extLst>
          </p:cNvPr>
          <p:cNvCxnSpPr>
            <a:cxnSpLocks/>
          </p:cNvCxnSpPr>
          <p:nvPr/>
        </p:nvCxnSpPr>
        <p:spPr>
          <a:xfrm flipH="1">
            <a:off x="1773109" y="2846013"/>
            <a:ext cx="2626741" cy="50176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9C4D30-9674-EAA2-7D8D-D435BB49A278}"/>
              </a:ext>
            </a:extLst>
          </p:cNvPr>
          <p:cNvCxnSpPr>
            <a:cxnSpLocks/>
            <a:endCxn id="64" idx="3"/>
          </p:cNvCxnSpPr>
          <p:nvPr/>
        </p:nvCxnSpPr>
        <p:spPr>
          <a:xfrm>
            <a:off x="5230974" y="2834327"/>
            <a:ext cx="47863" cy="6662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4FFE96B-0689-09A0-93B1-ED4A8F1DE0B4}"/>
              </a:ext>
            </a:extLst>
          </p:cNvPr>
          <p:cNvSpPr/>
          <p:nvPr/>
        </p:nvSpPr>
        <p:spPr>
          <a:xfrm>
            <a:off x="1773109" y="3352858"/>
            <a:ext cx="3505728" cy="29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BB4AF94-F2FC-C6BF-B630-7DB17D4CAA2D}"/>
              </a:ext>
            </a:extLst>
          </p:cNvPr>
          <p:cNvCxnSpPr/>
          <p:nvPr/>
        </p:nvCxnSpPr>
        <p:spPr>
          <a:xfrm>
            <a:off x="2523775" y="3347776"/>
            <a:ext cx="0" cy="30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84F72DC-95CA-8928-4165-2A543BC4B9AB}"/>
              </a:ext>
            </a:extLst>
          </p:cNvPr>
          <p:cNvCxnSpPr/>
          <p:nvPr/>
        </p:nvCxnSpPr>
        <p:spPr>
          <a:xfrm>
            <a:off x="3294537" y="3357078"/>
            <a:ext cx="0" cy="30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0887F2-BFA4-94D5-B5D8-DCB56C457BED}"/>
              </a:ext>
            </a:extLst>
          </p:cNvPr>
          <p:cNvCxnSpPr/>
          <p:nvPr/>
        </p:nvCxnSpPr>
        <p:spPr>
          <a:xfrm>
            <a:off x="4252686" y="3347776"/>
            <a:ext cx="0" cy="30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6C24CD6-7B69-8435-59C0-56AEFC2762B5}"/>
                  </a:ext>
                </a:extLst>
              </p:cNvPr>
              <p:cNvSpPr txBox="1"/>
              <p:nvPr/>
            </p:nvSpPr>
            <p:spPr>
              <a:xfrm>
                <a:off x="4217608" y="3296507"/>
                <a:ext cx="1130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6C24CD6-7B69-8435-59C0-56AEFC276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608" y="3296507"/>
                <a:ext cx="1130951" cy="369332"/>
              </a:xfrm>
              <a:prstGeom prst="rect">
                <a:avLst/>
              </a:prstGeom>
              <a:blipFill>
                <a:blip r:embed="rId5"/>
                <a:stretch>
                  <a:fillRect l="-561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3EE2707-738C-0D82-3E47-AAA9185BC919}"/>
                  </a:ext>
                </a:extLst>
              </p:cNvPr>
              <p:cNvSpPr txBox="1"/>
              <p:nvPr/>
            </p:nvSpPr>
            <p:spPr>
              <a:xfrm>
                <a:off x="2786747" y="3812103"/>
                <a:ext cx="1465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3EE2707-738C-0D82-3E47-AAA9185B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47" y="3812103"/>
                <a:ext cx="146593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Left Brace 75">
            <a:extLst>
              <a:ext uri="{FF2B5EF4-FFF2-40B4-BE49-F238E27FC236}">
                <a16:creationId xmlns:a16="http://schemas.microsoft.com/office/drawing/2014/main" id="{6E8EA53F-869A-832F-EEF5-F934C4919A06}"/>
              </a:ext>
            </a:extLst>
          </p:cNvPr>
          <p:cNvSpPr/>
          <p:nvPr/>
        </p:nvSpPr>
        <p:spPr>
          <a:xfrm rot="16200000">
            <a:off x="3441968" y="2048250"/>
            <a:ext cx="160339" cy="34980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8F7371-D21A-1077-3DB8-A7E225035985}"/>
              </a:ext>
            </a:extLst>
          </p:cNvPr>
          <p:cNvSpPr txBox="1"/>
          <p:nvPr/>
        </p:nvSpPr>
        <p:spPr>
          <a:xfrm>
            <a:off x="3504404" y="306344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99DBF0-D92C-4D84-BE5C-A2047BAA6927}"/>
              </a:ext>
            </a:extLst>
          </p:cNvPr>
          <p:cNvSpPr txBox="1"/>
          <p:nvPr/>
        </p:nvSpPr>
        <p:spPr>
          <a:xfrm rot="16200000">
            <a:off x="1237685" y="2301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4A5761-5952-922E-0714-C975CD20F065}"/>
              </a:ext>
            </a:extLst>
          </p:cNvPr>
          <p:cNvSpPr txBox="1"/>
          <p:nvPr/>
        </p:nvSpPr>
        <p:spPr>
          <a:xfrm rot="16200000">
            <a:off x="4443994" y="204520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82BB4C-A72D-7246-EFC4-25D818584DF1}"/>
              </a:ext>
            </a:extLst>
          </p:cNvPr>
          <p:cNvSpPr txBox="1"/>
          <p:nvPr/>
        </p:nvSpPr>
        <p:spPr>
          <a:xfrm rot="16200000">
            <a:off x="5452230" y="203633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05665A-CE2C-54B4-CD0D-15D14D91DFDC}"/>
              </a:ext>
            </a:extLst>
          </p:cNvPr>
          <p:cNvCxnSpPr>
            <a:cxnSpLocks/>
          </p:cNvCxnSpPr>
          <p:nvPr/>
        </p:nvCxnSpPr>
        <p:spPr>
          <a:xfrm>
            <a:off x="1200426" y="2854483"/>
            <a:ext cx="815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4D84E08-43B5-5F0D-92E2-B26AF66D6FC1}"/>
              </a:ext>
            </a:extLst>
          </p:cNvPr>
          <p:cNvSpPr txBox="1"/>
          <p:nvPr/>
        </p:nvSpPr>
        <p:spPr>
          <a:xfrm>
            <a:off x="1273658" y="2823740"/>
            <a:ext cx="7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6.465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57D78EC-D7D8-975D-8833-3F3F6D61109B}"/>
              </a:ext>
            </a:extLst>
          </p:cNvPr>
          <p:cNvCxnSpPr>
            <a:cxnSpLocks/>
          </p:cNvCxnSpPr>
          <p:nvPr/>
        </p:nvCxnSpPr>
        <p:spPr>
          <a:xfrm>
            <a:off x="2795087" y="1671173"/>
            <a:ext cx="0" cy="226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15145-C891-A86F-7028-C352EA4A906A}"/>
                  </a:ext>
                </a:extLst>
              </p:cNvPr>
              <p:cNvSpPr txBox="1"/>
              <p:nvPr/>
            </p:nvSpPr>
            <p:spPr>
              <a:xfrm>
                <a:off x="2278956" y="1257925"/>
                <a:ext cx="1015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Scale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15145-C891-A86F-7028-C352EA4A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56" y="1257925"/>
                <a:ext cx="1015581" cy="369332"/>
              </a:xfrm>
              <a:prstGeom prst="rect">
                <a:avLst/>
              </a:prstGeom>
              <a:blipFill>
                <a:blip r:embed="rId7"/>
                <a:stretch>
                  <a:fillRect l="-2469" t="-6452" r="-3704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4FF6-81E4-6917-8CF0-3C0FEDD788AB}"/>
                  </a:ext>
                </a:extLst>
              </p:cNvPr>
              <p:cNvSpPr txBox="1"/>
              <p:nvPr/>
            </p:nvSpPr>
            <p:spPr>
              <a:xfrm>
                <a:off x="2493626" y="3307380"/>
                <a:ext cx="888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4FF6-81E4-6917-8CF0-3C0FEDD78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26" y="3307380"/>
                <a:ext cx="888128" cy="369332"/>
              </a:xfrm>
              <a:prstGeom prst="rect">
                <a:avLst/>
              </a:prstGeom>
              <a:blipFill>
                <a:blip r:embed="rId8"/>
                <a:stretch>
                  <a:fillRect l="-563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04BB8-4EEC-80D4-BF56-641EA8989E1D}"/>
                  </a:ext>
                </a:extLst>
              </p:cNvPr>
              <p:cNvSpPr txBox="1"/>
              <p:nvPr/>
            </p:nvSpPr>
            <p:spPr>
              <a:xfrm>
                <a:off x="1704607" y="3294587"/>
                <a:ext cx="893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04BB8-4EEC-80D4-BF56-641EA8989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607" y="3294587"/>
                <a:ext cx="893450" cy="369332"/>
              </a:xfrm>
              <a:prstGeom prst="rect">
                <a:avLst/>
              </a:prstGeom>
              <a:blipFill>
                <a:blip r:embed="rId9"/>
                <a:stretch>
                  <a:fillRect l="-563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4999B7-D10B-11B5-0153-BE492B89CC62}"/>
              </a:ext>
            </a:extLst>
          </p:cNvPr>
          <p:cNvSpPr txBox="1"/>
          <p:nvPr/>
        </p:nvSpPr>
        <p:spPr>
          <a:xfrm>
            <a:off x="4023700" y="824041"/>
            <a:ext cx="155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8D995-BAF8-5511-382A-5B4AF6951BE2}"/>
              </a:ext>
            </a:extLst>
          </p:cNvPr>
          <p:cNvSpPr txBox="1"/>
          <p:nvPr/>
        </p:nvSpPr>
        <p:spPr>
          <a:xfrm>
            <a:off x="5014737" y="817279"/>
            <a:ext cx="155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ct.1</a:t>
            </a:r>
          </a:p>
        </p:txBody>
      </p:sp>
    </p:spTree>
    <p:extLst>
      <p:ext uri="{BB962C8B-B14F-4D97-AF65-F5344CB8AC3E}">
        <p14:creationId xmlns:p14="http://schemas.microsoft.com/office/powerpoint/2010/main" val="250496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6296217-6AE6-64F6-65B5-4BF793D98D19}"/>
              </a:ext>
            </a:extLst>
          </p:cNvPr>
          <p:cNvSpPr/>
          <p:nvPr/>
        </p:nvSpPr>
        <p:spPr>
          <a:xfrm>
            <a:off x="3384192" y="1380132"/>
            <a:ext cx="5891717" cy="2874861"/>
          </a:xfrm>
          <a:prstGeom prst="roundRect">
            <a:avLst>
              <a:gd name="adj" fmla="val 4324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611CCB-8F6B-82FB-8778-7C9388B55C4B}"/>
              </a:ext>
            </a:extLst>
          </p:cNvPr>
          <p:cNvSpPr/>
          <p:nvPr/>
        </p:nvSpPr>
        <p:spPr>
          <a:xfrm>
            <a:off x="3380182" y="4649136"/>
            <a:ext cx="5891717" cy="601753"/>
          </a:xfrm>
          <a:prstGeom prst="roundRect">
            <a:avLst>
              <a:gd name="adj" fmla="val 4324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Banked register file (256 MB)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3C52B1-7748-01CE-4BFC-E727DF802F1F}"/>
              </a:ext>
            </a:extLst>
          </p:cNvPr>
          <p:cNvSpPr/>
          <p:nvPr/>
        </p:nvSpPr>
        <p:spPr>
          <a:xfrm>
            <a:off x="3956559" y="3748763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Multiplier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97A12A-AE56-7720-7C88-9210FDD6187C}"/>
              </a:ext>
            </a:extLst>
          </p:cNvPr>
          <p:cNvSpPr/>
          <p:nvPr/>
        </p:nvSpPr>
        <p:spPr>
          <a:xfrm>
            <a:off x="3945058" y="3300284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43175C-F445-C342-56E8-E6E3744D8F4C}"/>
              </a:ext>
            </a:extLst>
          </p:cNvPr>
          <p:cNvSpPr/>
          <p:nvPr/>
        </p:nvSpPr>
        <p:spPr>
          <a:xfrm>
            <a:off x="3945057" y="1954847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Change-RNS-base (CRB)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B054DF5-8D8B-96E8-9C40-D2EF9B7F2083}"/>
              </a:ext>
            </a:extLst>
          </p:cNvPr>
          <p:cNvSpPr/>
          <p:nvPr/>
        </p:nvSpPr>
        <p:spPr>
          <a:xfrm>
            <a:off x="3956561" y="2408533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Number-theoretic trans. (NTT)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✕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ABAB081-F08B-A09B-7036-BCDE31CA6EDD}"/>
              </a:ext>
            </a:extLst>
          </p:cNvPr>
          <p:cNvSpPr/>
          <p:nvPr/>
        </p:nvSpPr>
        <p:spPr>
          <a:xfrm>
            <a:off x="3956560" y="2852544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Automorphism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C041402-FBEE-465E-A230-417A90CC2A7B}"/>
              </a:ext>
            </a:extLst>
          </p:cNvPr>
          <p:cNvSpPr/>
          <p:nvPr/>
        </p:nvSpPr>
        <p:spPr>
          <a:xfrm>
            <a:off x="3945056" y="1506368"/>
            <a:ext cx="5235503" cy="381500"/>
          </a:xfrm>
          <a:prstGeom prst="roundRect">
            <a:avLst>
              <a:gd name="adj" fmla="val 432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Keyswitch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hint generator (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KSHGen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F4920-1689-2D9E-2707-239B503E74A0}"/>
              </a:ext>
            </a:extLst>
          </p:cNvPr>
          <p:cNvSpPr txBox="1"/>
          <p:nvPr/>
        </p:nvSpPr>
        <p:spPr>
          <a:xfrm rot="16200000">
            <a:off x="2615164" y="2549582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Pipelined FUs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26562-6AFD-D7E5-767A-ED8D268158D0}"/>
              </a:ext>
            </a:extLst>
          </p:cNvPr>
          <p:cNvSpPr txBox="1"/>
          <p:nvPr/>
        </p:nvSpPr>
        <p:spPr>
          <a:xfrm>
            <a:off x="4681349" y="4075835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0C69B-C54B-AAED-4AE7-A55E8732F91E}"/>
              </a:ext>
            </a:extLst>
          </p:cNvPr>
          <p:cNvSpPr txBox="1"/>
          <p:nvPr/>
        </p:nvSpPr>
        <p:spPr>
          <a:xfrm>
            <a:off x="7502820" y="4075835"/>
            <a:ext cx="450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3A17D-AE03-D482-3226-6EACF28A8270}"/>
              </a:ext>
            </a:extLst>
          </p:cNvPr>
          <p:cNvSpPr txBox="1"/>
          <p:nvPr/>
        </p:nvSpPr>
        <p:spPr>
          <a:xfrm>
            <a:off x="5175296" y="4215581"/>
            <a:ext cx="246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2,048 vector lanes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4BFA97-C374-D33B-3A0E-6B0A8971469E}"/>
              </a:ext>
            </a:extLst>
          </p:cNvPr>
          <p:cNvGrpSpPr/>
          <p:nvPr/>
        </p:nvGrpSpPr>
        <p:grpSpPr>
          <a:xfrm>
            <a:off x="3653575" y="4230808"/>
            <a:ext cx="5344963" cy="421597"/>
            <a:chOff x="324748" y="5084579"/>
            <a:chExt cx="5344963" cy="28701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94DBCEE-2773-EAC8-6C97-BAAED10C9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711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7D1C1E-CA6D-4110-6D70-C573EA799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788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3BE8685-E5F2-CA4C-758C-96C18A47C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3865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E0EDCB7-623D-DD50-B6B1-948DBC560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594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FF4F578-A727-16AB-8AFE-13847CE5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671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BFBF2F6-F8BB-FD73-47C2-81F285999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48" y="509719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7E0BA2-1DFA-CF5E-4AD0-F1D9294A7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60" y="5084579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CA63DC1-8A24-CEA4-CCBD-95183840E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4455" y="5093928"/>
              <a:ext cx="0" cy="274398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B0D2C6-2379-6923-BD06-AD2834BFDF76}"/>
              </a:ext>
            </a:extLst>
          </p:cNvPr>
          <p:cNvGrpSpPr/>
          <p:nvPr/>
        </p:nvGrpSpPr>
        <p:grpSpPr>
          <a:xfrm rot="5400000">
            <a:off x="8677248" y="4696163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7EE9A8-6A22-56D7-6617-30D2670C377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273635-4AD6-2273-63B9-D812D3E5FC24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0016E7-97E0-759C-46D6-8158B568B176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1AC8953-AEF2-3D2D-50D3-A79D80C3FB6D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0F8C0B0-4B53-2809-5542-5D203305A45C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F78947-8B33-3E1C-2BC3-626324B3C6F1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857BF4-A876-1AAB-9EB7-774BDC511FCE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D88090-E62E-7B78-31B5-7713B9FCDA99}"/>
              </a:ext>
            </a:extLst>
          </p:cNvPr>
          <p:cNvGrpSpPr/>
          <p:nvPr/>
        </p:nvGrpSpPr>
        <p:grpSpPr>
          <a:xfrm rot="5400000">
            <a:off x="3503198" y="4700933"/>
            <a:ext cx="453191" cy="482698"/>
            <a:chOff x="10794702" y="781515"/>
            <a:chExt cx="532267" cy="417467"/>
          </a:xfrm>
          <a:solidFill>
            <a:srgbClr val="F8CBAD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20FC06-A988-5DD5-2DCA-0D90E442956A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495ACF4-7D7D-24EF-6500-1690CF2F4A64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AEA2E5-A3B7-F369-E019-5AB135C33677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39BD15-F013-9AEC-0E30-2A7BB89CDF50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EAFC1F2-0ED7-8DF1-81BB-AD9DCBA83CF4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9982E2E-CB1D-19CA-DFA8-D7BE789F306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F6D8CE-1079-DD36-9701-617A4ED264C8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97F166E-C0B3-355E-C96D-EA831BAD891F}"/>
              </a:ext>
            </a:extLst>
          </p:cNvPr>
          <p:cNvSpPr/>
          <p:nvPr/>
        </p:nvSpPr>
        <p:spPr>
          <a:xfrm>
            <a:off x="3380182" y="5296766"/>
            <a:ext cx="5891716" cy="601753"/>
          </a:xfrm>
          <a:prstGeom prst="roundRect">
            <a:avLst>
              <a:gd name="adj" fmla="val 4324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High-bandwidth Memory (1TB/s)</a:t>
            </a:r>
          </a:p>
        </p:txBody>
      </p:sp>
    </p:spTree>
    <p:extLst>
      <p:ext uri="{BB962C8B-B14F-4D97-AF65-F5344CB8AC3E}">
        <p14:creationId xmlns:p14="http://schemas.microsoft.com/office/powerpoint/2010/main" val="7703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8022</TotalTime>
  <Words>589</Words>
  <Application>Microsoft Macintosh PowerPoint</Application>
  <PresentationFormat>Custom</PresentationFormat>
  <Paragraphs>262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Samardzic</dc:creator>
  <cp:lastModifiedBy>Nikola Samardzic</cp:lastModifiedBy>
  <cp:revision>329</cp:revision>
  <dcterms:created xsi:type="dcterms:W3CDTF">2022-06-26T19:44:49Z</dcterms:created>
  <dcterms:modified xsi:type="dcterms:W3CDTF">2023-05-16T14:44:23Z</dcterms:modified>
</cp:coreProperties>
</file>