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9" r:id="rId5"/>
    <p:sldId id="262" r:id="rId6"/>
    <p:sldId id="263" r:id="rId7"/>
    <p:sldId id="264" r:id="rId8"/>
    <p:sldId id="266" r:id="rId9"/>
    <p:sldId id="271" r:id="rId10"/>
    <p:sldId id="267" r:id="rId11"/>
    <p:sldId id="268" r:id="rId12"/>
    <p:sldId id="26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472C4"/>
    <a:srgbClr val="EE0826"/>
    <a:srgbClr val="95A2FF"/>
    <a:srgbClr val="DCA077"/>
    <a:srgbClr val="F4B183"/>
    <a:srgbClr val="75553F"/>
    <a:srgbClr val="8D3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/>
    <p:restoredTop sz="94745"/>
  </p:normalViewPr>
  <p:slideViewPr>
    <p:cSldViewPr snapToGrid="0" snapToObjects="1">
      <p:cViewPr varScale="1">
        <p:scale>
          <a:sx n="109" d="100"/>
          <a:sy n="109" d="100"/>
        </p:scale>
        <p:origin x="2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46D35-7877-CB4E-BBD0-9F5FA9A8249D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EB4C5-DE11-204F-8160-8EA21809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5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2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0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41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7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1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67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EB4C5-DE11-204F-8160-8EA218094B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5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040C-564F-5443-8C32-239FC6915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C863A-D007-E544-ACCD-BE63C7672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3E84-2EF4-764C-8E2E-6FA6DBBC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C840-0E3C-3E43-8EFA-6D522611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2C64-2643-0446-8379-37B239C9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0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0FCC-C1A0-2A43-B463-1BEE5CEB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A0A88-A26C-2746-A200-F9D950B1B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5917-4265-5F4A-A806-BDEC1294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8852-4D35-3347-BDC8-EE431D35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317B5-7332-6F49-AF5D-E12FBDCD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AD1A1-5776-754A-BC28-8BD07C613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1B01D-AADF-0441-946F-367F527B2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C12D-84E4-414C-B6BA-3FF9E11C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7EB4C-ABA9-F241-BEF0-4AEE4A18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A0E8-D642-DB4D-B215-4FF67B1A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8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374C-BB65-B744-AC61-7FC6F230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63D35-EE34-B84B-B929-4755EB82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0D756-39B9-BC4D-916B-074F9BEE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F759-9DBC-4B43-B4A0-2FA170E2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1633-3243-1F44-B3F1-3184CC07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B7E3-FF14-1A49-A916-59FC31EA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A7BD3-C350-E74E-AF31-E0A5961AF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73483-6E34-6441-A34E-8442CBE1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ADD9-8B82-4441-82FF-E9588E40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7F87E-0E82-1C48-8B17-065EAC0D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B924-EFDD-8045-84B5-CF9D1725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B91E-B171-544F-9A6C-1AFD6693B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26A7B-12BC-254E-905A-41847208F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3BD9-E707-2041-B363-B4E2D711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542FD-7574-3046-9064-315E3774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4C5D3-7010-3941-9509-0513AE4A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264A-1656-9140-AB66-486F6AA4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A9B15-41E6-DF44-8210-7182B1C6A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5FA42-263B-DA49-B0F5-18A9D48BE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0AC58-7744-D346-9495-C77CF7E48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24819-7AC4-E740-A237-324AEF85A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FA4B3-C1BF-9243-84EB-5669068B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0B392-CE94-4949-B4B9-D7C56923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65903-866C-CF40-B448-35A1820A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5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9D12-1E94-3D43-9D04-B8C80CA2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28B92-84C6-AF45-B21A-8A192D15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83DF9-5CFC-C041-A6D7-20AF9570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A9E41-5CD8-E842-9A57-B59D1E44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2067F-BF82-D640-8B4B-728BCECA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5BF7B-AAF5-E341-B3BB-E729D868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24C7C-FD32-1F4D-8D04-C49B6B57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8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A696-7F5D-F940-82A1-7C05E4CE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EE1C-2E22-BC46-AB46-9A4BE2176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4107C-9EAF-DE43-93E9-87A47309A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1216-AE19-E14C-9DF4-42134F47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08D38-9560-B34D-B88D-E51AF4EE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2BEEF-5998-BA4C-88F2-C84DB2EC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59C7-4A84-B24D-8878-A60145BA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6460D-107F-904C-9767-FA9A9517F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089FC-905C-BE44-8C84-596AD1333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82B99-8732-F545-943B-6A11BB5E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D0D3-7211-D34B-B737-F61492E9AD7E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5341-48C2-EF4C-9351-AF4BBAC0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692FE-20D3-D14C-85E9-B6F4851B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2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054B7-1C45-1D4B-A0AB-95C06D72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7FCFA-8129-0E41-B452-474C22A7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9500-79FA-0F44-9E50-3FA2397F8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BD0D3-7211-D34B-B737-F61492E9AD7E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74736-CFEB-2247-A1BF-C340D04E2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A3AF-77BD-084E-94C9-AAA6FA2C4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26C2-995C-D449-B636-8062ABD5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4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5C1D0319-8B0B-0A4C-AFA7-23E51907B31A}"/>
              </a:ext>
            </a:extLst>
          </p:cNvPr>
          <p:cNvSpPr/>
          <p:nvPr/>
        </p:nvSpPr>
        <p:spPr>
          <a:xfrm rot="16200000">
            <a:off x="4210391" y="1123362"/>
            <a:ext cx="1761591" cy="439906"/>
          </a:xfrm>
          <a:prstGeom prst="roundRect">
            <a:avLst>
              <a:gd name="adj" fmla="val 667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01344A3-4522-B044-9DE8-0955E3737A97}"/>
              </a:ext>
            </a:extLst>
          </p:cNvPr>
          <p:cNvSpPr/>
          <p:nvPr/>
        </p:nvSpPr>
        <p:spPr>
          <a:xfrm rot="16200000">
            <a:off x="2226056" y="1105968"/>
            <a:ext cx="1761591" cy="439905"/>
          </a:xfrm>
          <a:prstGeom prst="roundRect">
            <a:avLst>
              <a:gd name="adj" fmla="val 6671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DIT NTT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7EC847-A29A-C446-9C31-C88EEF431AEA}"/>
              </a:ext>
            </a:extLst>
          </p:cNvPr>
          <p:cNvCxnSpPr>
            <a:cxnSpLocks/>
          </p:cNvCxnSpPr>
          <p:nvPr/>
        </p:nvCxnSpPr>
        <p:spPr>
          <a:xfrm>
            <a:off x="3326804" y="1660217"/>
            <a:ext cx="15360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3F71A3CE-48EF-BD42-9150-CB30BE019C5F}"/>
              </a:ext>
            </a:extLst>
          </p:cNvPr>
          <p:cNvSpPr/>
          <p:nvPr/>
        </p:nvSpPr>
        <p:spPr>
          <a:xfrm>
            <a:off x="3455575" y="610425"/>
            <a:ext cx="1025948" cy="949540"/>
          </a:xfrm>
          <a:prstGeom prst="roundRect">
            <a:avLst>
              <a:gd name="adj" fmla="val 6636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4DC5D78-13EE-5848-B301-D548D33BEDB1}"/>
              </a:ext>
            </a:extLst>
          </p:cNvPr>
          <p:cNvSpPr txBox="1"/>
          <p:nvPr/>
        </p:nvSpPr>
        <p:spPr>
          <a:xfrm>
            <a:off x="3495670" y="745239"/>
            <a:ext cx="93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Twiddle SRAM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CF41D79-E5CA-3142-87A6-F068D7C3CBEA}"/>
              </a:ext>
            </a:extLst>
          </p:cNvPr>
          <p:cNvCxnSpPr>
            <a:cxnSpLocks/>
          </p:cNvCxnSpPr>
          <p:nvPr/>
        </p:nvCxnSpPr>
        <p:spPr>
          <a:xfrm>
            <a:off x="4495597" y="1080700"/>
            <a:ext cx="383036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CD5C163-460F-8148-9700-E23661DCB3C4}"/>
              </a:ext>
            </a:extLst>
          </p:cNvPr>
          <p:cNvCxnSpPr>
            <a:cxnSpLocks/>
          </p:cNvCxnSpPr>
          <p:nvPr/>
        </p:nvCxnSpPr>
        <p:spPr>
          <a:xfrm>
            <a:off x="5320631" y="1349628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6C6F752-8156-1341-AEA9-BEFA5B1E502C}"/>
              </a:ext>
            </a:extLst>
          </p:cNvPr>
          <p:cNvCxnSpPr>
            <a:cxnSpLocks/>
          </p:cNvCxnSpPr>
          <p:nvPr/>
        </p:nvCxnSpPr>
        <p:spPr>
          <a:xfrm>
            <a:off x="6129843" y="1356051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685F8B6-1931-4846-A03D-34020E992AF9}"/>
              </a:ext>
            </a:extLst>
          </p:cNvPr>
          <p:cNvCxnSpPr>
            <a:cxnSpLocks/>
          </p:cNvCxnSpPr>
          <p:nvPr/>
        </p:nvCxnSpPr>
        <p:spPr>
          <a:xfrm>
            <a:off x="6920589" y="1342864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CE95202C-B0D2-BA4D-883E-5337CE13594A}"/>
              </a:ext>
            </a:extLst>
          </p:cNvPr>
          <p:cNvSpPr/>
          <p:nvPr/>
        </p:nvSpPr>
        <p:spPr>
          <a:xfrm rot="16200000">
            <a:off x="5014065" y="1102181"/>
            <a:ext cx="1761589" cy="469971"/>
          </a:xfrm>
          <a:prstGeom prst="roundRect">
            <a:avLst>
              <a:gd name="adj" fmla="val 6671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Transpose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423337B8-F113-A346-B66D-2BE4A79927D8}"/>
              </a:ext>
            </a:extLst>
          </p:cNvPr>
          <p:cNvCxnSpPr>
            <a:cxnSpLocks/>
          </p:cNvCxnSpPr>
          <p:nvPr/>
        </p:nvCxnSpPr>
        <p:spPr>
          <a:xfrm>
            <a:off x="4528938" y="2003912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4B3692C8-7538-CB46-B045-BDE9E02281ED}"/>
              </a:ext>
            </a:extLst>
          </p:cNvPr>
          <p:cNvSpPr txBox="1"/>
          <p:nvPr/>
        </p:nvSpPr>
        <p:spPr>
          <a:xfrm>
            <a:off x="3526282" y="1809338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Inverse?</a:t>
            </a:r>
          </a:p>
        </p:txBody>
      </p:sp>
      <p:sp>
        <p:nvSpPr>
          <p:cNvPr id="214" name="Left Brace 213">
            <a:extLst>
              <a:ext uri="{FF2B5EF4-FFF2-40B4-BE49-F238E27FC236}">
                <a16:creationId xmlns:a16="http://schemas.microsoft.com/office/drawing/2014/main" id="{6FF10131-B107-7047-8664-4F0BFCE98554}"/>
              </a:ext>
            </a:extLst>
          </p:cNvPr>
          <p:cNvSpPr/>
          <p:nvPr/>
        </p:nvSpPr>
        <p:spPr>
          <a:xfrm rot="16200000">
            <a:off x="4774125" y="215143"/>
            <a:ext cx="283556" cy="424155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173EE73-C962-F042-A28B-6F19D7571049}"/>
              </a:ext>
            </a:extLst>
          </p:cNvPr>
          <p:cNvSpPr txBox="1"/>
          <p:nvPr/>
        </p:nvSpPr>
        <p:spPr>
          <a:xfrm>
            <a:off x="3584887" y="2431540"/>
            <a:ext cx="288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16-element NTT/Inverse NTT</a:t>
            </a: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8043AC8A-8F9C-644D-9D4E-7C3888B89707}"/>
              </a:ext>
            </a:extLst>
          </p:cNvPr>
          <p:cNvSpPr/>
          <p:nvPr/>
        </p:nvSpPr>
        <p:spPr>
          <a:xfrm rot="16200000">
            <a:off x="5822992" y="1140625"/>
            <a:ext cx="1761591" cy="439905"/>
          </a:xfrm>
          <a:prstGeom prst="roundRect">
            <a:avLst>
              <a:gd name="adj" fmla="val 6671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 NTT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0757F0E-A8F2-B84F-BA6A-9A314D5A925C}"/>
              </a:ext>
            </a:extLst>
          </p:cNvPr>
          <p:cNvGrpSpPr/>
          <p:nvPr/>
        </p:nvGrpSpPr>
        <p:grpSpPr>
          <a:xfrm>
            <a:off x="2054717" y="437506"/>
            <a:ext cx="399991" cy="1753185"/>
            <a:chOff x="1706684" y="2552407"/>
            <a:chExt cx="399991" cy="1753185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FCB883E-F433-3140-B419-150607641CA4}"/>
                </a:ext>
              </a:extLst>
            </p:cNvPr>
            <p:cNvGrpSpPr/>
            <p:nvPr/>
          </p:nvGrpSpPr>
          <p:grpSpPr>
            <a:xfrm>
              <a:off x="1706684" y="2552407"/>
              <a:ext cx="395343" cy="1753185"/>
              <a:chOff x="2149261" y="2505336"/>
              <a:chExt cx="395343" cy="1847328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83D71651-AD45-294E-8D6B-D28DE76893CF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5D23DFE4-9071-F649-9D2D-C1B27AEA6858}"/>
                  </a:ext>
                </a:extLst>
              </p:cNvPr>
              <p:cNvCxnSpPr>
                <a:cxnSpLocks/>
                <a:stCxn id="222" idx="1"/>
                <a:endCxn id="222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F6E410A5-45FD-314D-8B54-B0D35E2CCCF3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9B69CE8-BE49-0C46-AFD1-589F93E3F8E4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112C50A-750A-5D4F-B395-724E88B0C96A}"/>
                </a:ext>
              </a:extLst>
            </p:cNvPr>
            <p:cNvSpPr txBox="1"/>
            <p:nvPr/>
          </p:nvSpPr>
          <p:spPr>
            <a:xfrm>
              <a:off x="1726392" y="256882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B4291CD8-1EE9-C046-A7CD-66C38538F7DD}"/>
                </a:ext>
              </a:extLst>
            </p:cNvPr>
            <p:cNvSpPr txBox="1"/>
            <p:nvPr/>
          </p:nvSpPr>
          <p:spPr>
            <a:xfrm>
              <a:off x="1726392" y="300272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1E3E86E4-05E7-4641-969C-A84B2EDE714D}"/>
                </a:ext>
              </a:extLst>
            </p:cNvPr>
            <p:cNvSpPr txBox="1"/>
            <p:nvPr/>
          </p:nvSpPr>
          <p:spPr>
            <a:xfrm>
              <a:off x="1726392" y="343661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CB48E09-41A4-A549-A419-6116DD7ACB5A}"/>
                </a:ext>
              </a:extLst>
            </p:cNvPr>
            <p:cNvSpPr txBox="1"/>
            <p:nvPr/>
          </p:nvSpPr>
          <p:spPr>
            <a:xfrm>
              <a:off x="1744075" y="387050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01BED64-7CFD-7749-B78D-A3C52E66A167}"/>
              </a:ext>
            </a:extLst>
          </p:cNvPr>
          <p:cNvGrpSpPr/>
          <p:nvPr/>
        </p:nvGrpSpPr>
        <p:grpSpPr>
          <a:xfrm>
            <a:off x="1590804" y="437505"/>
            <a:ext cx="419873" cy="1753185"/>
            <a:chOff x="1203786" y="2560025"/>
            <a:chExt cx="419873" cy="1753185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358F89AF-5CB1-2D4E-83E7-12755D5BAC32}"/>
                </a:ext>
              </a:extLst>
            </p:cNvPr>
            <p:cNvGrpSpPr/>
            <p:nvPr/>
          </p:nvGrpSpPr>
          <p:grpSpPr>
            <a:xfrm>
              <a:off x="1203786" y="2560025"/>
              <a:ext cx="395343" cy="1753185"/>
              <a:chOff x="2149261" y="2505336"/>
              <a:chExt cx="395343" cy="1847328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4761C3B2-F13E-6541-A428-E4F9C327EE6D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BD183C76-25E3-A745-9220-2453E228D230}"/>
                  </a:ext>
                </a:extLst>
              </p:cNvPr>
              <p:cNvCxnSpPr>
                <a:stCxn id="234" idx="1"/>
                <a:endCxn id="234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859667F-66B0-7C4F-8E1A-B05424E69C7E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2C278C3F-BD6E-3544-A1D7-F0387D2AFC92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FF3A7EB1-6772-924C-8085-B27FA90A037A}"/>
                </a:ext>
              </a:extLst>
            </p:cNvPr>
            <p:cNvSpPr txBox="1"/>
            <p:nvPr/>
          </p:nvSpPr>
          <p:spPr>
            <a:xfrm>
              <a:off x="1232893" y="258522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1A2A57C-F98B-4849-B843-B6B01A0E347F}"/>
                </a:ext>
              </a:extLst>
            </p:cNvPr>
            <p:cNvSpPr txBox="1"/>
            <p:nvPr/>
          </p:nvSpPr>
          <p:spPr>
            <a:xfrm>
              <a:off x="1232893" y="301911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87A7ECDC-22AB-A04C-A35F-4B40A475EF70}"/>
                </a:ext>
              </a:extLst>
            </p:cNvPr>
            <p:cNvSpPr txBox="1"/>
            <p:nvPr/>
          </p:nvSpPr>
          <p:spPr>
            <a:xfrm>
              <a:off x="1232893" y="345301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F872A43-64CD-9F40-B1EF-F837BF1F2D48}"/>
                </a:ext>
              </a:extLst>
            </p:cNvPr>
            <p:cNvSpPr txBox="1"/>
            <p:nvPr/>
          </p:nvSpPr>
          <p:spPr>
            <a:xfrm>
              <a:off x="1261059" y="3886905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34696EC0-E9D7-4545-9462-23020210C606}"/>
              </a:ext>
            </a:extLst>
          </p:cNvPr>
          <p:cNvGrpSpPr/>
          <p:nvPr/>
        </p:nvGrpSpPr>
        <p:grpSpPr>
          <a:xfrm>
            <a:off x="1103294" y="437504"/>
            <a:ext cx="592703" cy="1753185"/>
            <a:chOff x="663595" y="2560025"/>
            <a:chExt cx="592703" cy="1753185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D4408E3B-38FE-854F-9A82-B7E842BC700A}"/>
                </a:ext>
              </a:extLst>
            </p:cNvPr>
            <p:cNvGrpSpPr/>
            <p:nvPr/>
          </p:nvGrpSpPr>
          <p:grpSpPr>
            <a:xfrm>
              <a:off x="681768" y="2560025"/>
              <a:ext cx="395343" cy="1753185"/>
              <a:chOff x="2149261" y="2505336"/>
              <a:chExt cx="395343" cy="1847328"/>
            </a:xfrm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C69E4B3D-0DA4-5446-BE62-D6206F64C643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5099FC05-ABA6-9F45-B1F2-B043E0C4DC5A}"/>
                  </a:ext>
                </a:extLst>
              </p:cNvPr>
              <p:cNvCxnSpPr>
                <a:stCxn id="243" idx="1"/>
                <a:endCxn id="243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3E04D978-147C-B14A-9CB1-6F232927A1EE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CA91B04-8EE8-674A-A706-84BE8360EAEF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8F84880D-FE4E-6A4E-BA5D-E79B941EAC5C}"/>
                </a:ext>
              </a:extLst>
            </p:cNvPr>
            <p:cNvSpPr txBox="1"/>
            <p:nvPr/>
          </p:nvSpPr>
          <p:spPr>
            <a:xfrm>
              <a:off x="704792" y="257644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9426023-42F5-384C-940F-D07CCD98580F}"/>
                </a:ext>
              </a:extLst>
            </p:cNvPr>
            <p:cNvSpPr txBox="1"/>
            <p:nvPr/>
          </p:nvSpPr>
          <p:spPr>
            <a:xfrm>
              <a:off x="704792" y="301034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7F180BA8-3D5C-8440-B59A-7CF002D5FFF8}"/>
                </a:ext>
              </a:extLst>
            </p:cNvPr>
            <p:cNvSpPr txBox="1"/>
            <p:nvPr/>
          </p:nvSpPr>
          <p:spPr>
            <a:xfrm>
              <a:off x="684484" y="3468244"/>
              <a:ext cx="571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83ABC5F2-B141-EF49-B9B3-49BE2EFA9A8B}"/>
                </a:ext>
              </a:extLst>
            </p:cNvPr>
            <p:cNvSpPr txBox="1"/>
            <p:nvPr/>
          </p:nvSpPr>
          <p:spPr>
            <a:xfrm>
              <a:off x="663595" y="387813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190712C-50A8-8540-AC7B-752CAFFB663D}"/>
              </a:ext>
            </a:extLst>
          </p:cNvPr>
          <p:cNvGrpSpPr/>
          <p:nvPr/>
        </p:nvGrpSpPr>
        <p:grpSpPr>
          <a:xfrm>
            <a:off x="648686" y="437503"/>
            <a:ext cx="452683" cy="1753185"/>
            <a:chOff x="199679" y="2560025"/>
            <a:chExt cx="452683" cy="1753185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D5B539CC-6698-F949-B689-5117A7AD9693}"/>
                </a:ext>
              </a:extLst>
            </p:cNvPr>
            <p:cNvGrpSpPr/>
            <p:nvPr/>
          </p:nvGrpSpPr>
          <p:grpSpPr>
            <a:xfrm>
              <a:off x="199679" y="2560025"/>
              <a:ext cx="395343" cy="1753185"/>
              <a:chOff x="2149261" y="2505336"/>
              <a:chExt cx="395343" cy="1847328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37EE28F2-411D-4248-8396-D341348131D1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A9B77D81-18AD-8A4C-805B-A69179C5EAF8}"/>
                  </a:ext>
                </a:extLst>
              </p:cNvPr>
              <p:cNvCxnSpPr>
                <a:stCxn id="252" idx="1"/>
                <a:endCxn id="252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B27CD3D7-A689-E244-8ACA-13961855ADB9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A49311BC-19CD-9E4D-B093-95AAEF14D704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4A46FC84-9142-CB47-9B48-51E33B821DE3}"/>
                </a:ext>
              </a:extLst>
            </p:cNvPr>
            <p:cNvSpPr txBox="1"/>
            <p:nvPr/>
          </p:nvSpPr>
          <p:spPr>
            <a:xfrm>
              <a:off x="211216" y="257644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83B0178F-82FE-3A48-A311-7F41D400A5B1}"/>
                </a:ext>
              </a:extLst>
            </p:cNvPr>
            <p:cNvSpPr txBox="1"/>
            <p:nvPr/>
          </p:nvSpPr>
          <p:spPr>
            <a:xfrm>
              <a:off x="211216" y="301034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8EE7E975-3EC6-5847-B401-7283B4693E26}"/>
                </a:ext>
              </a:extLst>
            </p:cNvPr>
            <p:cNvSpPr txBox="1"/>
            <p:nvPr/>
          </p:nvSpPr>
          <p:spPr>
            <a:xfrm>
              <a:off x="210224" y="344423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CF273AAB-AA75-0645-9692-3BD58D3B7510}"/>
                </a:ext>
              </a:extLst>
            </p:cNvPr>
            <p:cNvSpPr txBox="1"/>
            <p:nvPr/>
          </p:nvSpPr>
          <p:spPr>
            <a:xfrm>
              <a:off x="204924" y="387813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9634930-C1FB-2842-9884-40322015D861}"/>
              </a:ext>
            </a:extLst>
          </p:cNvPr>
          <p:cNvGrpSpPr/>
          <p:nvPr/>
        </p:nvGrpSpPr>
        <p:grpSpPr>
          <a:xfrm>
            <a:off x="8776894" y="467297"/>
            <a:ext cx="395343" cy="1753185"/>
            <a:chOff x="1706684" y="2552407"/>
            <a:chExt cx="395343" cy="1753185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2DF99C50-6E5E-984A-BAB4-5E916A47DA7D}"/>
                </a:ext>
              </a:extLst>
            </p:cNvPr>
            <p:cNvGrpSpPr/>
            <p:nvPr/>
          </p:nvGrpSpPr>
          <p:grpSpPr>
            <a:xfrm>
              <a:off x="1706684" y="2552407"/>
              <a:ext cx="395343" cy="1753185"/>
              <a:chOff x="2149261" y="2505336"/>
              <a:chExt cx="395343" cy="1847328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426011C9-5984-ED47-ADA7-4BCF5674A9B4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5A8570C1-0926-CF45-8F2A-7EE0639F219A}"/>
                  </a:ext>
                </a:extLst>
              </p:cNvPr>
              <p:cNvCxnSpPr>
                <a:stCxn id="270" idx="1"/>
                <a:endCxn id="27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61E3B8C-1F2E-C04F-8DE8-D4ECDC341068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88EF48CE-03A7-F546-B1A6-415E5B317418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E339B4CA-9800-3149-8274-76BE8C4CE3B7}"/>
                </a:ext>
              </a:extLst>
            </p:cNvPr>
            <p:cNvSpPr txBox="1"/>
            <p:nvPr/>
          </p:nvSpPr>
          <p:spPr>
            <a:xfrm>
              <a:off x="1757322" y="256882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E4485AD4-C6AE-C845-907D-312897C2E3E0}"/>
                </a:ext>
              </a:extLst>
            </p:cNvPr>
            <p:cNvSpPr txBox="1"/>
            <p:nvPr/>
          </p:nvSpPr>
          <p:spPr>
            <a:xfrm>
              <a:off x="1757322" y="300272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137578D-DC1E-A249-B280-33EEFCA2F33C}"/>
                </a:ext>
              </a:extLst>
            </p:cNvPr>
            <p:cNvSpPr txBox="1"/>
            <p:nvPr/>
          </p:nvSpPr>
          <p:spPr>
            <a:xfrm>
              <a:off x="1757322" y="343661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E6614F4E-20D9-4C44-B352-351923DE0EF3}"/>
                </a:ext>
              </a:extLst>
            </p:cNvPr>
            <p:cNvSpPr txBox="1"/>
            <p:nvPr/>
          </p:nvSpPr>
          <p:spPr>
            <a:xfrm>
              <a:off x="1763624" y="387051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8A2CD90-8694-634B-9EA5-778CD631C606}"/>
              </a:ext>
            </a:extLst>
          </p:cNvPr>
          <p:cNvGrpSpPr/>
          <p:nvPr/>
        </p:nvGrpSpPr>
        <p:grpSpPr>
          <a:xfrm>
            <a:off x="8312981" y="467296"/>
            <a:ext cx="395343" cy="1753185"/>
            <a:chOff x="1203786" y="2560025"/>
            <a:chExt cx="395343" cy="1753185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3FD48E9F-E870-9C41-9756-8131C05DE148}"/>
                </a:ext>
              </a:extLst>
            </p:cNvPr>
            <p:cNvGrpSpPr/>
            <p:nvPr/>
          </p:nvGrpSpPr>
          <p:grpSpPr>
            <a:xfrm>
              <a:off x="1203786" y="2560025"/>
              <a:ext cx="395343" cy="1753185"/>
              <a:chOff x="2149261" y="2505336"/>
              <a:chExt cx="395343" cy="1847328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BA7A367A-ED86-B043-A25B-2360CC7FA6E3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516D8EE-3325-964D-BB4B-DD89176C27FE}"/>
                  </a:ext>
                </a:extLst>
              </p:cNvPr>
              <p:cNvCxnSpPr>
                <a:stCxn id="280" idx="1"/>
                <a:endCxn id="28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5214BB11-ABC6-EC43-A7F9-58C7BE5FAB54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3BA56782-2568-6A47-938D-FFB68F4CAF92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78AA52C1-B819-964C-831D-4A6FC7D16CBA}"/>
                </a:ext>
              </a:extLst>
            </p:cNvPr>
            <p:cNvSpPr txBox="1"/>
            <p:nvPr/>
          </p:nvSpPr>
          <p:spPr>
            <a:xfrm>
              <a:off x="1255001" y="257644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2C5EC753-A7EF-5048-AF76-6477EE6E33A2}"/>
                </a:ext>
              </a:extLst>
            </p:cNvPr>
            <p:cNvSpPr txBox="1"/>
            <p:nvPr/>
          </p:nvSpPr>
          <p:spPr>
            <a:xfrm>
              <a:off x="1255001" y="3010341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02614364-8639-894A-9AA4-EE1B4E5488CA}"/>
                </a:ext>
              </a:extLst>
            </p:cNvPr>
            <p:cNvSpPr txBox="1"/>
            <p:nvPr/>
          </p:nvSpPr>
          <p:spPr>
            <a:xfrm>
              <a:off x="1255001" y="344423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F79006CA-5657-9740-8241-AA4FD9AD130D}"/>
                </a:ext>
              </a:extLst>
            </p:cNvPr>
            <p:cNvSpPr txBox="1"/>
            <p:nvPr/>
          </p:nvSpPr>
          <p:spPr>
            <a:xfrm>
              <a:off x="1253854" y="391263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F417771-608A-544E-A0A1-157A89B5D650}"/>
              </a:ext>
            </a:extLst>
          </p:cNvPr>
          <p:cNvGrpSpPr/>
          <p:nvPr/>
        </p:nvGrpSpPr>
        <p:grpSpPr>
          <a:xfrm>
            <a:off x="7823996" y="467295"/>
            <a:ext cx="414991" cy="1753185"/>
            <a:chOff x="662120" y="2560025"/>
            <a:chExt cx="414991" cy="1753185"/>
          </a:xfrm>
        </p:grpSpPr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C861BC1D-B19A-F849-8122-AEAFEBC2916D}"/>
                </a:ext>
              </a:extLst>
            </p:cNvPr>
            <p:cNvGrpSpPr/>
            <p:nvPr/>
          </p:nvGrpSpPr>
          <p:grpSpPr>
            <a:xfrm>
              <a:off x="681768" y="2560025"/>
              <a:ext cx="395343" cy="1753185"/>
              <a:chOff x="2149261" y="2505336"/>
              <a:chExt cx="395343" cy="1847328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982311A-2EA1-5340-89B5-01EBF8E41FB3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7FFDA6D7-C3B1-334B-A691-932376D52416}"/>
                  </a:ext>
                </a:extLst>
              </p:cNvPr>
              <p:cNvCxnSpPr>
                <a:stCxn id="290" idx="1"/>
                <a:endCxn id="29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8185A776-7BFA-5745-BA74-7E90AA268A13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80844389-87C8-3942-BB21-72CADB94B8FA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D568E377-1F9F-774A-BB58-E42028097BDA}"/>
                </a:ext>
              </a:extLst>
            </p:cNvPr>
            <p:cNvSpPr txBox="1"/>
            <p:nvPr/>
          </p:nvSpPr>
          <p:spPr>
            <a:xfrm>
              <a:off x="704792" y="257644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DA7787C0-E1E7-2C47-B3B3-EB2D3B7D488C}"/>
                </a:ext>
              </a:extLst>
            </p:cNvPr>
            <p:cNvSpPr txBox="1"/>
            <p:nvPr/>
          </p:nvSpPr>
          <p:spPr>
            <a:xfrm>
              <a:off x="704792" y="3010341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D8E0686C-8C93-6443-8A43-D63B118D1ADC}"/>
                </a:ext>
              </a:extLst>
            </p:cNvPr>
            <p:cNvSpPr txBox="1"/>
            <p:nvPr/>
          </p:nvSpPr>
          <p:spPr>
            <a:xfrm>
              <a:off x="662120" y="344423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2831775-73D9-EC4E-AD7D-05AA33C35F7E}"/>
                </a:ext>
              </a:extLst>
            </p:cNvPr>
            <p:cNvSpPr txBox="1"/>
            <p:nvPr/>
          </p:nvSpPr>
          <p:spPr>
            <a:xfrm>
              <a:off x="663595" y="38781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247F5CB0-8B35-BE4C-9648-CD56892B76FF}"/>
              </a:ext>
            </a:extLst>
          </p:cNvPr>
          <p:cNvGrpSpPr/>
          <p:nvPr/>
        </p:nvGrpSpPr>
        <p:grpSpPr>
          <a:xfrm>
            <a:off x="7359105" y="467294"/>
            <a:ext cx="452492" cy="1753185"/>
            <a:chOff x="187921" y="2560025"/>
            <a:chExt cx="452492" cy="1753185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3FA17A23-6376-CE46-898B-AA9831627BFA}"/>
                </a:ext>
              </a:extLst>
            </p:cNvPr>
            <p:cNvGrpSpPr/>
            <p:nvPr/>
          </p:nvGrpSpPr>
          <p:grpSpPr>
            <a:xfrm>
              <a:off x="199679" y="2560025"/>
              <a:ext cx="395343" cy="1753185"/>
              <a:chOff x="2149261" y="2505336"/>
              <a:chExt cx="395343" cy="1847328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BADA77E1-2345-CE45-81A8-C8AA6654EC16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3E9753D3-79C1-1749-9DAC-8144F74E9811}"/>
                  </a:ext>
                </a:extLst>
              </p:cNvPr>
              <p:cNvCxnSpPr>
                <a:stCxn id="300" idx="1"/>
                <a:endCxn id="30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665F526A-1CB1-F643-8D02-86DF3A4C02B8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D8F6FCA-A31C-7A4A-9D40-16B8445A4521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C76B9549-FD6E-5F4A-962F-5E1FE1632A0E}"/>
                </a:ext>
              </a:extLst>
            </p:cNvPr>
            <p:cNvSpPr txBox="1"/>
            <p:nvPr/>
          </p:nvSpPr>
          <p:spPr>
            <a:xfrm>
              <a:off x="203984" y="257644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7FF082E-2D85-804F-8E34-87276EABC331}"/>
                </a:ext>
              </a:extLst>
            </p:cNvPr>
            <p:cNvSpPr txBox="1"/>
            <p:nvPr/>
          </p:nvSpPr>
          <p:spPr>
            <a:xfrm>
              <a:off x="187921" y="3033374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56F650BC-939E-494B-96A5-B964F8FC7FA7}"/>
                </a:ext>
              </a:extLst>
            </p:cNvPr>
            <p:cNvSpPr txBox="1"/>
            <p:nvPr/>
          </p:nvSpPr>
          <p:spPr>
            <a:xfrm>
              <a:off x="221833" y="344423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B6202719-12E0-D744-818F-15CE5AF03D60}"/>
                </a:ext>
              </a:extLst>
            </p:cNvPr>
            <p:cNvSpPr txBox="1"/>
            <p:nvPr/>
          </p:nvSpPr>
          <p:spPr>
            <a:xfrm>
              <a:off x="228121" y="38781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CBE5447-4D96-5B4A-A965-DD566230CAED}"/>
              </a:ext>
            </a:extLst>
          </p:cNvPr>
          <p:cNvCxnSpPr>
            <a:cxnSpLocks/>
          </p:cNvCxnSpPr>
          <p:nvPr/>
        </p:nvCxnSpPr>
        <p:spPr>
          <a:xfrm>
            <a:off x="2518407" y="1357523"/>
            <a:ext cx="342295" cy="10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37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Rectangle 787">
            <a:extLst>
              <a:ext uri="{FF2B5EF4-FFF2-40B4-BE49-F238E27FC236}">
                <a16:creationId xmlns:a16="http://schemas.microsoft.com/office/drawing/2014/main" id="{2A5D25B8-BF9D-D84C-90DF-057B03913780}"/>
              </a:ext>
            </a:extLst>
          </p:cNvPr>
          <p:cNvSpPr/>
          <p:nvPr/>
        </p:nvSpPr>
        <p:spPr>
          <a:xfrm>
            <a:off x="5499559" y="905072"/>
            <a:ext cx="3658089" cy="4033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6" name="Rounded Rectangle 755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4080005" y="2748763"/>
            <a:ext cx="3692592" cy="567998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5" name="Rectangle 754"/>
          <p:cNvSpPr/>
          <p:nvPr/>
        </p:nvSpPr>
        <p:spPr>
          <a:xfrm rot="16200000">
            <a:off x="4497020" y="2747172"/>
            <a:ext cx="2859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 Register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(banked)</a:t>
            </a:r>
          </a:p>
        </p:txBody>
      </p:sp>
      <p:sp>
        <p:nvSpPr>
          <p:cNvPr id="716" name="Rounded Rectangle 715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3108778" y="2688448"/>
            <a:ext cx="3692592" cy="683906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361F71B-E87B-3B49-B73E-C46D76997E15}"/>
              </a:ext>
            </a:extLst>
          </p:cNvPr>
          <p:cNvSpPr/>
          <p:nvPr/>
        </p:nvSpPr>
        <p:spPr>
          <a:xfrm>
            <a:off x="1959982" y="905072"/>
            <a:ext cx="2513189" cy="4033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E966246-5CA6-7F45-A4CD-3EAF0DFFA87A}"/>
              </a:ext>
            </a:extLst>
          </p:cNvPr>
          <p:cNvSpPr/>
          <p:nvPr/>
        </p:nvSpPr>
        <p:spPr>
          <a:xfrm>
            <a:off x="1984920" y="4999530"/>
            <a:ext cx="3167283" cy="4144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1961668" y="837009"/>
            <a:ext cx="251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Memory hierarchy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E6B7307-7AEE-504B-8FC4-B166B0AA9883}"/>
              </a:ext>
            </a:extLst>
          </p:cNvPr>
          <p:cNvGrpSpPr/>
          <p:nvPr/>
        </p:nvGrpSpPr>
        <p:grpSpPr>
          <a:xfrm>
            <a:off x="6172083" y="1365082"/>
            <a:ext cx="439633" cy="3064608"/>
            <a:chOff x="6404118" y="1334278"/>
            <a:chExt cx="541390" cy="3312258"/>
          </a:xfrm>
        </p:grpSpPr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09FB1C20-6EEE-1F46-9A48-C4F2D03EA573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334278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177E2ECD-424D-B940-B49B-FE1CA4AF0888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507766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E75A9507-25BD-154C-99DC-D8C1C6F05373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676044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DC49F1B5-0411-AE4F-B793-7613CF5DE967}"/>
                </a:ext>
              </a:extLst>
            </p:cNvPr>
            <p:cNvSpPr txBox="1"/>
            <p:nvPr/>
          </p:nvSpPr>
          <p:spPr>
            <a:xfrm>
              <a:off x="6404118" y="1768167"/>
              <a:ext cx="522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x128</a:t>
              </a:r>
            </a:p>
          </p:txBody>
        </p: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BC6F16DE-D69B-7E43-83CC-9F97842839A4}"/>
                </a:ext>
              </a:extLst>
            </p:cNvPr>
            <p:cNvCxnSpPr>
              <a:cxnSpLocks/>
            </p:cNvCxnSpPr>
            <p:nvPr/>
          </p:nvCxnSpPr>
          <p:spPr>
            <a:xfrm>
              <a:off x="6487916" y="4646536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" name="TextBox 398">
            <a:extLst>
              <a:ext uri="{FF2B5EF4-FFF2-40B4-BE49-F238E27FC236}">
                <a16:creationId xmlns:a16="http://schemas.microsoft.com/office/drawing/2014/main" id="{B2A06D3D-91CA-2745-BDF9-B73A7904C5C0}"/>
              </a:ext>
            </a:extLst>
          </p:cNvPr>
          <p:cNvSpPr txBox="1"/>
          <p:nvPr/>
        </p:nvSpPr>
        <p:spPr>
          <a:xfrm rot="5400000">
            <a:off x="6265806" y="2267064"/>
            <a:ext cx="5693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. . .</a:t>
            </a: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flipV="1">
            <a:off x="2997203" y="4884220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 flipH="1">
            <a:off x="2215695" y="4884576"/>
            <a:ext cx="4504" cy="273985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D865DA27-C17C-FB42-8160-50065BDF6AD7}"/>
              </a:ext>
            </a:extLst>
          </p:cNvPr>
          <p:cNvCxnSpPr>
            <a:cxnSpLocks/>
          </p:cNvCxnSpPr>
          <p:nvPr/>
        </p:nvCxnSpPr>
        <p:spPr>
          <a:xfrm>
            <a:off x="2369194" y="3513834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C1AFE377-240D-684F-950E-39AE2097A3DC}"/>
              </a:ext>
            </a:extLst>
          </p:cNvPr>
          <p:cNvCxnSpPr>
            <a:cxnSpLocks/>
          </p:cNvCxnSpPr>
          <p:nvPr/>
        </p:nvCxnSpPr>
        <p:spPr>
          <a:xfrm>
            <a:off x="2378925" y="4437489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372FF701-8CC4-A140-8E66-D5E33AE97391}"/>
              </a:ext>
            </a:extLst>
          </p:cNvPr>
          <p:cNvCxnSpPr>
            <a:cxnSpLocks/>
          </p:cNvCxnSpPr>
          <p:nvPr/>
        </p:nvCxnSpPr>
        <p:spPr>
          <a:xfrm>
            <a:off x="2369194" y="2566075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223D0853-ED5E-D749-8AC1-EB3C79E1CD55}"/>
              </a:ext>
            </a:extLst>
          </p:cNvPr>
          <p:cNvCxnSpPr>
            <a:cxnSpLocks/>
          </p:cNvCxnSpPr>
          <p:nvPr/>
        </p:nvCxnSpPr>
        <p:spPr>
          <a:xfrm>
            <a:off x="2369194" y="1616458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2" name="Rounded Rectangle 431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1797338" y="1469442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ctrl</a:t>
            </a:r>
          </a:p>
        </p:txBody>
      </p:sp>
      <p:sp>
        <p:nvSpPr>
          <p:cNvPr id="438" name="Rounded Rectangle 437">
            <a:extLst>
              <a:ext uri="{FF2B5EF4-FFF2-40B4-BE49-F238E27FC236}">
                <a16:creationId xmlns:a16="http://schemas.microsoft.com/office/drawing/2014/main" id="{03AD8886-3706-A044-98FD-56FCB9E9BD03}"/>
              </a:ext>
            </a:extLst>
          </p:cNvPr>
          <p:cNvSpPr/>
          <p:nvPr/>
        </p:nvSpPr>
        <p:spPr>
          <a:xfrm rot="16200000">
            <a:off x="1797338" y="2417201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ctrl</a:t>
            </a: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565E7D56-3A87-234A-A3D3-001E5BBA8C53}"/>
              </a:ext>
            </a:extLst>
          </p:cNvPr>
          <p:cNvSpPr/>
          <p:nvPr/>
        </p:nvSpPr>
        <p:spPr>
          <a:xfrm rot="16200000">
            <a:off x="1797338" y="3364960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ctrl</a:t>
            </a: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AB4B82F-FE7B-1D4D-8AA7-46CF2444164F}"/>
              </a:ext>
            </a:extLst>
          </p:cNvPr>
          <p:cNvSpPr/>
          <p:nvPr/>
        </p:nvSpPr>
        <p:spPr>
          <a:xfrm rot="16200000">
            <a:off x="1797338" y="4312720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ctrl</a:t>
            </a:r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>
            <a:off x="5750795" y="1264588"/>
            <a:ext cx="345370" cy="283526"/>
            <a:chOff x="10794702" y="781515"/>
            <a:chExt cx="532267" cy="417467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4" name="TextBox 543">
            <a:extLst>
              <a:ext uri="{FF2B5EF4-FFF2-40B4-BE49-F238E27FC236}">
                <a16:creationId xmlns:a16="http://schemas.microsoft.com/office/drawing/2014/main" id="{D4187E25-ED24-4742-99FC-2B90BE62DC4F}"/>
              </a:ext>
            </a:extLst>
          </p:cNvPr>
          <p:cNvSpPr txBox="1"/>
          <p:nvPr/>
        </p:nvSpPr>
        <p:spPr>
          <a:xfrm rot="5400000">
            <a:off x="5695579" y="1866230"/>
            <a:ext cx="5693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. . .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3CC813CE-5C9F-8A45-9333-D3D3BD7FBC66}"/>
              </a:ext>
            </a:extLst>
          </p:cNvPr>
          <p:cNvSpPr txBox="1"/>
          <p:nvPr/>
        </p:nvSpPr>
        <p:spPr>
          <a:xfrm rot="16200000">
            <a:off x="5823175" y="1916787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x128</a:t>
            </a:r>
          </a:p>
        </p:txBody>
      </p: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4F96CF6A-CFA5-6445-BD6D-E3C76773B24B}"/>
              </a:ext>
            </a:extLst>
          </p:cNvPr>
          <p:cNvSpPr/>
          <p:nvPr/>
        </p:nvSpPr>
        <p:spPr>
          <a:xfrm rot="16200000">
            <a:off x="-141800" y="2854586"/>
            <a:ext cx="3692595" cy="367392"/>
          </a:xfrm>
          <a:prstGeom prst="roundRect">
            <a:avLst>
              <a:gd name="adj" fmla="val 864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High-Bandwidth Memory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9B800179-87C1-FF45-B7F1-75233D7EE49D}"/>
              </a:ext>
            </a:extLst>
          </p:cNvPr>
          <p:cNvSpPr/>
          <p:nvPr/>
        </p:nvSpPr>
        <p:spPr>
          <a:xfrm rot="16200000">
            <a:off x="5187313" y="2664890"/>
            <a:ext cx="3444206" cy="5250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329" name="Rounded Rectangle 328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1145505" y="2696329"/>
            <a:ext cx="3692592" cy="683906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82394" y="1264588"/>
            <a:ext cx="431348" cy="809868"/>
            <a:chOff x="2678151" y="1173740"/>
            <a:chExt cx="313326" cy="1230636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173740"/>
              <a:ext cx="313326" cy="283526"/>
              <a:chOff x="10794702" y="781515"/>
              <a:chExt cx="532267" cy="417467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489443"/>
              <a:ext cx="313326" cy="283526"/>
              <a:chOff x="10794702" y="781515"/>
              <a:chExt cx="532267" cy="417467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805146"/>
              <a:ext cx="313326" cy="283526"/>
              <a:chOff x="10794702" y="781515"/>
              <a:chExt cx="532267" cy="417467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2120850"/>
              <a:ext cx="313326" cy="283526"/>
              <a:chOff x="10794702" y="781515"/>
              <a:chExt cx="532267" cy="417467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0" name="Group 329"/>
          <p:cNvGrpSpPr/>
          <p:nvPr/>
        </p:nvGrpSpPr>
        <p:grpSpPr>
          <a:xfrm>
            <a:off x="2781572" y="3984466"/>
            <a:ext cx="431348" cy="809868"/>
            <a:chOff x="2678151" y="1173740"/>
            <a:chExt cx="313326" cy="1230636"/>
          </a:xfrm>
        </p:grpSpPr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173740"/>
              <a:ext cx="313326" cy="283526"/>
              <a:chOff x="10794702" y="781515"/>
              <a:chExt cx="532267" cy="417467"/>
            </a:xfrm>
          </p:grpSpPr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489443"/>
              <a:ext cx="313326" cy="283526"/>
              <a:chOff x="10794702" y="781515"/>
              <a:chExt cx="532267" cy="417467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805146"/>
              <a:ext cx="313326" cy="283526"/>
              <a:chOff x="10794702" y="781515"/>
              <a:chExt cx="532267" cy="417467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2120850"/>
              <a:ext cx="313326" cy="283526"/>
              <a:chOff x="10794702" y="781515"/>
              <a:chExt cx="532267" cy="417467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3" name="Group 362"/>
          <p:cNvGrpSpPr/>
          <p:nvPr/>
        </p:nvGrpSpPr>
        <p:grpSpPr>
          <a:xfrm>
            <a:off x="2783129" y="2158903"/>
            <a:ext cx="431348" cy="809868"/>
            <a:chOff x="2678151" y="1173740"/>
            <a:chExt cx="313326" cy="1230636"/>
          </a:xfrm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173740"/>
              <a:ext cx="313326" cy="283526"/>
              <a:chOff x="10794702" y="781515"/>
              <a:chExt cx="532267" cy="417467"/>
            </a:xfrm>
          </p:grpSpPr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489443"/>
              <a:ext cx="313326" cy="283526"/>
              <a:chOff x="10794702" y="781515"/>
              <a:chExt cx="532267" cy="417467"/>
            </a:xfrm>
          </p:grpSpPr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805146"/>
              <a:ext cx="313326" cy="283526"/>
              <a:chOff x="10794702" y="781515"/>
              <a:chExt cx="532267" cy="417467"/>
            </a:xfrm>
          </p:grpSpPr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2120850"/>
              <a:ext cx="313326" cy="283526"/>
              <a:chOff x="10794702" y="781515"/>
              <a:chExt cx="532267" cy="417467"/>
            </a:xfrm>
          </p:grpSpPr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5" name="Group 554"/>
          <p:cNvGrpSpPr/>
          <p:nvPr/>
        </p:nvGrpSpPr>
        <p:grpSpPr>
          <a:xfrm>
            <a:off x="2783778" y="3073433"/>
            <a:ext cx="431348" cy="809868"/>
            <a:chOff x="2678151" y="1173740"/>
            <a:chExt cx="313326" cy="1230636"/>
          </a:xfrm>
        </p:grpSpPr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173740"/>
              <a:ext cx="313326" cy="283526"/>
              <a:chOff x="10794702" y="781515"/>
              <a:chExt cx="532267" cy="417467"/>
            </a:xfrm>
          </p:grpSpPr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489443"/>
              <a:ext cx="313326" cy="283526"/>
              <a:chOff x="10794702" y="781515"/>
              <a:chExt cx="532267" cy="417467"/>
            </a:xfrm>
          </p:grpSpPr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1805146"/>
              <a:ext cx="313326" cy="283526"/>
              <a:chOff x="10794702" y="781515"/>
              <a:chExt cx="532267" cy="417467"/>
            </a:xfrm>
          </p:grpSpPr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8631A17A-7219-A84F-B7F4-96846B418601}"/>
                </a:ext>
              </a:extLst>
            </p:cNvPr>
            <p:cNvGrpSpPr/>
            <p:nvPr/>
          </p:nvGrpSpPr>
          <p:grpSpPr>
            <a:xfrm>
              <a:off x="2678151" y="2120850"/>
              <a:ext cx="313326" cy="283526"/>
              <a:chOff x="10794702" y="781515"/>
              <a:chExt cx="532267" cy="417467"/>
            </a:xfrm>
          </p:grpSpPr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AF420918-493B-CC42-8E68-97322EA4A79E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1EB4814B-15CA-9F4C-8FE5-72C3F4FAB545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30859116-8C3B-274F-B222-4694953EB847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4D1C9D7-F7DB-6746-A206-037A04F112CD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030EE60B-B2F5-4443-B614-7DA21D11697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2FD4E946-7209-AB40-AAA2-8589FC0CD0C5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8"/>
          <p:cNvSpPr/>
          <p:nvPr/>
        </p:nvSpPr>
        <p:spPr>
          <a:xfrm rot="16200000">
            <a:off x="2073617" y="2705222"/>
            <a:ext cx="1847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Scratchpad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banks (x16)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341421" y="1347849"/>
            <a:ext cx="286176" cy="642145"/>
            <a:chOff x="3215126" y="1347849"/>
            <a:chExt cx="457592" cy="642145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347849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557870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756939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989994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3" name="Rounded Rectangle 592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2117902" y="2688448"/>
            <a:ext cx="3692592" cy="683906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3705054" y="1278625"/>
            <a:ext cx="533546" cy="395871"/>
            <a:chOff x="2744738" y="485811"/>
            <a:chExt cx="533546" cy="395871"/>
          </a:xfrm>
        </p:grpSpPr>
        <p:grpSp>
          <p:nvGrpSpPr>
            <p:cNvPr id="650" name="Group 649"/>
            <p:cNvGrpSpPr/>
            <p:nvPr/>
          </p:nvGrpSpPr>
          <p:grpSpPr>
            <a:xfrm>
              <a:off x="2744738" y="485811"/>
              <a:ext cx="193607" cy="305448"/>
              <a:chOff x="3716916" y="4210318"/>
              <a:chExt cx="224990" cy="305448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3716916" y="4210318"/>
                <a:ext cx="224990" cy="305448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2" name="Group 651"/>
              <p:cNvGrpSpPr/>
              <p:nvPr/>
            </p:nvGrpSpPr>
            <p:grpSpPr>
              <a:xfrm>
                <a:off x="3735061" y="4267484"/>
                <a:ext cx="186950" cy="191676"/>
                <a:chOff x="2055815" y="834903"/>
                <a:chExt cx="227877" cy="202991"/>
              </a:xfrm>
              <a:grpFill/>
            </p:grpSpPr>
            <p:grpSp>
              <p:nvGrpSpPr>
                <p:cNvPr id="653" name="Group 652"/>
                <p:cNvGrpSpPr/>
                <p:nvPr/>
              </p:nvGrpSpPr>
              <p:grpSpPr>
                <a:xfrm>
                  <a:off x="2055815" y="835496"/>
                  <a:ext cx="227877" cy="202398"/>
                  <a:chOff x="2055815" y="835496"/>
                  <a:chExt cx="227877" cy="202398"/>
                </a:xfrm>
                <a:grpFill/>
              </p:grpSpPr>
              <p:cxnSp>
                <p:nvCxnSpPr>
                  <p:cNvPr id="658" name="Straight Connector 657"/>
                  <p:cNvCxnSpPr/>
                  <p:nvPr/>
                </p:nvCxnSpPr>
                <p:spPr>
                  <a:xfrm>
                    <a:off x="2055815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2213842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4" name="Group 653"/>
                <p:cNvGrpSpPr/>
                <p:nvPr/>
              </p:nvGrpSpPr>
              <p:grpSpPr>
                <a:xfrm flipH="1">
                  <a:off x="2055823" y="834903"/>
                  <a:ext cx="227705" cy="202398"/>
                  <a:chOff x="2055818" y="835496"/>
                  <a:chExt cx="227871" cy="202398"/>
                </a:xfrm>
                <a:grpFill/>
              </p:grpSpPr>
              <p:cxnSp>
                <p:nvCxnSpPr>
                  <p:cNvPr id="655" name="Straight Connector 654"/>
                  <p:cNvCxnSpPr/>
                  <p:nvPr/>
                </p:nvCxnSpPr>
                <p:spPr>
                  <a:xfrm>
                    <a:off x="2055818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Straight Connector 655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Straight Connector 656"/>
                  <p:cNvCxnSpPr/>
                  <p:nvPr/>
                </p:nvCxnSpPr>
                <p:spPr>
                  <a:xfrm>
                    <a:off x="2213839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61" name="Group 660"/>
            <p:cNvGrpSpPr/>
            <p:nvPr/>
          </p:nvGrpSpPr>
          <p:grpSpPr>
            <a:xfrm>
              <a:off x="3084677" y="487145"/>
              <a:ext cx="193607" cy="305448"/>
              <a:chOff x="3716916" y="4210318"/>
              <a:chExt cx="224990" cy="305448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3716916" y="4210318"/>
                <a:ext cx="224990" cy="305448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3" name="Group 662"/>
              <p:cNvGrpSpPr/>
              <p:nvPr/>
            </p:nvGrpSpPr>
            <p:grpSpPr>
              <a:xfrm>
                <a:off x="3735061" y="4267484"/>
                <a:ext cx="186950" cy="191676"/>
                <a:chOff x="2055815" y="834903"/>
                <a:chExt cx="227877" cy="202991"/>
              </a:xfrm>
              <a:grpFill/>
            </p:grpSpPr>
            <p:grpSp>
              <p:nvGrpSpPr>
                <p:cNvPr id="664" name="Group 663"/>
                <p:cNvGrpSpPr/>
                <p:nvPr/>
              </p:nvGrpSpPr>
              <p:grpSpPr>
                <a:xfrm>
                  <a:off x="2055815" y="835496"/>
                  <a:ext cx="227877" cy="202398"/>
                  <a:chOff x="2055815" y="835496"/>
                  <a:chExt cx="227877" cy="202398"/>
                </a:xfrm>
                <a:grpFill/>
              </p:grpSpPr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2055815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Straight Connector 670"/>
                  <p:cNvCxnSpPr/>
                  <p:nvPr/>
                </p:nvCxnSpPr>
                <p:spPr>
                  <a:xfrm>
                    <a:off x="2213842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5" name="Group 664"/>
                <p:cNvGrpSpPr/>
                <p:nvPr/>
              </p:nvGrpSpPr>
              <p:grpSpPr>
                <a:xfrm flipH="1">
                  <a:off x="2055823" y="834903"/>
                  <a:ext cx="227705" cy="202398"/>
                  <a:chOff x="2055818" y="835496"/>
                  <a:chExt cx="227871" cy="202398"/>
                </a:xfrm>
                <a:grpFill/>
              </p:grpSpPr>
              <p:cxnSp>
                <p:nvCxnSpPr>
                  <p:cNvPr id="666" name="Straight Connector 665"/>
                  <p:cNvCxnSpPr/>
                  <p:nvPr/>
                </p:nvCxnSpPr>
                <p:spPr>
                  <a:xfrm>
                    <a:off x="2055818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Straight Connector 666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2213839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672" name="Straight Connector 671"/>
            <p:cNvCxnSpPr/>
            <p:nvPr/>
          </p:nvCxnSpPr>
          <p:spPr>
            <a:xfrm>
              <a:off x="2938345" y="544740"/>
              <a:ext cx="142742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/>
          </p:nvCxnSpPr>
          <p:spPr>
            <a:xfrm>
              <a:off x="2937002" y="623717"/>
              <a:ext cx="57582" cy="1045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>
            <a:xfrm>
              <a:off x="2942589" y="728888"/>
              <a:ext cx="40382" cy="15175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flipH="1">
              <a:off x="3032135" y="624759"/>
              <a:ext cx="45719" cy="1045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 flipH="1">
              <a:off x="3041355" y="729930"/>
              <a:ext cx="32063" cy="15175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7" name="Group 676"/>
          <p:cNvGrpSpPr/>
          <p:nvPr/>
        </p:nvGrpSpPr>
        <p:grpSpPr>
          <a:xfrm rot="10800000">
            <a:off x="3699373" y="4409705"/>
            <a:ext cx="533546" cy="395871"/>
            <a:chOff x="2744738" y="485811"/>
            <a:chExt cx="533546" cy="395871"/>
          </a:xfrm>
        </p:grpSpPr>
        <p:grpSp>
          <p:nvGrpSpPr>
            <p:cNvPr id="678" name="Group 677"/>
            <p:cNvGrpSpPr/>
            <p:nvPr/>
          </p:nvGrpSpPr>
          <p:grpSpPr>
            <a:xfrm>
              <a:off x="2744738" y="485811"/>
              <a:ext cx="193607" cy="305448"/>
              <a:chOff x="3716916" y="4210318"/>
              <a:chExt cx="224990" cy="305448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3716916" y="4210318"/>
                <a:ext cx="224990" cy="305448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6" name="Group 695"/>
              <p:cNvGrpSpPr/>
              <p:nvPr/>
            </p:nvGrpSpPr>
            <p:grpSpPr>
              <a:xfrm>
                <a:off x="3735061" y="4267484"/>
                <a:ext cx="186950" cy="191676"/>
                <a:chOff x="2055815" y="834903"/>
                <a:chExt cx="227877" cy="202991"/>
              </a:xfrm>
              <a:grpFill/>
            </p:grpSpPr>
            <p:grpSp>
              <p:nvGrpSpPr>
                <p:cNvPr id="697" name="Group 696"/>
                <p:cNvGrpSpPr/>
                <p:nvPr/>
              </p:nvGrpSpPr>
              <p:grpSpPr>
                <a:xfrm>
                  <a:off x="2055815" y="835496"/>
                  <a:ext cx="227877" cy="202398"/>
                  <a:chOff x="2055815" y="835496"/>
                  <a:chExt cx="227877" cy="202398"/>
                </a:xfrm>
                <a:grpFill/>
              </p:grpSpPr>
              <p:cxnSp>
                <p:nvCxnSpPr>
                  <p:cNvPr id="702" name="Straight Connector 701"/>
                  <p:cNvCxnSpPr/>
                  <p:nvPr/>
                </p:nvCxnSpPr>
                <p:spPr>
                  <a:xfrm>
                    <a:off x="2055815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Straight Connector 703"/>
                  <p:cNvCxnSpPr/>
                  <p:nvPr/>
                </p:nvCxnSpPr>
                <p:spPr>
                  <a:xfrm>
                    <a:off x="2213842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8" name="Group 697"/>
                <p:cNvGrpSpPr/>
                <p:nvPr/>
              </p:nvGrpSpPr>
              <p:grpSpPr>
                <a:xfrm flipH="1">
                  <a:off x="2055823" y="834903"/>
                  <a:ext cx="227705" cy="202398"/>
                  <a:chOff x="2055818" y="835496"/>
                  <a:chExt cx="227871" cy="202398"/>
                </a:xfrm>
                <a:grpFill/>
              </p:grpSpPr>
              <p:cxnSp>
                <p:nvCxnSpPr>
                  <p:cNvPr id="699" name="Straight Connector 698"/>
                  <p:cNvCxnSpPr/>
                  <p:nvPr/>
                </p:nvCxnSpPr>
                <p:spPr>
                  <a:xfrm>
                    <a:off x="2055818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Straight Connector 699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/>
                  <p:cNvCxnSpPr/>
                  <p:nvPr/>
                </p:nvCxnSpPr>
                <p:spPr>
                  <a:xfrm>
                    <a:off x="2213839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79" name="Group 678"/>
            <p:cNvGrpSpPr/>
            <p:nvPr/>
          </p:nvGrpSpPr>
          <p:grpSpPr>
            <a:xfrm>
              <a:off x="3084677" y="487145"/>
              <a:ext cx="193607" cy="305448"/>
              <a:chOff x="3716916" y="4210318"/>
              <a:chExt cx="224990" cy="305448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3716916" y="4210318"/>
                <a:ext cx="224990" cy="305448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6" name="Group 685"/>
              <p:cNvGrpSpPr/>
              <p:nvPr/>
            </p:nvGrpSpPr>
            <p:grpSpPr>
              <a:xfrm>
                <a:off x="3735061" y="4267484"/>
                <a:ext cx="186950" cy="191676"/>
                <a:chOff x="2055815" y="834903"/>
                <a:chExt cx="227877" cy="202991"/>
              </a:xfrm>
              <a:grpFill/>
            </p:grpSpPr>
            <p:grpSp>
              <p:nvGrpSpPr>
                <p:cNvPr id="687" name="Group 686"/>
                <p:cNvGrpSpPr/>
                <p:nvPr/>
              </p:nvGrpSpPr>
              <p:grpSpPr>
                <a:xfrm>
                  <a:off x="2055815" y="835496"/>
                  <a:ext cx="227877" cy="202398"/>
                  <a:chOff x="2055815" y="835496"/>
                  <a:chExt cx="227877" cy="202398"/>
                </a:xfrm>
                <a:grpFill/>
              </p:grpSpPr>
              <p:cxnSp>
                <p:nvCxnSpPr>
                  <p:cNvPr id="692" name="Straight Connector 691"/>
                  <p:cNvCxnSpPr/>
                  <p:nvPr/>
                </p:nvCxnSpPr>
                <p:spPr>
                  <a:xfrm>
                    <a:off x="2055815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Straight Connector 692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/>
                  <p:cNvCxnSpPr/>
                  <p:nvPr/>
                </p:nvCxnSpPr>
                <p:spPr>
                  <a:xfrm>
                    <a:off x="2213842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8" name="Group 687"/>
                <p:cNvGrpSpPr/>
                <p:nvPr/>
              </p:nvGrpSpPr>
              <p:grpSpPr>
                <a:xfrm flipH="1">
                  <a:off x="2055823" y="834903"/>
                  <a:ext cx="227705" cy="202398"/>
                  <a:chOff x="2055818" y="835496"/>
                  <a:chExt cx="227871" cy="202398"/>
                </a:xfrm>
                <a:grpFill/>
              </p:grpSpPr>
              <p:cxnSp>
                <p:nvCxnSpPr>
                  <p:cNvPr id="689" name="Straight Connector 688"/>
                  <p:cNvCxnSpPr/>
                  <p:nvPr/>
                </p:nvCxnSpPr>
                <p:spPr>
                  <a:xfrm>
                    <a:off x="2055818" y="1036306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flipV="1">
                    <a:off x="2117725" y="835496"/>
                    <a:ext cx="102472" cy="2023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>
                    <a:off x="2213839" y="838340"/>
                    <a:ext cx="6985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680" name="Straight Connector 679"/>
            <p:cNvCxnSpPr/>
            <p:nvPr/>
          </p:nvCxnSpPr>
          <p:spPr>
            <a:xfrm>
              <a:off x="2938345" y="544740"/>
              <a:ext cx="142742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>
              <a:off x="2937002" y="623717"/>
              <a:ext cx="57582" cy="1045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>
              <a:off x="2942589" y="728888"/>
              <a:ext cx="40382" cy="15175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>
            <a:xfrm flipH="1">
              <a:off x="3032135" y="624759"/>
              <a:ext cx="45719" cy="10450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 flipH="1">
              <a:off x="3041355" y="729930"/>
              <a:ext cx="32063" cy="15175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5" name="Rectangle 704"/>
          <p:cNvSpPr/>
          <p:nvPr/>
        </p:nvSpPr>
        <p:spPr>
          <a:xfrm rot="16200000">
            <a:off x="3038891" y="2664174"/>
            <a:ext cx="1847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On-chip network</a:t>
            </a:r>
          </a:p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(26x26 Clos)</a:t>
            </a:r>
          </a:p>
        </p:txBody>
      </p:sp>
      <p:grpSp>
        <p:nvGrpSpPr>
          <p:cNvPr id="706" name="Group 705"/>
          <p:cNvGrpSpPr/>
          <p:nvPr/>
        </p:nvGrpSpPr>
        <p:grpSpPr>
          <a:xfrm>
            <a:off x="3335749" y="4084618"/>
            <a:ext cx="286176" cy="642145"/>
            <a:chOff x="3215126" y="1347849"/>
            <a:chExt cx="457592" cy="642145"/>
          </a:xfrm>
        </p:grpSpPr>
        <p:cxnSp>
          <p:nvCxnSpPr>
            <p:cNvPr id="707" name="Straight Arrow Connector 706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347849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557870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756939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>
              <a:off x="3215126" y="1989994"/>
              <a:ext cx="457592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4321138" y="1353817"/>
            <a:ext cx="286176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3" name="Straight Arrow Connector 712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4321137" y="1770025"/>
            <a:ext cx="286176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4702021" y="1283156"/>
            <a:ext cx="505875" cy="3529746"/>
            <a:chOff x="4613121" y="1249029"/>
            <a:chExt cx="505875" cy="375031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1249029"/>
              <a:ext cx="505875" cy="33279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1628754"/>
              <a:ext cx="505875" cy="33279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2008479"/>
              <a:ext cx="505875" cy="3327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2388204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2767929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3147654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3527379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3907104"/>
              <a:ext cx="505875" cy="3327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4286829"/>
              <a:ext cx="505875" cy="33279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4613121" y="4666554"/>
              <a:ext cx="505875" cy="33279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6" name="Rectangle 725"/>
          <p:cNvSpPr/>
          <p:nvPr/>
        </p:nvSpPr>
        <p:spPr>
          <a:xfrm rot="16200000">
            <a:off x="4029706" y="2733584"/>
            <a:ext cx="1847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clusters</a:t>
            </a:r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(x10)</a:t>
            </a:r>
          </a:p>
        </p:txBody>
      </p: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>
            <a:off x="5748641" y="1595402"/>
            <a:ext cx="345370" cy="283526"/>
            <a:chOff x="10794702" y="781515"/>
            <a:chExt cx="532267" cy="417467"/>
          </a:xfrm>
        </p:grpSpPr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1" name="TextBox 750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2735160" y="5124167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Futura Medium" panose="020B0602020204020303" pitchFamily="34" charset="-79"/>
              </a:rPr>
              <a:t>Distributed control</a:t>
            </a:r>
          </a:p>
        </p:txBody>
      </p: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>
            <a:off x="2220198" y="5158561"/>
            <a:ext cx="2733138" cy="0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372B95EF-4E1A-3B48-A11B-4C67B924D0F3}"/>
              </a:ext>
            </a:extLst>
          </p:cNvPr>
          <p:cNvGrpSpPr/>
          <p:nvPr/>
        </p:nvGrpSpPr>
        <p:grpSpPr>
          <a:xfrm>
            <a:off x="2470452" y="5049119"/>
            <a:ext cx="313326" cy="219722"/>
            <a:chOff x="10794702" y="781515"/>
            <a:chExt cx="532267" cy="41746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05E2E599-69B6-D140-AB7F-10EA6D5E6677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CE255315-C2DC-8A4B-9359-9131B98B5616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9BC5C4B8-A994-414C-A7C7-0C626793B275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6511E7AC-965A-0E4D-A09A-89AB3F1C257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E04BB016-7ED8-084B-93D2-FF184F1CFF70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CAD9BACE-82BF-3E42-B02E-E88CC2ED547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>
              <a:extLst>
                <a:ext uri="{FF2B5EF4-FFF2-40B4-BE49-F238E27FC236}">
                  <a16:creationId xmlns:a16="http://schemas.microsoft.com/office/drawing/2014/main" id="{F1DC31CC-813A-5740-B94D-027B19AF664A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3" name="Straight Arrow Connector 752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flipV="1">
            <a:off x="3970032" y="4866358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flipV="1">
            <a:off x="4953336" y="4867655"/>
            <a:ext cx="0" cy="290906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>
            <a:off x="5750931" y="4503592"/>
            <a:ext cx="345370" cy="283526"/>
            <a:chOff x="10794702" y="781515"/>
            <a:chExt cx="532267" cy="417467"/>
          </a:xfrm>
        </p:grpSpPr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5" name="Rounded Rectangle 764">
            <a:extLst>
              <a:ext uri="{FF2B5EF4-FFF2-40B4-BE49-F238E27FC236}">
                <a16:creationId xmlns:a16="http://schemas.microsoft.com/office/drawing/2014/main" id="{7BF1F453-477A-E644-8B98-259C5CD12959}"/>
              </a:ext>
            </a:extLst>
          </p:cNvPr>
          <p:cNvSpPr/>
          <p:nvPr/>
        </p:nvSpPr>
        <p:spPr>
          <a:xfrm rot="16200000">
            <a:off x="7168994" y="2793301"/>
            <a:ext cx="3451473" cy="31065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Automorphism</a:t>
            </a:r>
          </a:p>
        </p:txBody>
      </p:sp>
      <p:sp>
        <p:nvSpPr>
          <p:cNvPr id="766" name="Rounded Rectangle 765">
            <a:extLst>
              <a:ext uri="{FF2B5EF4-FFF2-40B4-BE49-F238E27FC236}">
                <a16:creationId xmlns:a16="http://schemas.microsoft.com/office/drawing/2014/main" id="{90F005FA-9077-F54E-85E8-366658C3391B}"/>
              </a:ext>
            </a:extLst>
          </p:cNvPr>
          <p:cNvSpPr/>
          <p:nvPr/>
        </p:nvSpPr>
        <p:spPr>
          <a:xfrm rot="16200000">
            <a:off x="5680003" y="2775133"/>
            <a:ext cx="3436726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</a:t>
            </a:r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C0723A6B-6230-F54A-A009-E5AC895AEDA7}"/>
              </a:ext>
            </a:extLst>
          </p:cNvPr>
          <p:cNvSpPr/>
          <p:nvPr/>
        </p:nvSpPr>
        <p:spPr>
          <a:xfrm>
            <a:off x="7283772" y="1266425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25829A03-67E4-8A41-BBAF-9837E2746F2C}"/>
              </a:ext>
            </a:extLst>
          </p:cNvPr>
          <p:cNvSpPr/>
          <p:nvPr/>
        </p:nvSpPr>
        <p:spPr>
          <a:xfrm>
            <a:off x="7283772" y="1536713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5400000">
            <a:off x="7215164" y="1806291"/>
            <a:ext cx="54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988B50B1-3720-F74F-BD96-4D1409FC1E5A}"/>
              </a:ext>
            </a:extLst>
          </p:cNvPr>
          <p:cNvSpPr/>
          <p:nvPr/>
        </p:nvSpPr>
        <p:spPr>
          <a:xfrm>
            <a:off x="7281449" y="4341611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71" name="Rounded Rectangle 770">
            <a:extLst>
              <a:ext uri="{FF2B5EF4-FFF2-40B4-BE49-F238E27FC236}">
                <a16:creationId xmlns:a16="http://schemas.microsoft.com/office/drawing/2014/main" id="{37372568-ABA3-5548-9693-8D069B1BA385}"/>
              </a:ext>
            </a:extLst>
          </p:cNvPr>
          <p:cNvSpPr/>
          <p:nvPr/>
        </p:nvSpPr>
        <p:spPr>
          <a:xfrm rot="16200000">
            <a:off x="6430905" y="2793247"/>
            <a:ext cx="3444207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add</a:t>
            </a:r>
          </a:p>
        </p:txBody>
      </p: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F8C983FF-B5E4-3647-9E79-EF1BAD0DF0B3}"/>
              </a:ext>
            </a:extLst>
          </p:cNvPr>
          <p:cNvGrpSpPr/>
          <p:nvPr/>
        </p:nvGrpSpPr>
        <p:grpSpPr>
          <a:xfrm>
            <a:off x="7995540" y="1292658"/>
            <a:ext cx="477054" cy="1028774"/>
            <a:chOff x="7407374" y="1410717"/>
            <a:chExt cx="477054" cy="907634"/>
          </a:xfrm>
        </p:grpSpPr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39EE60A2-0A97-7442-A3A8-F55665069BD9}"/>
                </a:ext>
              </a:extLst>
            </p:cNvPr>
            <p:cNvSpPr/>
            <p:nvPr/>
          </p:nvSpPr>
          <p:spPr>
            <a:xfrm>
              <a:off x="7454209" y="1410717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:a16="http://schemas.microsoft.com/office/drawing/2014/main" id="{BC58CD64-6C9F-1240-826F-C4784014055C}"/>
                </a:ext>
              </a:extLst>
            </p:cNvPr>
            <p:cNvSpPr/>
            <p:nvPr/>
          </p:nvSpPr>
          <p:spPr>
            <a:xfrm>
              <a:off x="7454209" y="1649178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6960AC80-96F7-A541-8400-3D4A005F5710}"/>
                </a:ext>
              </a:extLst>
            </p:cNvPr>
            <p:cNvSpPr txBox="1"/>
            <p:nvPr/>
          </p:nvSpPr>
          <p:spPr>
            <a:xfrm rot="5400000">
              <a:off x="7404489" y="1838412"/>
              <a:ext cx="4828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sp>
        <p:nvSpPr>
          <p:cNvPr id="776" name="Rectangle 775">
            <a:extLst>
              <a:ext uri="{FF2B5EF4-FFF2-40B4-BE49-F238E27FC236}">
                <a16:creationId xmlns:a16="http://schemas.microsoft.com/office/drawing/2014/main" id="{8284FDA4-7232-0B4D-8C48-D159835396F2}"/>
              </a:ext>
            </a:extLst>
          </p:cNvPr>
          <p:cNvSpPr/>
          <p:nvPr/>
        </p:nvSpPr>
        <p:spPr>
          <a:xfrm>
            <a:off x="8031794" y="4367845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777" name="Rounded Rectangle 776">
            <a:extLst>
              <a:ext uri="{FF2B5EF4-FFF2-40B4-BE49-F238E27FC236}">
                <a16:creationId xmlns:a16="http://schemas.microsoft.com/office/drawing/2014/main" id="{E7255DF0-C48E-7D46-8A2E-C3F919353448}"/>
              </a:ext>
            </a:extLst>
          </p:cNvPr>
          <p:cNvSpPr/>
          <p:nvPr/>
        </p:nvSpPr>
        <p:spPr>
          <a:xfrm rot="16200000">
            <a:off x="6803361" y="2790226"/>
            <a:ext cx="3436034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add</a:t>
            </a:r>
          </a:p>
        </p:txBody>
      </p: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1AD953B7-70D2-7A4D-A677-6224DED1D4E2}"/>
              </a:ext>
            </a:extLst>
          </p:cNvPr>
          <p:cNvGrpSpPr/>
          <p:nvPr/>
        </p:nvGrpSpPr>
        <p:grpSpPr>
          <a:xfrm>
            <a:off x="8372901" y="1292657"/>
            <a:ext cx="477054" cy="1052175"/>
            <a:chOff x="7426342" y="1410717"/>
            <a:chExt cx="477054" cy="928280"/>
          </a:xfrm>
        </p:grpSpPr>
        <p:sp>
          <p:nvSpPr>
            <p:cNvPr id="779" name="Rectangle 778">
              <a:extLst>
                <a:ext uri="{FF2B5EF4-FFF2-40B4-BE49-F238E27FC236}">
                  <a16:creationId xmlns:a16="http://schemas.microsoft.com/office/drawing/2014/main" id="{069EDC26-7953-0A40-9A2E-2BF44F95F5A9}"/>
                </a:ext>
              </a:extLst>
            </p:cNvPr>
            <p:cNvSpPr/>
            <p:nvPr/>
          </p:nvSpPr>
          <p:spPr>
            <a:xfrm>
              <a:off x="7454209" y="1410717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780" name="Rectangle 779">
              <a:extLst>
                <a:ext uri="{FF2B5EF4-FFF2-40B4-BE49-F238E27FC236}">
                  <a16:creationId xmlns:a16="http://schemas.microsoft.com/office/drawing/2014/main" id="{93880AA1-FD43-BD4B-8561-C2EFFC2A4D10}"/>
                </a:ext>
              </a:extLst>
            </p:cNvPr>
            <p:cNvSpPr/>
            <p:nvPr/>
          </p:nvSpPr>
          <p:spPr>
            <a:xfrm>
              <a:off x="7454209" y="1649178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76AA0B7A-72D6-0347-AE9F-7062F13268B7}"/>
                </a:ext>
              </a:extLst>
            </p:cNvPr>
            <p:cNvSpPr txBox="1"/>
            <p:nvPr/>
          </p:nvSpPr>
          <p:spPr>
            <a:xfrm rot="5400000">
              <a:off x="7423457" y="1859058"/>
              <a:ext cx="4828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sp>
        <p:nvSpPr>
          <p:cNvPr id="782" name="Rectangle 781">
            <a:extLst>
              <a:ext uri="{FF2B5EF4-FFF2-40B4-BE49-F238E27FC236}">
                <a16:creationId xmlns:a16="http://schemas.microsoft.com/office/drawing/2014/main" id="{5F1D78FF-E102-AE4E-B1AA-6BC2BF339C9C}"/>
              </a:ext>
            </a:extLst>
          </p:cNvPr>
          <p:cNvSpPr/>
          <p:nvPr/>
        </p:nvSpPr>
        <p:spPr>
          <a:xfrm>
            <a:off x="8404263" y="4365224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783" name="Rounded Rectangle 782">
            <a:extLst>
              <a:ext uri="{FF2B5EF4-FFF2-40B4-BE49-F238E27FC236}">
                <a16:creationId xmlns:a16="http://schemas.microsoft.com/office/drawing/2014/main" id="{A0450AEB-D002-D04E-90AE-24866277E947}"/>
              </a:ext>
            </a:extLst>
          </p:cNvPr>
          <p:cNvSpPr/>
          <p:nvPr/>
        </p:nvSpPr>
        <p:spPr>
          <a:xfrm rot="16200000">
            <a:off x="6046772" y="2778023"/>
            <a:ext cx="3444207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</a:t>
            </a:r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2F38926C-B078-F64E-86CD-DB6CE9C6962D}"/>
              </a:ext>
            </a:extLst>
          </p:cNvPr>
          <p:cNvSpPr/>
          <p:nvPr/>
        </p:nvSpPr>
        <p:spPr>
          <a:xfrm>
            <a:off x="7654282" y="1273056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891AA005-0FB5-9846-BD61-7E332DE9BD26}"/>
              </a:ext>
            </a:extLst>
          </p:cNvPr>
          <p:cNvSpPr/>
          <p:nvPr/>
        </p:nvSpPr>
        <p:spPr>
          <a:xfrm>
            <a:off x="7654282" y="1543344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9E635244-D907-1B4F-A579-25EA508F2D97}"/>
              </a:ext>
            </a:extLst>
          </p:cNvPr>
          <p:cNvSpPr txBox="1"/>
          <p:nvPr/>
        </p:nvSpPr>
        <p:spPr>
          <a:xfrm rot="5400000">
            <a:off x="7592065" y="1806291"/>
            <a:ext cx="54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BE81B626-BC37-D540-B577-09903941994E}"/>
              </a:ext>
            </a:extLst>
          </p:cNvPr>
          <p:cNvSpPr/>
          <p:nvPr/>
        </p:nvSpPr>
        <p:spPr>
          <a:xfrm>
            <a:off x="7651959" y="4348243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754120" y="4625353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Vector functional units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5499558" y="853561"/>
            <a:ext cx="365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Futura Medium" panose="020B0602020204020303" pitchFamily="34" charset="-79"/>
              </a:rPr>
              <a:t>Compute cluster</a:t>
            </a:r>
          </a:p>
        </p:txBody>
      </p:sp>
      <p:cxnSp>
        <p:nvCxnSpPr>
          <p:cNvPr id="790" name="Straight Arrow Connector 789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5356126" y="2790285"/>
            <a:ext cx="286176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242615" y="959894"/>
            <a:ext cx="202842" cy="31873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/>
          <p:cNvCxnSpPr/>
          <p:nvPr/>
        </p:nvCxnSpPr>
        <p:spPr>
          <a:xfrm>
            <a:off x="5236867" y="1604748"/>
            <a:ext cx="202842" cy="7847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4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Rectangle 787">
            <a:extLst>
              <a:ext uri="{FF2B5EF4-FFF2-40B4-BE49-F238E27FC236}">
                <a16:creationId xmlns:a16="http://schemas.microsoft.com/office/drawing/2014/main" id="{2A5D25B8-BF9D-D84C-90DF-057B03913780}"/>
              </a:ext>
            </a:extLst>
          </p:cNvPr>
          <p:cNvSpPr/>
          <p:nvPr/>
        </p:nvSpPr>
        <p:spPr>
          <a:xfrm rot="5400000">
            <a:off x="4542163" y="714234"/>
            <a:ext cx="3787452" cy="29981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6" name="Rounded Rectangle 755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>
            <a:off x="5204978" y="623433"/>
            <a:ext cx="2691247" cy="567998"/>
          </a:xfrm>
          <a:prstGeom prst="roundRect">
            <a:avLst>
              <a:gd name="adj" fmla="val 7913"/>
            </a:avLst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5931954" y="568745"/>
            <a:ext cx="1824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 Register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(banked)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361F71B-E87B-3B49-B73E-C46D76997E15}"/>
              </a:ext>
            </a:extLst>
          </p:cNvPr>
          <p:cNvSpPr/>
          <p:nvPr/>
        </p:nvSpPr>
        <p:spPr>
          <a:xfrm rot="5400000">
            <a:off x="1749317" y="260391"/>
            <a:ext cx="2513189" cy="3509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E966246-5CA6-7F45-A4CD-3EAF0DFFA87A}"/>
              </a:ext>
            </a:extLst>
          </p:cNvPr>
          <p:cNvSpPr/>
          <p:nvPr/>
        </p:nvSpPr>
        <p:spPr>
          <a:xfrm rot="5400000">
            <a:off x="-622813" y="2160100"/>
            <a:ext cx="3167283" cy="414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 rot="5400000">
            <a:off x="3388521" y="1831531"/>
            <a:ext cx="251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Memory hierarchy</a:t>
            </a: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rot="5400000" flipV="1">
            <a:off x="1150208" y="1662810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 rot="5400000" flipH="1">
            <a:off x="1143778" y="879732"/>
            <a:ext cx="4504" cy="273985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TextBox 541">
            <a:extLst>
              <a:ext uri="{FF2B5EF4-FFF2-40B4-BE49-F238E27FC236}">
                <a16:creationId xmlns:a16="http://schemas.microsoft.com/office/drawing/2014/main" id="{3CC813CE-5C9F-8A45-9333-D3D3BD7FBC66}"/>
              </a:ext>
            </a:extLst>
          </p:cNvPr>
          <p:cNvSpPr txBox="1"/>
          <p:nvPr/>
        </p:nvSpPr>
        <p:spPr>
          <a:xfrm>
            <a:off x="6340918" y="121924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cs typeface="Futura Medium" panose="020B0602020204020303" pitchFamily="34" charset="-79"/>
              </a:rPr>
              <a:t>x128 lanes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9B800179-87C1-FF45-B7F1-75233D7EE49D}"/>
              </a:ext>
            </a:extLst>
          </p:cNvPr>
          <p:cNvSpPr/>
          <p:nvPr/>
        </p:nvSpPr>
        <p:spPr>
          <a:xfrm>
            <a:off x="5226162" y="1596295"/>
            <a:ext cx="2649136" cy="5250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 rot="5400000">
            <a:off x="-85073" y="2324859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Futura Medium" panose="020B0602020204020303" pitchFamily="34" charset="-79"/>
              </a:rPr>
              <a:t>Distributed control</a:t>
            </a:r>
          </a:p>
        </p:txBody>
      </p: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 rot="5400000">
            <a:off x="-357532" y="2385544"/>
            <a:ext cx="2733138" cy="0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372B95EF-4E1A-3B48-A11B-4C67B924D0F3}"/>
              </a:ext>
            </a:extLst>
          </p:cNvPr>
          <p:cNvGrpSpPr/>
          <p:nvPr/>
        </p:nvGrpSpPr>
        <p:grpSpPr>
          <a:xfrm rot="5400000">
            <a:off x="851955" y="1316031"/>
            <a:ext cx="313326" cy="219722"/>
            <a:chOff x="10794702" y="781515"/>
            <a:chExt cx="532267" cy="41746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05E2E599-69B6-D140-AB7F-10EA6D5E6677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CE255315-C2DC-8A4B-9359-9131B98B5616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9BC5C4B8-A994-414C-A7C7-0C626793B275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6511E7AC-965A-0E4D-A09A-89AB3F1C257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E04BB016-7ED8-084B-93D2-FF184F1CFF70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CAD9BACE-82BF-3E42-B02E-E88CC2ED547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>
              <a:extLst>
                <a:ext uri="{FF2B5EF4-FFF2-40B4-BE49-F238E27FC236}">
                  <a16:creationId xmlns:a16="http://schemas.microsoft.com/office/drawing/2014/main" id="{F1DC31CC-813A-5740-B94D-027B19AF664A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3" name="Straight Arrow Connector 752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rot="5400000" flipV="1">
            <a:off x="1168070" y="2635639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rot="5400000" flipV="1">
            <a:off x="1154490" y="3606660"/>
            <a:ext cx="0" cy="290906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 rot="5400000">
            <a:off x="5237087" y="786515"/>
            <a:ext cx="345370" cy="235958"/>
            <a:chOff x="10794702" y="781515"/>
            <a:chExt cx="532267" cy="417467"/>
          </a:xfrm>
        </p:grpSpPr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5" name="Rounded Rectangle 764">
            <a:extLst>
              <a:ext uri="{FF2B5EF4-FFF2-40B4-BE49-F238E27FC236}">
                <a16:creationId xmlns:a16="http://schemas.microsoft.com/office/drawing/2014/main" id="{7BF1F453-477A-E644-8B98-259C5CD12959}"/>
              </a:ext>
            </a:extLst>
          </p:cNvPr>
          <p:cNvSpPr/>
          <p:nvPr/>
        </p:nvSpPr>
        <p:spPr>
          <a:xfrm>
            <a:off x="5213856" y="2196495"/>
            <a:ext cx="2663914" cy="31065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Automorphism</a:t>
            </a:r>
          </a:p>
        </p:txBody>
      </p:sp>
      <p:sp>
        <p:nvSpPr>
          <p:cNvPr id="198" name="TextBox 197"/>
          <p:cNvSpPr txBox="1"/>
          <p:nvPr/>
        </p:nvSpPr>
        <p:spPr>
          <a:xfrm rot="5400000">
            <a:off x="3915710" y="2675113"/>
            <a:ext cx="231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Vector functional units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4936818" y="266124"/>
            <a:ext cx="299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Futura Medium" panose="020B0602020204020303" pitchFamily="34" charset="-79"/>
              </a:rPr>
              <a:t>Compute cluster</a:t>
            </a:r>
          </a:p>
        </p:txBody>
      </p:sp>
      <p:cxnSp>
        <p:nvCxnSpPr>
          <p:cNvPr id="200" name="Straight Connector 199"/>
          <p:cNvCxnSpPr/>
          <p:nvPr/>
        </p:nvCxnSpPr>
        <p:spPr>
          <a:xfrm>
            <a:off x="4401360" y="3994507"/>
            <a:ext cx="498137" cy="303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/>
          <p:cNvCxnSpPr/>
          <p:nvPr/>
        </p:nvCxnSpPr>
        <p:spPr>
          <a:xfrm flipH="1">
            <a:off x="4407265" y="3031697"/>
            <a:ext cx="492232" cy="51486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306885" y="319579"/>
            <a:ext cx="3174958" cy="3776225"/>
            <a:chOff x="781369" y="319579"/>
            <a:chExt cx="3700474" cy="3776225"/>
          </a:xfrm>
        </p:grpSpPr>
        <p:sp>
          <p:nvSpPr>
            <p:cNvPr id="716" name="Rounded Rectangle 715">
              <a:extLst>
                <a:ext uri="{FF2B5EF4-FFF2-40B4-BE49-F238E27FC236}">
                  <a16:creationId xmlns:a16="http://schemas.microsoft.com/office/drawing/2014/main" id="{88069169-0B54-4243-A3AA-A9C39C64A074}"/>
                </a:ext>
              </a:extLst>
            </p:cNvPr>
            <p:cNvSpPr/>
            <p:nvPr/>
          </p:nvSpPr>
          <p:spPr>
            <a:xfrm>
              <a:off x="789251" y="3411898"/>
              <a:ext cx="3692592" cy="683906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27" name="Straight Arrow Connector 426">
              <a:extLst>
                <a:ext uri="{FF2B5EF4-FFF2-40B4-BE49-F238E27FC236}">
                  <a16:creationId xmlns:a16="http://schemas.microsoft.com/office/drawing/2014/main" id="{D865DA27-C17C-FB42-8160-50065BDF6A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12078" y="1308007"/>
              <a:ext cx="28007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Straight Arrow Connector 428">
              <a:extLst>
                <a:ext uri="{FF2B5EF4-FFF2-40B4-BE49-F238E27FC236}">
                  <a16:creationId xmlns:a16="http://schemas.microsoft.com/office/drawing/2014/main" id="{C1AFE377-240D-684F-950E-39AE2097A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8423" y="1317738"/>
              <a:ext cx="28007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372FF701-8CC4-A140-8E66-D5E33AE9739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59837" y="1308007"/>
              <a:ext cx="28007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223D0853-ED5E-D749-8AC1-EB3C79E1CD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09454" y="1308007"/>
              <a:ext cx="28007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2" name="Rounded Rectangle 431">
              <a:extLst>
                <a:ext uri="{FF2B5EF4-FFF2-40B4-BE49-F238E27FC236}">
                  <a16:creationId xmlns:a16="http://schemas.microsoft.com/office/drawing/2014/main" id="{88069169-0B54-4243-A3AA-A9C39C64A074}"/>
                </a:ext>
              </a:extLst>
            </p:cNvPr>
            <p:cNvSpPr/>
            <p:nvPr/>
          </p:nvSpPr>
          <p:spPr>
            <a:xfrm>
              <a:off x="3624651" y="870222"/>
              <a:ext cx="845962" cy="2977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 ctrl</a:t>
              </a:r>
            </a:p>
          </p:txBody>
        </p:sp>
        <p:sp>
          <p:nvSpPr>
            <p:cNvPr id="438" name="Rounded Rectangle 437">
              <a:extLst>
                <a:ext uri="{FF2B5EF4-FFF2-40B4-BE49-F238E27FC236}">
                  <a16:creationId xmlns:a16="http://schemas.microsoft.com/office/drawing/2014/main" id="{03AD8886-3706-A044-98FD-56FCB9E9BD03}"/>
                </a:ext>
              </a:extLst>
            </p:cNvPr>
            <p:cNvSpPr/>
            <p:nvPr/>
          </p:nvSpPr>
          <p:spPr>
            <a:xfrm>
              <a:off x="2676892" y="870222"/>
              <a:ext cx="845962" cy="2977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 ctrl</a:t>
              </a:r>
            </a:p>
          </p:txBody>
        </p:sp>
        <p:sp>
          <p:nvSpPr>
            <p:cNvPr id="439" name="Rounded Rectangle 438">
              <a:extLst>
                <a:ext uri="{FF2B5EF4-FFF2-40B4-BE49-F238E27FC236}">
                  <a16:creationId xmlns:a16="http://schemas.microsoft.com/office/drawing/2014/main" id="{565E7D56-3A87-234A-A3D3-001E5BBA8C53}"/>
                </a:ext>
              </a:extLst>
            </p:cNvPr>
            <p:cNvSpPr/>
            <p:nvPr/>
          </p:nvSpPr>
          <p:spPr>
            <a:xfrm>
              <a:off x="1729133" y="870222"/>
              <a:ext cx="845962" cy="2977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 ctrl</a:t>
              </a:r>
            </a:p>
          </p:txBody>
        </p:sp>
        <p:sp>
          <p:nvSpPr>
            <p:cNvPr id="440" name="Rounded Rectangle 439">
              <a:extLst>
                <a:ext uri="{FF2B5EF4-FFF2-40B4-BE49-F238E27FC236}">
                  <a16:creationId xmlns:a16="http://schemas.microsoft.com/office/drawing/2014/main" id="{9AB4B82F-FE7B-1D4D-8AA7-46CF2444164F}"/>
                </a:ext>
              </a:extLst>
            </p:cNvPr>
            <p:cNvSpPr/>
            <p:nvPr/>
          </p:nvSpPr>
          <p:spPr>
            <a:xfrm>
              <a:off x="781373" y="870222"/>
              <a:ext cx="845962" cy="2977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 ctrl</a:t>
              </a:r>
            </a:p>
          </p:txBody>
        </p:sp>
        <p:sp>
          <p:nvSpPr>
            <p:cNvPr id="578" name="Rounded Rectangle 577">
              <a:extLst>
                <a:ext uri="{FF2B5EF4-FFF2-40B4-BE49-F238E27FC236}">
                  <a16:creationId xmlns:a16="http://schemas.microsoft.com/office/drawing/2014/main" id="{4F96CF6A-CFA5-6445-BD6D-E3C76773B24B}"/>
                </a:ext>
              </a:extLst>
            </p:cNvPr>
            <p:cNvSpPr/>
            <p:nvPr/>
          </p:nvSpPr>
          <p:spPr>
            <a:xfrm>
              <a:off x="781369" y="319579"/>
              <a:ext cx="3692595" cy="367392"/>
            </a:xfrm>
            <a:prstGeom prst="roundRect">
              <a:avLst>
                <a:gd name="adj" fmla="val 864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High-Bandwidth Memory</a:t>
              </a:r>
            </a:p>
          </p:txBody>
        </p:sp>
        <p:sp>
          <p:nvSpPr>
            <p:cNvPr id="329" name="Rounded Rectangle 328">
              <a:extLst>
                <a:ext uri="{FF2B5EF4-FFF2-40B4-BE49-F238E27FC236}">
                  <a16:creationId xmlns:a16="http://schemas.microsoft.com/office/drawing/2014/main" id="{88069169-0B54-4243-A3AA-A9C39C64A074}"/>
                </a:ext>
              </a:extLst>
            </p:cNvPr>
            <p:cNvSpPr/>
            <p:nvPr/>
          </p:nvSpPr>
          <p:spPr>
            <a:xfrm>
              <a:off x="781370" y="1448625"/>
              <a:ext cx="3692592" cy="683906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 rot="5400000">
              <a:off x="3780752" y="1391911"/>
              <a:ext cx="431348" cy="809868"/>
              <a:chOff x="2678151" y="1173740"/>
              <a:chExt cx="313326" cy="1230636"/>
            </a:xfrm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173740"/>
                <a:ext cx="313326" cy="283526"/>
                <a:chOff x="10794702" y="781515"/>
                <a:chExt cx="532267" cy="417467"/>
              </a:xfrm>
            </p:grpSpPr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489443"/>
                <a:ext cx="313326" cy="283526"/>
                <a:chOff x="10794702" y="781515"/>
                <a:chExt cx="532267" cy="417467"/>
              </a:xfrm>
            </p:grpSpPr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805146"/>
                <a:ext cx="313326" cy="283526"/>
                <a:chOff x="10794702" y="781515"/>
                <a:chExt cx="532267" cy="417467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2120850"/>
                <a:ext cx="313326" cy="283526"/>
                <a:chOff x="10794702" y="781515"/>
                <a:chExt cx="532267" cy="417467"/>
              </a:xfrm>
            </p:grpSpPr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0" name="Group 329"/>
            <p:cNvGrpSpPr/>
            <p:nvPr/>
          </p:nvGrpSpPr>
          <p:grpSpPr>
            <a:xfrm rot="5400000">
              <a:off x="1060874" y="1391089"/>
              <a:ext cx="431348" cy="809868"/>
              <a:chOff x="2678151" y="1173740"/>
              <a:chExt cx="313326" cy="1230636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173740"/>
                <a:ext cx="313326" cy="283526"/>
                <a:chOff x="10794702" y="781515"/>
                <a:chExt cx="532267" cy="417467"/>
              </a:xfrm>
            </p:grpSpPr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489443"/>
                <a:ext cx="313326" cy="283526"/>
                <a:chOff x="10794702" y="781515"/>
                <a:chExt cx="532267" cy="417467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805146"/>
                <a:ext cx="313326" cy="283526"/>
                <a:chOff x="10794702" y="781515"/>
                <a:chExt cx="532267" cy="417467"/>
              </a:xfrm>
            </p:grpSpPr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2120850"/>
                <a:ext cx="313326" cy="283526"/>
                <a:chOff x="10794702" y="781515"/>
                <a:chExt cx="532267" cy="417467"/>
              </a:xfrm>
            </p:grpSpPr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3" name="Group 362"/>
            <p:cNvGrpSpPr/>
            <p:nvPr/>
          </p:nvGrpSpPr>
          <p:grpSpPr>
            <a:xfrm rot="5400000">
              <a:off x="2886437" y="1392646"/>
              <a:ext cx="431348" cy="809868"/>
              <a:chOff x="2678151" y="1173740"/>
              <a:chExt cx="313326" cy="1230636"/>
            </a:xfrm>
          </p:grpSpPr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173740"/>
                <a:ext cx="313326" cy="283526"/>
                <a:chOff x="10794702" y="781515"/>
                <a:chExt cx="532267" cy="417467"/>
              </a:xfrm>
            </p:grpSpPr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489443"/>
                <a:ext cx="313326" cy="283526"/>
                <a:chOff x="10794702" y="781515"/>
                <a:chExt cx="532267" cy="417467"/>
              </a:xfrm>
            </p:grpSpPr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805146"/>
                <a:ext cx="313326" cy="283526"/>
                <a:chOff x="10794702" y="781515"/>
                <a:chExt cx="532267" cy="417467"/>
              </a:xfrm>
            </p:grpSpPr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2120850"/>
                <a:ext cx="313326" cy="283526"/>
                <a:chOff x="10794702" y="781515"/>
                <a:chExt cx="532267" cy="417467"/>
              </a:xfrm>
            </p:grpSpPr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5" name="Group 554"/>
            <p:cNvGrpSpPr/>
            <p:nvPr/>
          </p:nvGrpSpPr>
          <p:grpSpPr>
            <a:xfrm rot="5400000">
              <a:off x="1971907" y="1393295"/>
              <a:ext cx="431348" cy="809868"/>
              <a:chOff x="2678151" y="1173740"/>
              <a:chExt cx="313326" cy="1230636"/>
            </a:xfrm>
          </p:grpSpPr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173740"/>
                <a:ext cx="313326" cy="283526"/>
                <a:chOff x="10794702" y="781515"/>
                <a:chExt cx="532267" cy="417467"/>
              </a:xfrm>
            </p:grpSpPr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4" name="Straight Connector 583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Straight Connector 584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Straight Connector 585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Straight Connector 587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489443"/>
                <a:ext cx="313326" cy="283526"/>
                <a:chOff x="10794702" y="781515"/>
                <a:chExt cx="532267" cy="417467"/>
              </a:xfrm>
            </p:grpSpPr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6" name="Straight Connector 575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1805146"/>
                <a:ext cx="313326" cy="283526"/>
                <a:chOff x="10794702" y="781515"/>
                <a:chExt cx="532267" cy="417467"/>
              </a:xfrm>
            </p:grpSpPr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8631A17A-7219-A84F-B7F4-96846B418601}"/>
                  </a:ext>
                </a:extLst>
              </p:cNvPr>
              <p:cNvGrpSpPr/>
              <p:nvPr/>
            </p:nvGrpSpPr>
            <p:grpSpPr>
              <a:xfrm>
                <a:off x="2678151" y="2120850"/>
                <a:ext cx="313326" cy="283526"/>
                <a:chOff x="10794702" y="781515"/>
                <a:chExt cx="532267" cy="417467"/>
              </a:xfrm>
            </p:grpSpPr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10794702" y="781515"/>
                  <a:ext cx="532267" cy="41746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2" name="Straight Connector 561">
                  <a:extLst>
                    <a:ext uri="{FF2B5EF4-FFF2-40B4-BE49-F238E27FC236}">
                      <a16:creationId xmlns:a16="http://schemas.microsoft.com/office/drawing/2014/main" id="{AF420918-493B-CC42-8E68-97322EA4A79E}"/>
                    </a:ext>
                  </a:extLst>
                </p:cNvPr>
                <p:cNvCxnSpPr/>
                <p:nvPr/>
              </p:nvCxnSpPr>
              <p:spPr>
                <a:xfrm>
                  <a:off x="10869769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>
                  <a:extLst>
                    <a:ext uri="{FF2B5EF4-FFF2-40B4-BE49-F238E27FC236}">
                      <a16:creationId xmlns:a16="http://schemas.microsoft.com/office/drawing/2014/main" id="{1EB4814B-15CA-9F4C-8FE5-72C3F4FAB545}"/>
                    </a:ext>
                  </a:extLst>
                </p:cNvPr>
                <p:cNvCxnSpPr/>
                <p:nvPr/>
              </p:nvCxnSpPr>
              <p:spPr>
                <a:xfrm>
                  <a:off x="10944896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30859116-8C3B-274F-B222-4694953EB847}"/>
                    </a:ext>
                  </a:extLst>
                </p:cNvPr>
                <p:cNvCxnSpPr/>
                <p:nvPr/>
              </p:nvCxnSpPr>
              <p:spPr>
                <a:xfrm>
                  <a:off x="11020023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94D1C9D7-F7DB-6746-A206-037A04F112CD}"/>
                    </a:ext>
                  </a:extLst>
                </p:cNvPr>
                <p:cNvCxnSpPr/>
                <p:nvPr/>
              </p:nvCxnSpPr>
              <p:spPr>
                <a:xfrm>
                  <a:off x="11095150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030EE60B-B2F5-4443-B614-7DA21D116972}"/>
                    </a:ext>
                  </a:extLst>
                </p:cNvPr>
                <p:cNvCxnSpPr/>
                <p:nvPr/>
              </p:nvCxnSpPr>
              <p:spPr>
                <a:xfrm>
                  <a:off x="11170277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2FD4E946-7209-AB40-AAA2-8589FC0CD0C5}"/>
                    </a:ext>
                  </a:extLst>
                </p:cNvPr>
                <p:cNvCxnSpPr/>
                <p:nvPr/>
              </p:nvCxnSpPr>
              <p:spPr>
                <a:xfrm>
                  <a:off x="11245404" y="781515"/>
                  <a:ext cx="0" cy="417467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Rectangle 8"/>
            <p:cNvSpPr/>
            <p:nvPr/>
          </p:nvSpPr>
          <p:spPr>
            <a:xfrm>
              <a:off x="1713931" y="1472859"/>
              <a:ext cx="18472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Scratchpad</a:t>
              </a:r>
              <a:b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banks (x16)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 rot="5400000">
              <a:off x="3853939" y="1962214"/>
              <a:ext cx="286176" cy="642145"/>
              <a:chOff x="3215126" y="1347849"/>
              <a:chExt cx="457592" cy="642145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347849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Arrow Connector 589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557870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Arrow Connector 590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756939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Arrow Connector 591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989994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3" name="Rounded Rectangle 592">
              <a:extLst>
                <a:ext uri="{FF2B5EF4-FFF2-40B4-BE49-F238E27FC236}">
                  <a16:creationId xmlns:a16="http://schemas.microsoft.com/office/drawing/2014/main" id="{88069169-0B54-4243-A3AA-A9C39C64A074}"/>
                </a:ext>
              </a:extLst>
            </p:cNvPr>
            <p:cNvSpPr/>
            <p:nvPr/>
          </p:nvSpPr>
          <p:spPr>
            <a:xfrm>
              <a:off x="789251" y="2421022"/>
              <a:ext cx="3692592" cy="683906"/>
            </a:xfrm>
            <a:prstGeom prst="roundRect">
              <a:avLst>
                <a:gd name="adj" fmla="val 7913"/>
              </a:avLst>
            </a:prstGeom>
            <a:solidFill>
              <a:schemeClr val="bg1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 rot="5400000">
              <a:off x="3922615" y="2572669"/>
              <a:ext cx="533546" cy="395871"/>
              <a:chOff x="2744738" y="485811"/>
              <a:chExt cx="533546" cy="395871"/>
            </a:xfrm>
          </p:grpSpPr>
          <p:grpSp>
            <p:nvGrpSpPr>
              <p:cNvPr id="650" name="Group 649"/>
              <p:cNvGrpSpPr/>
              <p:nvPr/>
            </p:nvGrpSpPr>
            <p:grpSpPr>
              <a:xfrm>
                <a:off x="2744738" y="485811"/>
                <a:ext cx="193607" cy="305448"/>
                <a:chOff x="3716916" y="4210318"/>
                <a:chExt cx="224990" cy="3054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3716916" y="4210318"/>
                  <a:ext cx="224990" cy="305448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52" name="Group 651"/>
                <p:cNvGrpSpPr/>
                <p:nvPr/>
              </p:nvGrpSpPr>
              <p:grpSpPr>
                <a:xfrm>
                  <a:off x="3735061" y="4267484"/>
                  <a:ext cx="186950" cy="191676"/>
                  <a:chOff x="2055815" y="834903"/>
                  <a:chExt cx="227877" cy="202991"/>
                </a:xfrm>
                <a:grpFill/>
              </p:grpSpPr>
              <p:grpSp>
                <p:nvGrpSpPr>
                  <p:cNvPr id="653" name="Group 652"/>
                  <p:cNvGrpSpPr/>
                  <p:nvPr/>
                </p:nvGrpSpPr>
                <p:grpSpPr>
                  <a:xfrm>
                    <a:off x="2055815" y="835496"/>
                    <a:ext cx="227877" cy="202398"/>
                    <a:chOff x="2055815" y="835496"/>
                    <a:chExt cx="227877" cy="202398"/>
                  </a:xfrm>
                  <a:grpFill/>
                </p:grpSpPr>
                <p:cxnSp>
                  <p:nvCxnSpPr>
                    <p:cNvPr id="658" name="Straight Connector 657"/>
                    <p:cNvCxnSpPr/>
                    <p:nvPr/>
                  </p:nvCxnSpPr>
                  <p:spPr>
                    <a:xfrm>
                      <a:off x="2055815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9" name="Straight Connector 658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0" name="Straight Connector 659"/>
                    <p:cNvCxnSpPr/>
                    <p:nvPr/>
                  </p:nvCxnSpPr>
                  <p:spPr>
                    <a:xfrm>
                      <a:off x="2213842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4" name="Group 653"/>
                  <p:cNvGrpSpPr/>
                  <p:nvPr/>
                </p:nvGrpSpPr>
                <p:grpSpPr>
                  <a:xfrm flipH="1">
                    <a:off x="2055823" y="834903"/>
                    <a:ext cx="227705" cy="202398"/>
                    <a:chOff x="2055818" y="835496"/>
                    <a:chExt cx="227871" cy="202398"/>
                  </a:xfrm>
                  <a:grpFill/>
                </p:grpSpPr>
                <p:cxnSp>
                  <p:nvCxnSpPr>
                    <p:cNvPr id="655" name="Straight Connector 654"/>
                    <p:cNvCxnSpPr/>
                    <p:nvPr/>
                  </p:nvCxnSpPr>
                  <p:spPr>
                    <a:xfrm>
                      <a:off x="2055818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6" name="Straight Connector 655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7" name="Straight Connector 656"/>
                    <p:cNvCxnSpPr/>
                    <p:nvPr/>
                  </p:nvCxnSpPr>
                  <p:spPr>
                    <a:xfrm>
                      <a:off x="2213839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61" name="Group 660"/>
              <p:cNvGrpSpPr/>
              <p:nvPr/>
            </p:nvGrpSpPr>
            <p:grpSpPr>
              <a:xfrm>
                <a:off x="3084677" y="487145"/>
                <a:ext cx="193607" cy="305448"/>
                <a:chOff x="3716916" y="4210318"/>
                <a:chExt cx="224990" cy="3054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3716916" y="4210318"/>
                  <a:ext cx="224990" cy="305448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3" name="Group 662"/>
                <p:cNvGrpSpPr/>
                <p:nvPr/>
              </p:nvGrpSpPr>
              <p:grpSpPr>
                <a:xfrm>
                  <a:off x="3735061" y="4267484"/>
                  <a:ext cx="186950" cy="191676"/>
                  <a:chOff x="2055815" y="834903"/>
                  <a:chExt cx="227877" cy="202991"/>
                </a:xfrm>
                <a:grpFill/>
              </p:grpSpPr>
              <p:grpSp>
                <p:nvGrpSpPr>
                  <p:cNvPr id="664" name="Group 663"/>
                  <p:cNvGrpSpPr/>
                  <p:nvPr/>
                </p:nvGrpSpPr>
                <p:grpSpPr>
                  <a:xfrm>
                    <a:off x="2055815" y="835496"/>
                    <a:ext cx="227877" cy="202398"/>
                    <a:chOff x="2055815" y="835496"/>
                    <a:chExt cx="227877" cy="202398"/>
                  </a:xfrm>
                  <a:grpFill/>
                </p:grpSpPr>
                <p:cxnSp>
                  <p:nvCxnSpPr>
                    <p:cNvPr id="669" name="Straight Connector 668"/>
                    <p:cNvCxnSpPr/>
                    <p:nvPr/>
                  </p:nvCxnSpPr>
                  <p:spPr>
                    <a:xfrm>
                      <a:off x="2055815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0" name="Straight Connector 669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1" name="Straight Connector 670"/>
                    <p:cNvCxnSpPr/>
                    <p:nvPr/>
                  </p:nvCxnSpPr>
                  <p:spPr>
                    <a:xfrm>
                      <a:off x="2213842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65" name="Group 664"/>
                  <p:cNvGrpSpPr/>
                  <p:nvPr/>
                </p:nvGrpSpPr>
                <p:grpSpPr>
                  <a:xfrm flipH="1">
                    <a:off x="2055823" y="834903"/>
                    <a:ext cx="227705" cy="202398"/>
                    <a:chOff x="2055818" y="835496"/>
                    <a:chExt cx="227871" cy="202398"/>
                  </a:xfrm>
                  <a:grpFill/>
                </p:grpSpPr>
                <p:cxnSp>
                  <p:nvCxnSpPr>
                    <p:cNvPr id="666" name="Straight Connector 665"/>
                    <p:cNvCxnSpPr/>
                    <p:nvPr/>
                  </p:nvCxnSpPr>
                  <p:spPr>
                    <a:xfrm>
                      <a:off x="2055818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7" name="Straight Connector 666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8" name="Straight Connector 667"/>
                    <p:cNvCxnSpPr/>
                    <p:nvPr/>
                  </p:nvCxnSpPr>
                  <p:spPr>
                    <a:xfrm>
                      <a:off x="2213839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672" name="Straight Connector 671"/>
              <p:cNvCxnSpPr/>
              <p:nvPr/>
            </p:nvCxnSpPr>
            <p:spPr>
              <a:xfrm>
                <a:off x="2938345" y="544740"/>
                <a:ext cx="142742" cy="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/>
              <p:cNvCxnSpPr/>
              <p:nvPr/>
            </p:nvCxnSpPr>
            <p:spPr>
              <a:xfrm>
                <a:off x="2937002" y="623717"/>
                <a:ext cx="57582" cy="10450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/>
              <p:cNvCxnSpPr/>
              <p:nvPr/>
            </p:nvCxnSpPr>
            <p:spPr>
              <a:xfrm>
                <a:off x="2942589" y="728888"/>
                <a:ext cx="40382" cy="15175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/>
              <p:cNvCxnSpPr/>
              <p:nvPr/>
            </p:nvCxnSpPr>
            <p:spPr>
              <a:xfrm flipH="1">
                <a:off x="3032135" y="624759"/>
                <a:ext cx="45719" cy="10450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/>
              <p:cNvCxnSpPr/>
              <p:nvPr/>
            </p:nvCxnSpPr>
            <p:spPr>
              <a:xfrm flipH="1">
                <a:off x="3041355" y="729930"/>
                <a:ext cx="32063" cy="15175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7" name="Group 676"/>
            <p:cNvGrpSpPr/>
            <p:nvPr/>
          </p:nvGrpSpPr>
          <p:grpSpPr>
            <a:xfrm rot="16200000">
              <a:off x="791535" y="2566988"/>
              <a:ext cx="533546" cy="395871"/>
              <a:chOff x="2744738" y="485811"/>
              <a:chExt cx="533546" cy="395871"/>
            </a:xfrm>
          </p:grpSpPr>
          <p:grpSp>
            <p:nvGrpSpPr>
              <p:cNvPr id="678" name="Group 677"/>
              <p:cNvGrpSpPr/>
              <p:nvPr/>
            </p:nvGrpSpPr>
            <p:grpSpPr>
              <a:xfrm>
                <a:off x="2744738" y="485811"/>
                <a:ext cx="193607" cy="305448"/>
                <a:chOff x="3716916" y="4210318"/>
                <a:chExt cx="224990" cy="3054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3716916" y="4210318"/>
                  <a:ext cx="224990" cy="305448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6" name="Group 695"/>
                <p:cNvGrpSpPr/>
                <p:nvPr/>
              </p:nvGrpSpPr>
              <p:grpSpPr>
                <a:xfrm>
                  <a:off x="3735061" y="4267484"/>
                  <a:ext cx="186950" cy="191676"/>
                  <a:chOff x="2055815" y="834903"/>
                  <a:chExt cx="227877" cy="202991"/>
                </a:xfrm>
                <a:grpFill/>
              </p:grpSpPr>
              <p:grpSp>
                <p:nvGrpSpPr>
                  <p:cNvPr id="697" name="Group 696"/>
                  <p:cNvGrpSpPr/>
                  <p:nvPr/>
                </p:nvGrpSpPr>
                <p:grpSpPr>
                  <a:xfrm>
                    <a:off x="2055815" y="835496"/>
                    <a:ext cx="227877" cy="202398"/>
                    <a:chOff x="2055815" y="835496"/>
                    <a:chExt cx="227877" cy="202398"/>
                  </a:xfrm>
                  <a:grpFill/>
                </p:grpSpPr>
                <p:cxnSp>
                  <p:nvCxnSpPr>
                    <p:cNvPr id="702" name="Straight Connector 701"/>
                    <p:cNvCxnSpPr/>
                    <p:nvPr/>
                  </p:nvCxnSpPr>
                  <p:spPr>
                    <a:xfrm>
                      <a:off x="2055815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3" name="Straight Connector 702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4" name="Straight Connector 703"/>
                    <p:cNvCxnSpPr/>
                    <p:nvPr/>
                  </p:nvCxnSpPr>
                  <p:spPr>
                    <a:xfrm>
                      <a:off x="2213842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98" name="Group 697"/>
                  <p:cNvGrpSpPr/>
                  <p:nvPr/>
                </p:nvGrpSpPr>
                <p:grpSpPr>
                  <a:xfrm flipH="1">
                    <a:off x="2055823" y="834903"/>
                    <a:ext cx="227705" cy="202398"/>
                    <a:chOff x="2055818" y="835496"/>
                    <a:chExt cx="227871" cy="202398"/>
                  </a:xfrm>
                  <a:grpFill/>
                </p:grpSpPr>
                <p:cxnSp>
                  <p:nvCxnSpPr>
                    <p:cNvPr id="699" name="Straight Connector 698"/>
                    <p:cNvCxnSpPr/>
                    <p:nvPr/>
                  </p:nvCxnSpPr>
                  <p:spPr>
                    <a:xfrm>
                      <a:off x="2055818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0" name="Straight Connector 699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1" name="Straight Connector 700"/>
                    <p:cNvCxnSpPr/>
                    <p:nvPr/>
                  </p:nvCxnSpPr>
                  <p:spPr>
                    <a:xfrm>
                      <a:off x="2213839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679" name="Group 678"/>
              <p:cNvGrpSpPr/>
              <p:nvPr/>
            </p:nvGrpSpPr>
            <p:grpSpPr>
              <a:xfrm>
                <a:off x="3084677" y="487145"/>
                <a:ext cx="193607" cy="305448"/>
                <a:chOff x="3716916" y="4210318"/>
                <a:chExt cx="224990" cy="305448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85" name="Rectangle 684">
                  <a:extLst>
                    <a:ext uri="{FF2B5EF4-FFF2-40B4-BE49-F238E27FC236}">
                      <a16:creationId xmlns:a16="http://schemas.microsoft.com/office/drawing/2014/main" id="{D6D0E93C-329A-F54D-B463-EA3DDA557464}"/>
                    </a:ext>
                  </a:extLst>
                </p:cNvPr>
                <p:cNvSpPr/>
                <p:nvPr/>
              </p:nvSpPr>
              <p:spPr>
                <a:xfrm>
                  <a:off x="3716916" y="4210318"/>
                  <a:ext cx="224990" cy="305448"/>
                </a:xfrm>
                <a:prstGeom prst="rect">
                  <a:avLst/>
                </a:pr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6" name="Group 685"/>
                <p:cNvGrpSpPr/>
                <p:nvPr/>
              </p:nvGrpSpPr>
              <p:grpSpPr>
                <a:xfrm>
                  <a:off x="3735061" y="4267484"/>
                  <a:ext cx="186950" cy="191676"/>
                  <a:chOff x="2055815" y="834903"/>
                  <a:chExt cx="227877" cy="202991"/>
                </a:xfrm>
                <a:grpFill/>
              </p:grpSpPr>
              <p:grpSp>
                <p:nvGrpSpPr>
                  <p:cNvPr id="687" name="Group 686"/>
                  <p:cNvGrpSpPr/>
                  <p:nvPr/>
                </p:nvGrpSpPr>
                <p:grpSpPr>
                  <a:xfrm>
                    <a:off x="2055815" y="835496"/>
                    <a:ext cx="227877" cy="202398"/>
                    <a:chOff x="2055815" y="835496"/>
                    <a:chExt cx="227877" cy="202398"/>
                  </a:xfrm>
                  <a:grpFill/>
                </p:grpSpPr>
                <p:cxnSp>
                  <p:nvCxnSpPr>
                    <p:cNvPr id="692" name="Straight Connector 691"/>
                    <p:cNvCxnSpPr/>
                    <p:nvPr/>
                  </p:nvCxnSpPr>
                  <p:spPr>
                    <a:xfrm>
                      <a:off x="2055815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3" name="Straight Connector 692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4" name="Straight Connector 693"/>
                    <p:cNvCxnSpPr/>
                    <p:nvPr/>
                  </p:nvCxnSpPr>
                  <p:spPr>
                    <a:xfrm>
                      <a:off x="2213842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8" name="Group 687"/>
                  <p:cNvGrpSpPr/>
                  <p:nvPr/>
                </p:nvGrpSpPr>
                <p:grpSpPr>
                  <a:xfrm flipH="1">
                    <a:off x="2055823" y="834903"/>
                    <a:ext cx="227705" cy="202398"/>
                    <a:chOff x="2055818" y="835496"/>
                    <a:chExt cx="227871" cy="202398"/>
                  </a:xfrm>
                  <a:grpFill/>
                </p:grpSpPr>
                <p:cxnSp>
                  <p:nvCxnSpPr>
                    <p:cNvPr id="689" name="Straight Connector 688"/>
                    <p:cNvCxnSpPr/>
                    <p:nvPr/>
                  </p:nvCxnSpPr>
                  <p:spPr>
                    <a:xfrm>
                      <a:off x="2055818" y="1036306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0" name="Straight Connector 689"/>
                    <p:cNvCxnSpPr/>
                    <p:nvPr/>
                  </p:nvCxnSpPr>
                  <p:spPr>
                    <a:xfrm flipV="1">
                      <a:off x="2117725" y="835496"/>
                      <a:ext cx="102472" cy="202398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/>
                    <p:cNvCxnSpPr/>
                    <p:nvPr/>
                  </p:nvCxnSpPr>
                  <p:spPr>
                    <a:xfrm>
                      <a:off x="2213839" y="838340"/>
                      <a:ext cx="69850" cy="0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680" name="Straight Connector 679"/>
              <p:cNvCxnSpPr/>
              <p:nvPr/>
            </p:nvCxnSpPr>
            <p:spPr>
              <a:xfrm>
                <a:off x="2938345" y="544740"/>
                <a:ext cx="142742" cy="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/>
              <p:cNvCxnSpPr/>
              <p:nvPr/>
            </p:nvCxnSpPr>
            <p:spPr>
              <a:xfrm>
                <a:off x="2937002" y="623717"/>
                <a:ext cx="57582" cy="10450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/>
              <p:cNvCxnSpPr/>
              <p:nvPr/>
            </p:nvCxnSpPr>
            <p:spPr>
              <a:xfrm>
                <a:off x="2942589" y="728888"/>
                <a:ext cx="40382" cy="15175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/>
              <p:cNvCxnSpPr/>
              <p:nvPr/>
            </p:nvCxnSpPr>
            <p:spPr>
              <a:xfrm flipH="1">
                <a:off x="3032135" y="624759"/>
                <a:ext cx="45719" cy="104505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/>
              <p:cNvCxnSpPr/>
              <p:nvPr/>
            </p:nvCxnSpPr>
            <p:spPr>
              <a:xfrm flipH="1">
                <a:off x="3041355" y="729930"/>
                <a:ext cx="32063" cy="15175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5" name="Rectangle 704"/>
            <p:cNvSpPr/>
            <p:nvPr/>
          </p:nvSpPr>
          <p:spPr>
            <a:xfrm>
              <a:off x="1263016" y="2438133"/>
              <a:ext cx="26988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On-chip network</a:t>
              </a:r>
            </a:p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(3 16x16 crossbars)</a:t>
              </a:r>
            </a:p>
          </p:txBody>
        </p:sp>
        <p:grpSp>
          <p:nvGrpSpPr>
            <p:cNvPr id="706" name="Group 705"/>
            <p:cNvGrpSpPr/>
            <p:nvPr/>
          </p:nvGrpSpPr>
          <p:grpSpPr>
            <a:xfrm rot="5400000">
              <a:off x="1117170" y="1956542"/>
              <a:ext cx="286176" cy="642145"/>
              <a:chOff x="3215126" y="1347849"/>
              <a:chExt cx="457592" cy="642145"/>
            </a:xfrm>
          </p:grpSpPr>
          <p:cxnSp>
            <p:nvCxnSpPr>
              <p:cNvPr id="707" name="Straight Arrow Connector 706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347849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8" name="Straight Arrow Connector 707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557870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9" name="Straight Arrow Connector 708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756939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0" name="Straight Arrow Connector 709">
                <a:extLst>
                  <a:ext uri="{FF2B5EF4-FFF2-40B4-BE49-F238E27FC236}">
                    <a16:creationId xmlns:a16="http://schemas.microsoft.com/office/drawing/2014/main" id="{A062970D-993E-F14B-94D2-CDBA28DE6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126" y="1989994"/>
                <a:ext cx="457592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12" name="Straight Arrow Connector 711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18243" y="3263003"/>
              <a:ext cx="286176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52835" y="3263002"/>
              <a:ext cx="286176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 rot="5400000">
              <a:off x="2364982" y="1988863"/>
              <a:ext cx="505875" cy="3529746"/>
              <a:chOff x="4613121" y="1249029"/>
              <a:chExt cx="505875" cy="375031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1249029"/>
                <a:ext cx="505875" cy="33279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1628754"/>
                <a:ext cx="505875" cy="33279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2008479"/>
                <a:ext cx="505875" cy="33279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2388204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2767929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3147654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3527379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3907104"/>
                <a:ext cx="505875" cy="332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4286829"/>
                <a:ext cx="505875" cy="33279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D6D0E93C-329A-F54D-B463-EA3DDA557464}"/>
                  </a:ext>
                </a:extLst>
              </p:cNvPr>
              <p:cNvSpPr/>
              <p:nvPr/>
            </p:nvSpPr>
            <p:spPr>
              <a:xfrm>
                <a:off x="4613121" y="4666554"/>
                <a:ext cx="505875" cy="33279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6" name="Rectangle 725"/>
            <p:cNvSpPr/>
            <p:nvPr/>
          </p:nvSpPr>
          <p:spPr>
            <a:xfrm>
              <a:off x="1523657" y="3428948"/>
              <a:ext cx="21885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Compute clusters</a:t>
              </a:r>
            </a:p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(x16)</a:t>
              </a:r>
            </a:p>
          </p:txBody>
        </p: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42911" y="3257235"/>
              <a:ext cx="286176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A062970D-993E-F14B-94D2-CDBA28DE6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1153" y="3257234"/>
              <a:ext cx="286176" cy="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4828939" y="932416"/>
            <a:ext cx="364185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 rot="5400000">
            <a:off x="5523257" y="786515"/>
            <a:ext cx="345370" cy="235958"/>
            <a:chOff x="10794702" y="781515"/>
            <a:chExt cx="532267" cy="417467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226832" y="2571309"/>
            <a:ext cx="2648466" cy="477054"/>
            <a:chOff x="5277632" y="2174434"/>
            <a:chExt cx="2648466" cy="477054"/>
          </a:xfrm>
        </p:grpSpPr>
        <p:sp>
          <p:nvSpPr>
            <p:cNvPr id="766" name="Rounded Rectangle 765">
              <a:extLst>
                <a:ext uri="{FF2B5EF4-FFF2-40B4-BE49-F238E27FC236}">
                  <a16:creationId xmlns:a16="http://schemas.microsoft.com/office/drawing/2014/main" id="{90F005FA-9077-F54E-85E8-366658C3391B}"/>
                </a:ext>
              </a:extLst>
            </p:cNvPr>
            <p:cNvSpPr/>
            <p:nvPr/>
          </p:nvSpPr>
          <p:spPr>
            <a:xfrm>
              <a:off x="5277632" y="2192418"/>
              <a:ext cx="2648466" cy="3106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       Mod </a:t>
              </a:r>
              <a:r>
                <a:rPr lang="en-US" sz="1500" dirty="0" err="1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mult</a:t>
              </a:r>
              <a:endPara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03C24E79-AB59-D74A-8E2C-3C8E71807A04}"/>
                </a:ext>
              </a:extLst>
            </p:cNvPr>
            <p:cNvSpPr txBox="1"/>
            <p:nvPr/>
          </p:nvSpPr>
          <p:spPr>
            <a:xfrm rot="10800000">
              <a:off x="5724490" y="2174434"/>
              <a:ext cx="547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338502" y="2233359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625659" y="2233563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7622113" y="2232302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5730490" y="724175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 rot="5400000">
            <a:off x="7533645" y="786515"/>
            <a:ext cx="345370" cy="235958"/>
            <a:chOff x="10794702" y="781515"/>
            <a:chExt cx="532267" cy="417467"/>
          </a:xfrm>
        </p:grpSpPr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BC6F16DE-D69B-7E43-83CC-9F97842839A4}"/>
              </a:ext>
            </a:extLst>
          </p:cNvPr>
          <p:cNvCxnSpPr>
            <a:cxnSpLocks/>
          </p:cNvCxnSpPr>
          <p:nvPr/>
        </p:nvCxnSpPr>
        <p:spPr>
          <a:xfrm rot="5400000">
            <a:off x="5222991" y="1394556"/>
            <a:ext cx="37158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BC6F16DE-D69B-7E43-83CC-9F97842839A4}"/>
              </a:ext>
            </a:extLst>
          </p:cNvPr>
          <p:cNvCxnSpPr>
            <a:cxnSpLocks/>
          </p:cNvCxnSpPr>
          <p:nvPr/>
        </p:nvCxnSpPr>
        <p:spPr>
          <a:xfrm rot="5400000">
            <a:off x="5510148" y="1394557"/>
            <a:ext cx="37158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Box 424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5735806" y="1219247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7211642" y="1202275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BC6F16DE-D69B-7E43-83CC-9F97842839A4}"/>
              </a:ext>
            </a:extLst>
          </p:cNvPr>
          <p:cNvCxnSpPr>
            <a:cxnSpLocks/>
          </p:cNvCxnSpPr>
          <p:nvPr/>
        </p:nvCxnSpPr>
        <p:spPr>
          <a:xfrm rot="5400000">
            <a:off x="7513484" y="1392486"/>
            <a:ext cx="37158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3" name="Group 432"/>
          <p:cNvGrpSpPr/>
          <p:nvPr/>
        </p:nvGrpSpPr>
        <p:grpSpPr>
          <a:xfrm>
            <a:off x="5229304" y="2955933"/>
            <a:ext cx="2648466" cy="477054"/>
            <a:chOff x="5277632" y="2174434"/>
            <a:chExt cx="2648466" cy="477054"/>
          </a:xfrm>
        </p:grpSpPr>
        <p:sp>
          <p:nvSpPr>
            <p:cNvPr id="434" name="Rounded Rectangle 433">
              <a:extLst>
                <a:ext uri="{FF2B5EF4-FFF2-40B4-BE49-F238E27FC236}">
                  <a16:creationId xmlns:a16="http://schemas.microsoft.com/office/drawing/2014/main" id="{90F005FA-9077-F54E-85E8-366658C3391B}"/>
                </a:ext>
              </a:extLst>
            </p:cNvPr>
            <p:cNvSpPr/>
            <p:nvPr/>
          </p:nvSpPr>
          <p:spPr>
            <a:xfrm>
              <a:off x="5277632" y="2192418"/>
              <a:ext cx="2648466" cy="3106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       Mod </a:t>
              </a:r>
              <a:r>
                <a:rPr lang="en-US" sz="1500" dirty="0" err="1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mult</a:t>
              </a:r>
              <a:endPara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03C24E79-AB59-D74A-8E2C-3C8E71807A04}"/>
                </a:ext>
              </a:extLst>
            </p:cNvPr>
            <p:cNvSpPr txBox="1"/>
            <p:nvPr/>
          </p:nvSpPr>
          <p:spPr>
            <a:xfrm rot="10800000">
              <a:off x="5724490" y="2174434"/>
              <a:ext cx="547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338502" y="2233359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625659" y="2233563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7622113" y="2232302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</p:grpSp>
      <p:grpSp>
        <p:nvGrpSpPr>
          <p:cNvPr id="442" name="Group 441"/>
          <p:cNvGrpSpPr/>
          <p:nvPr/>
        </p:nvGrpSpPr>
        <p:grpSpPr>
          <a:xfrm>
            <a:off x="5220634" y="3331719"/>
            <a:ext cx="2648466" cy="477054"/>
            <a:chOff x="5277632" y="2174434"/>
            <a:chExt cx="2648466" cy="477054"/>
          </a:xfrm>
        </p:grpSpPr>
        <p:sp>
          <p:nvSpPr>
            <p:cNvPr id="443" name="Rounded Rectangle 442">
              <a:extLst>
                <a:ext uri="{FF2B5EF4-FFF2-40B4-BE49-F238E27FC236}">
                  <a16:creationId xmlns:a16="http://schemas.microsoft.com/office/drawing/2014/main" id="{90F005FA-9077-F54E-85E8-366658C3391B}"/>
                </a:ext>
              </a:extLst>
            </p:cNvPr>
            <p:cNvSpPr/>
            <p:nvPr/>
          </p:nvSpPr>
          <p:spPr>
            <a:xfrm>
              <a:off x="5277632" y="2192418"/>
              <a:ext cx="2648466" cy="3106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       Mod add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03C24E79-AB59-D74A-8E2C-3C8E71807A04}"/>
                </a:ext>
              </a:extLst>
            </p:cNvPr>
            <p:cNvSpPr txBox="1"/>
            <p:nvPr/>
          </p:nvSpPr>
          <p:spPr>
            <a:xfrm rot="10800000">
              <a:off x="5724490" y="2174434"/>
              <a:ext cx="547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338502" y="2233359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625659" y="2233563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7622113" y="2232302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5223931" y="3696243"/>
            <a:ext cx="2648466" cy="477054"/>
            <a:chOff x="5277632" y="2174434"/>
            <a:chExt cx="2648466" cy="477054"/>
          </a:xfrm>
        </p:grpSpPr>
        <p:sp>
          <p:nvSpPr>
            <p:cNvPr id="449" name="Rounded Rectangle 448">
              <a:extLst>
                <a:ext uri="{FF2B5EF4-FFF2-40B4-BE49-F238E27FC236}">
                  <a16:creationId xmlns:a16="http://schemas.microsoft.com/office/drawing/2014/main" id="{90F005FA-9077-F54E-85E8-366658C3391B}"/>
                </a:ext>
              </a:extLst>
            </p:cNvPr>
            <p:cNvSpPr/>
            <p:nvPr/>
          </p:nvSpPr>
          <p:spPr>
            <a:xfrm>
              <a:off x="5277632" y="2192418"/>
              <a:ext cx="2648466" cy="3106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        Mod add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03C24E79-AB59-D74A-8E2C-3C8E71807A04}"/>
                </a:ext>
              </a:extLst>
            </p:cNvPr>
            <p:cNvSpPr txBox="1"/>
            <p:nvPr/>
          </p:nvSpPr>
          <p:spPr>
            <a:xfrm rot="10800000">
              <a:off x="5724490" y="2174434"/>
              <a:ext cx="54726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338502" y="2233359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5625659" y="2233563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  <a:endPara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988B50B1-3720-F74F-BD96-4D1409FC1E5A}"/>
                </a:ext>
              </a:extLst>
            </p:cNvPr>
            <p:cNvSpPr/>
            <p:nvPr/>
          </p:nvSpPr>
          <p:spPr>
            <a:xfrm>
              <a:off x="7622113" y="2232302"/>
              <a:ext cx="242165" cy="2355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+</a:t>
              </a:r>
            </a:p>
          </p:txBody>
        </p:sp>
      </p:grpSp>
      <p:sp>
        <p:nvSpPr>
          <p:cNvPr id="454" name="TextBox 453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2006579" y="2099904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10800000">
            <a:off x="1982977" y="3093192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9308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EA01F7-B4AF-C248-9476-A2B617833BAD}"/>
              </a:ext>
            </a:extLst>
          </p:cNvPr>
          <p:cNvCxnSpPr>
            <a:cxnSpLocks/>
          </p:cNvCxnSpPr>
          <p:nvPr/>
        </p:nvCxnSpPr>
        <p:spPr>
          <a:xfrm rot="5400000">
            <a:off x="6797176" y="2197527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559E63-6634-E64C-9549-544E71EEDC42}"/>
              </a:ext>
            </a:extLst>
          </p:cNvPr>
          <p:cNvCxnSpPr>
            <a:cxnSpLocks/>
          </p:cNvCxnSpPr>
          <p:nvPr/>
        </p:nvCxnSpPr>
        <p:spPr>
          <a:xfrm rot="5400000">
            <a:off x="6806129" y="2803152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ACC2C4-F36B-4B4F-8996-3FA11936193E}"/>
              </a:ext>
            </a:extLst>
          </p:cNvPr>
          <p:cNvCxnSpPr>
            <a:cxnSpLocks/>
          </p:cNvCxnSpPr>
          <p:nvPr/>
        </p:nvCxnSpPr>
        <p:spPr>
          <a:xfrm rot="5400000">
            <a:off x="6806129" y="940102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14704D-CA4F-1A40-859A-98C3B1FE718B}"/>
              </a:ext>
            </a:extLst>
          </p:cNvPr>
          <p:cNvSpPr/>
          <p:nvPr/>
        </p:nvSpPr>
        <p:spPr>
          <a:xfrm>
            <a:off x="6084983" y="1762653"/>
            <a:ext cx="1761591" cy="309147"/>
          </a:xfrm>
          <a:prstGeom prst="roundRect">
            <a:avLst>
              <a:gd name="adj" fmla="val 667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cyclic shift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6B5A62-CE04-584B-9E12-B02D1BB5B7FB}"/>
              </a:ext>
            </a:extLst>
          </p:cNvPr>
          <p:cNvCxnSpPr>
            <a:cxnSpLocks/>
          </p:cNvCxnSpPr>
          <p:nvPr/>
        </p:nvCxnSpPr>
        <p:spPr>
          <a:xfrm rot="5400000">
            <a:off x="6806129" y="3498910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FE3133-CD9A-6948-B7C7-0DCC70E481E8}"/>
              </a:ext>
            </a:extLst>
          </p:cNvPr>
          <p:cNvCxnSpPr>
            <a:cxnSpLocks/>
          </p:cNvCxnSpPr>
          <p:nvPr/>
        </p:nvCxnSpPr>
        <p:spPr>
          <a:xfrm>
            <a:off x="6974731" y="3979953"/>
            <a:ext cx="0" cy="44604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7F2A424-7049-3243-B2EE-1E9E60FCA2EE}"/>
              </a:ext>
            </a:extLst>
          </p:cNvPr>
          <p:cNvCxnSpPr>
            <a:cxnSpLocks/>
          </p:cNvCxnSpPr>
          <p:nvPr/>
        </p:nvCxnSpPr>
        <p:spPr>
          <a:xfrm rot="5400000">
            <a:off x="6806129" y="1603489"/>
            <a:ext cx="33720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40165F-B26E-354B-B988-8421740C690E}"/>
              </a:ext>
            </a:extLst>
          </p:cNvPr>
          <p:cNvCxnSpPr>
            <a:cxnSpLocks/>
          </p:cNvCxnSpPr>
          <p:nvPr/>
        </p:nvCxnSpPr>
        <p:spPr>
          <a:xfrm>
            <a:off x="6974731" y="221942"/>
            <a:ext cx="0" cy="2893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882F25C-2232-6C48-A5A3-D51FD7DC393F}"/>
              </a:ext>
            </a:extLst>
          </p:cNvPr>
          <p:cNvSpPr/>
          <p:nvPr/>
        </p:nvSpPr>
        <p:spPr>
          <a:xfrm>
            <a:off x="6104035" y="509924"/>
            <a:ext cx="1761591" cy="321121"/>
          </a:xfrm>
          <a:prstGeom prst="roundRect">
            <a:avLst>
              <a:gd name="adj" fmla="val 667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sign flip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F5063E-7882-7448-96CA-606E261FFAB0}"/>
              </a:ext>
            </a:extLst>
          </p:cNvPr>
          <p:cNvSpPr/>
          <p:nvPr/>
        </p:nvSpPr>
        <p:spPr>
          <a:xfrm>
            <a:off x="6112071" y="2362570"/>
            <a:ext cx="1761591" cy="337638"/>
          </a:xfrm>
          <a:prstGeom prst="roundRect">
            <a:avLst>
              <a:gd name="adj" fmla="val 667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54D3EF1-0370-C14B-8718-DF717CC8A483}"/>
              </a:ext>
            </a:extLst>
          </p:cNvPr>
          <p:cNvSpPr/>
          <p:nvPr/>
        </p:nvSpPr>
        <p:spPr>
          <a:xfrm>
            <a:off x="6086503" y="1105198"/>
            <a:ext cx="1761591" cy="394701"/>
          </a:xfrm>
          <a:prstGeom prst="roundRect">
            <a:avLst>
              <a:gd name="adj" fmla="val 66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</a:t>
            </a:r>
            <a:r>
              <a:rPr lang="en-US" sz="2300" baseline="-25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𝜎</a:t>
            </a:r>
            <a:endParaRPr lang="en-US" sz="23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5" name="Right Brace 114">
            <a:extLst>
              <a:ext uri="{FF2B5EF4-FFF2-40B4-BE49-F238E27FC236}">
                <a16:creationId xmlns:a16="http://schemas.microsoft.com/office/drawing/2014/main" id="{C7D04617-F963-194E-BB8C-BEC46C7B8757}"/>
              </a:ext>
            </a:extLst>
          </p:cNvPr>
          <p:cNvSpPr/>
          <p:nvPr/>
        </p:nvSpPr>
        <p:spPr>
          <a:xfrm>
            <a:off x="7879531" y="1063377"/>
            <a:ext cx="140092" cy="99047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B76149A-CAC3-7941-BFB3-9D85E1F0135C}"/>
              </a:ext>
            </a:extLst>
          </p:cNvPr>
          <p:cNvSpPr txBox="1"/>
          <p:nvPr/>
        </p:nvSpPr>
        <p:spPr>
          <a:xfrm rot="5400000">
            <a:off x="7001114" y="1262122"/>
            <a:ext cx="2480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Permute columns</a:t>
            </a:r>
          </a:p>
        </p:txBody>
      </p:sp>
      <p:sp>
        <p:nvSpPr>
          <p:cNvPr id="117" name="Right Brace 116">
            <a:extLst>
              <a:ext uri="{FF2B5EF4-FFF2-40B4-BE49-F238E27FC236}">
                <a16:creationId xmlns:a16="http://schemas.microsoft.com/office/drawing/2014/main" id="{4408246B-4ADC-684E-A3F3-B97CF4842C80}"/>
              </a:ext>
            </a:extLst>
          </p:cNvPr>
          <p:cNvSpPr/>
          <p:nvPr/>
        </p:nvSpPr>
        <p:spPr>
          <a:xfrm>
            <a:off x="7906619" y="2936826"/>
            <a:ext cx="113004" cy="45924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247D139-8DCD-D24D-B89D-0C322B0ABA97}"/>
              </a:ext>
            </a:extLst>
          </p:cNvPr>
          <p:cNvSpPr txBox="1"/>
          <p:nvPr/>
        </p:nvSpPr>
        <p:spPr>
          <a:xfrm rot="5400000">
            <a:off x="7378328" y="3184300"/>
            <a:ext cx="174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Permute rows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31AF0700-9098-0340-BBCD-D96C4C8F0F90}"/>
              </a:ext>
            </a:extLst>
          </p:cNvPr>
          <p:cNvSpPr/>
          <p:nvPr/>
        </p:nvSpPr>
        <p:spPr>
          <a:xfrm>
            <a:off x="6104035" y="2971754"/>
            <a:ext cx="1761591" cy="394701"/>
          </a:xfrm>
          <a:prstGeom prst="roundRect">
            <a:avLst>
              <a:gd name="adj" fmla="val 66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</a:t>
            </a:r>
            <a:r>
              <a:rPr lang="en-US" sz="2300" baseline="-25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𝜎</a:t>
            </a:r>
            <a:endParaRPr lang="en-US" sz="23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48FBCF53-D293-AF40-9BA7-B13521FD9C1D}"/>
              </a:ext>
            </a:extLst>
          </p:cNvPr>
          <p:cNvSpPr/>
          <p:nvPr/>
        </p:nvSpPr>
        <p:spPr>
          <a:xfrm>
            <a:off x="6112071" y="3667512"/>
            <a:ext cx="1761591" cy="337638"/>
          </a:xfrm>
          <a:prstGeom prst="roundRect">
            <a:avLst>
              <a:gd name="adj" fmla="val 667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346130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109387-899A-C046-80C9-084EB1301861}"/>
              </a:ext>
            </a:extLst>
          </p:cNvPr>
          <p:cNvSpPr/>
          <p:nvPr/>
        </p:nvSpPr>
        <p:spPr>
          <a:xfrm>
            <a:off x="6167825" y="3234581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HOp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Compiler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B837B7-B8E6-2D4A-91E9-6C3CF5845F95}"/>
              </a:ext>
            </a:extLst>
          </p:cNvPr>
          <p:cNvSpPr/>
          <p:nvPr/>
        </p:nvSpPr>
        <p:spPr>
          <a:xfrm>
            <a:off x="6167825" y="4080288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Mvmt Scheduler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B56B98-BA54-3445-B97C-AB677F2BFAC7}"/>
              </a:ext>
            </a:extLst>
          </p:cNvPr>
          <p:cNvSpPr/>
          <p:nvPr/>
        </p:nvSpPr>
        <p:spPr>
          <a:xfrm>
            <a:off x="6167825" y="4925995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Instruction Scheduler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A519C07-7941-8642-B12D-12EDDDBDD832}"/>
              </a:ext>
            </a:extLst>
          </p:cNvPr>
          <p:cNvSpPr/>
          <p:nvPr/>
        </p:nvSpPr>
        <p:spPr>
          <a:xfrm>
            <a:off x="5803629" y="5781085"/>
            <a:ext cx="2333869" cy="83099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Cycle 37: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move RF1[0] &lt;- B3[2]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issue NTT3 (RF3[2])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C96ACF1-929F-4F4F-A0D4-BEFFBA18272D}"/>
              </a:ext>
            </a:extLst>
          </p:cNvPr>
          <p:cNvSpPr/>
          <p:nvPr/>
        </p:nvSpPr>
        <p:spPr>
          <a:xfrm>
            <a:off x="7790586" y="3046428"/>
            <a:ext cx="1802510" cy="4491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Architecture </a:t>
            </a:r>
          </a:p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Description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6971F42-8BA6-214A-A904-017A4D65A048}"/>
              </a:ext>
            </a:extLst>
          </p:cNvPr>
          <p:cNvSpPr/>
          <p:nvPr/>
        </p:nvSpPr>
        <p:spPr>
          <a:xfrm>
            <a:off x="7798289" y="3050747"/>
            <a:ext cx="1787935" cy="1095774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numClusters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numBanks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16;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F6E43F8F-3282-3146-9E23-E4040D4FDBAD}"/>
              </a:ext>
            </a:extLst>
          </p:cNvPr>
          <p:cNvSpPr/>
          <p:nvPr/>
        </p:nvSpPr>
        <p:spPr>
          <a:xfrm>
            <a:off x="5812131" y="5779297"/>
            <a:ext cx="2325368" cy="20208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Static Schedule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D40B576A-F329-3F49-B00E-ED4689E89DBF}"/>
              </a:ext>
            </a:extLst>
          </p:cNvPr>
          <p:cNvSpPr/>
          <p:nvPr/>
        </p:nvSpPr>
        <p:spPr>
          <a:xfrm>
            <a:off x="4436931" y="3553475"/>
            <a:ext cx="1563874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2B08FB7-8D5A-CF49-B785-D40DE249E39D}"/>
              </a:ext>
            </a:extLst>
          </p:cNvPr>
          <p:cNvCxnSpPr>
            <a:cxnSpLocks/>
            <a:stCxn id="211" idx="6"/>
            <a:endCxn id="209" idx="1"/>
          </p:cNvCxnSpPr>
          <p:nvPr/>
        </p:nvCxnSpPr>
        <p:spPr>
          <a:xfrm>
            <a:off x="5279994" y="3785436"/>
            <a:ext cx="225611" cy="119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3E6510B7-C223-F646-AA4E-14B701DD039C}"/>
              </a:ext>
            </a:extLst>
          </p:cNvPr>
          <p:cNvSpPr/>
          <p:nvPr/>
        </p:nvSpPr>
        <p:spPr>
          <a:xfrm>
            <a:off x="5444555" y="3855450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2F57500-E1C5-494E-9F45-900D09B079BD}"/>
              </a:ext>
            </a:extLst>
          </p:cNvPr>
          <p:cNvSpPr/>
          <p:nvPr/>
        </p:nvSpPr>
        <p:spPr>
          <a:xfrm>
            <a:off x="4867192" y="4051010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68436B3-5B22-874C-A7C7-9E5890864E67}"/>
              </a:ext>
            </a:extLst>
          </p:cNvPr>
          <p:cNvSpPr/>
          <p:nvPr/>
        </p:nvSpPr>
        <p:spPr>
          <a:xfrm>
            <a:off x="4863119" y="3617460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KSH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1F5F9AB-9853-AF40-B51B-DFD36EB2C8EB}"/>
              </a:ext>
            </a:extLst>
          </p:cNvPr>
          <p:cNvCxnSpPr>
            <a:cxnSpLocks/>
            <a:stCxn id="210" idx="6"/>
            <a:endCxn id="209" idx="3"/>
          </p:cNvCxnSpPr>
          <p:nvPr/>
        </p:nvCxnSpPr>
        <p:spPr>
          <a:xfrm flipV="1">
            <a:off x="5284067" y="4142203"/>
            <a:ext cx="221538" cy="76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ED172F1-7CE4-D04E-AF09-05923818CA71}"/>
              </a:ext>
            </a:extLst>
          </p:cNvPr>
          <p:cNvCxnSpPr>
            <a:cxnSpLocks/>
            <a:endCxn id="210" idx="2"/>
          </p:cNvCxnSpPr>
          <p:nvPr/>
        </p:nvCxnSpPr>
        <p:spPr>
          <a:xfrm>
            <a:off x="4575876" y="4218986"/>
            <a:ext cx="291316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9B990FDC-7E27-A140-9623-31B33C4DABCE}"/>
              </a:ext>
            </a:extLst>
          </p:cNvPr>
          <p:cNvSpPr txBox="1"/>
          <p:nvPr/>
        </p:nvSpPr>
        <p:spPr>
          <a:xfrm>
            <a:off x="4387196" y="3236495"/>
            <a:ext cx="1620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Instruction DFG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7E39A37-0770-0742-AD2A-4CA4BD66B27C}"/>
              </a:ext>
            </a:extLst>
          </p:cNvPr>
          <p:cNvSpPr txBox="1"/>
          <p:nvPr/>
        </p:nvSpPr>
        <p:spPr>
          <a:xfrm>
            <a:off x="4357038" y="2005033"/>
            <a:ext cx="1642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Ciphertext DFG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257E328D-E75B-E847-A060-98F6CB243F0D}"/>
              </a:ext>
            </a:extLst>
          </p:cNvPr>
          <p:cNvSpPr/>
          <p:nvPr/>
        </p:nvSpPr>
        <p:spPr>
          <a:xfrm>
            <a:off x="4396256" y="2321291"/>
            <a:ext cx="1563874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7ABAC164-151D-A04C-A3E6-C9108DCD83B9}"/>
              </a:ext>
            </a:extLst>
          </p:cNvPr>
          <p:cNvSpPr/>
          <p:nvPr/>
        </p:nvSpPr>
        <p:spPr>
          <a:xfrm>
            <a:off x="4586609" y="2422085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87A2BAC5-67DE-2448-8AD1-E0A25573BD51}"/>
              </a:ext>
            </a:extLst>
          </p:cNvPr>
          <p:cNvSpPr/>
          <p:nvPr/>
        </p:nvSpPr>
        <p:spPr>
          <a:xfrm>
            <a:off x="4586609" y="2828359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0CC47F64-5657-A94C-924B-C5963B1E7D0E}"/>
              </a:ext>
            </a:extLst>
          </p:cNvPr>
          <p:cNvSpPr/>
          <p:nvPr/>
        </p:nvSpPr>
        <p:spPr>
          <a:xfrm>
            <a:off x="5248916" y="2609986"/>
            <a:ext cx="554713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CtMul</a:t>
            </a:r>
            <a:endParaRPr lang="en-US" sz="10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5D324693-56B5-AE4A-BFE0-6395A1DFA4AD}"/>
              </a:ext>
            </a:extLst>
          </p:cNvPr>
          <p:cNvCxnSpPr>
            <a:cxnSpLocks/>
            <a:stCxn id="215" idx="6"/>
            <a:endCxn id="217" idx="1"/>
          </p:cNvCxnSpPr>
          <p:nvPr/>
        </p:nvCxnSpPr>
        <p:spPr>
          <a:xfrm>
            <a:off x="5003484" y="2590061"/>
            <a:ext cx="326668" cy="69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ED992B5-E3FC-574A-BA1B-6F5DD0967407}"/>
              </a:ext>
            </a:extLst>
          </p:cNvPr>
          <p:cNvCxnSpPr>
            <a:cxnSpLocks/>
            <a:stCxn id="216" idx="6"/>
            <a:endCxn id="217" idx="3"/>
          </p:cNvCxnSpPr>
          <p:nvPr/>
        </p:nvCxnSpPr>
        <p:spPr>
          <a:xfrm flipV="1">
            <a:off x="5003484" y="2896739"/>
            <a:ext cx="326668" cy="99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CB908BD-68D0-9C40-9FDC-9A7128AFD04B}"/>
              </a:ext>
            </a:extLst>
          </p:cNvPr>
          <p:cNvSpPr txBox="1"/>
          <p:nvPr/>
        </p:nvSpPr>
        <p:spPr>
          <a:xfrm>
            <a:off x="4378139" y="4460257"/>
            <a:ext cx="1710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Mvmt DFG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E51E559-7CC8-1445-A9C2-5022B07ABACE}"/>
              </a:ext>
            </a:extLst>
          </p:cNvPr>
          <p:cNvSpPr/>
          <p:nvPr/>
        </p:nvSpPr>
        <p:spPr>
          <a:xfrm>
            <a:off x="4444150" y="4779470"/>
            <a:ext cx="1563874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D761DF7B-CA62-3C42-8D40-63F04198E614}"/>
              </a:ext>
            </a:extLst>
          </p:cNvPr>
          <p:cNvSpPr/>
          <p:nvPr/>
        </p:nvSpPr>
        <p:spPr>
          <a:xfrm>
            <a:off x="4475056" y="4811331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tmp</a:t>
            </a:r>
            <a:endParaRPr lang="en-US" sz="10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E32D50F-4D47-7D4D-ACDD-6D3B7628E62A}"/>
              </a:ext>
            </a:extLst>
          </p:cNvPr>
          <p:cNvSpPr/>
          <p:nvPr/>
        </p:nvSpPr>
        <p:spPr>
          <a:xfrm>
            <a:off x="5017649" y="5068165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load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CF98EE8A-97CE-1046-8862-C39F8B31F01A}"/>
              </a:ext>
            </a:extLst>
          </p:cNvPr>
          <p:cNvSpPr/>
          <p:nvPr/>
        </p:nvSpPr>
        <p:spPr>
          <a:xfrm>
            <a:off x="5549618" y="5318766"/>
            <a:ext cx="416875" cy="335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store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2DCBC6E-A293-F14E-9F3C-287A4E4F6975}"/>
              </a:ext>
            </a:extLst>
          </p:cNvPr>
          <p:cNvCxnSpPr>
            <a:cxnSpLocks/>
            <a:stCxn id="229" idx="5"/>
            <a:endCxn id="230" idx="2"/>
          </p:cNvCxnSpPr>
          <p:nvPr/>
        </p:nvCxnSpPr>
        <p:spPr>
          <a:xfrm>
            <a:off x="4830881" y="5098084"/>
            <a:ext cx="186768" cy="138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6AB75977-37B7-4949-96AE-26F0C7E14765}"/>
              </a:ext>
            </a:extLst>
          </p:cNvPr>
          <p:cNvCxnSpPr>
            <a:cxnSpLocks/>
            <a:stCxn id="230" idx="5"/>
            <a:endCxn id="231" idx="2"/>
          </p:cNvCxnSpPr>
          <p:nvPr/>
        </p:nvCxnSpPr>
        <p:spPr>
          <a:xfrm>
            <a:off x="5373474" y="5354918"/>
            <a:ext cx="176144" cy="131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B50C289-1D52-B149-86EE-33DAB6F1B608}"/>
              </a:ext>
            </a:extLst>
          </p:cNvPr>
          <p:cNvCxnSpPr>
            <a:cxnSpLocks/>
            <a:stCxn id="262" idx="2"/>
            <a:endCxn id="5" idx="0"/>
          </p:cNvCxnSpPr>
          <p:nvPr/>
        </p:nvCxnSpPr>
        <p:spPr>
          <a:xfrm flipH="1">
            <a:off x="6912892" y="2901609"/>
            <a:ext cx="1450" cy="33297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EC7C8B0-38CC-2543-8BE9-212A631D768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912892" y="3776447"/>
            <a:ext cx="0" cy="3038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9BA1AA0-7A37-AC48-A314-771A3DC9523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912892" y="4622154"/>
            <a:ext cx="0" cy="3038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CD36C766-7A58-0643-9AD1-995A162CE1B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912890" y="5467861"/>
            <a:ext cx="2" cy="3038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C70B5C3C-6AD1-6D43-9A1F-27561D41E507}"/>
              </a:ext>
            </a:extLst>
          </p:cNvPr>
          <p:cNvSpPr/>
          <p:nvPr/>
        </p:nvSpPr>
        <p:spPr>
          <a:xfrm>
            <a:off x="7032528" y="2940066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B0B97DF1-36BE-C94F-B6CF-4347B85C823F}"/>
              </a:ext>
            </a:extLst>
          </p:cNvPr>
          <p:cNvSpPr/>
          <p:nvPr/>
        </p:nvSpPr>
        <p:spPr>
          <a:xfrm>
            <a:off x="7032528" y="3788578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E82E60D4-7FF1-ED4B-8072-DF4F270EDC0F}"/>
              </a:ext>
            </a:extLst>
          </p:cNvPr>
          <p:cNvSpPr/>
          <p:nvPr/>
        </p:nvSpPr>
        <p:spPr>
          <a:xfrm>
            <a:off x="7032528" y="4635275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629F823C-F5FA-0240-BC42-424FBE07CB60}"/>
              </a:ext>
            </a:extLst>
          </p:cNvPr>
          <p:cNvSpPr/>
          <p:nvPr/>
        </p:nvSpPr>
        <p:spPr>
          <a:xfrm>
            <a:off x="5679359" y="4805335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3</a:t>
            </a: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8489092A-2F1D-2043-A235-6B18093F0DC2}"/>
              </a:ext>
            </a:extLst>
          </p:cNvPr>
          <p:cNvSpPr/>
          <p:nvPr/>
        </p:nvSpPr>
        <p:spPr>
          <a:xfrm>
            <a:off x="5674514" y="3572011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9EA47B5-3F35-3F40-8E70-13CCEB437666}"/>
              </a:ext>
            </a:extLst>
          </p:cNvPr>
          <p:cNvSpPr/>
          <p:nvPr/>
        </p:nvSpPr>
        <p:spPr>
          <a:xfrm>
            <a:off x="5635771" y="2343545"/>
            <a:ext cx="287134" cy="2741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4A2EB781-3522-E84B-9ADF-7C7B335062F7}"/>
              </a:ext>
            </a:extLst>
          </p:cNvPr>
          <p:cNvSpPr/>
          <p:nvPr/>
        </p:nvSpPr>
        <p:spPr>
          <a:xfrm>
            <a:off x="6020374" y="1982927"/>
            <a:ext cx="1787935" cy="91868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InputCT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InputCT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 =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</p:txBody>
      </p: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7284C0D2-33E2-3549-99C1-1378F4BBDDF3}"/>
              </a:ext>
            </a:extLst>
          </p:cNvPr>
          <p:cNvSpPr/>
          <p:nvPr/>
        </p:nvSpPr>
        <p:spPr>
          <a:xfrm>
            <a:off x="6020373" y="1973601"/>
            <a:ext cx="1787936" cy="3035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Python DSL</a:t>
            </a:r>
          </a:p>
        </p:txBody>
      </p: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BA4616BA-E7DB-F343-8CF1-97CD214A53AE}"/>
              </a:ext>
            </a:extLst>
          </p:cNvPr>
          <p:cNvCxnSpPr>
            <a:stCxn id="129" idx="2"/>
            <a:endCxn id="6" idx="3"/>
          </p:cNvCxnSpPr>
          <p:nvPr/>
        </p:nvCxnSpPr>
        <p:spPr>
          <a:xfrm rot="5400000">
            <a:off x="8072758" y="3731722"/>
            <a:ext cx="204700" cy="103429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D01A7057-7D0E-D54F-A5AD-3C2B44B7C638}"/>
              </a:ext>
            </a:extLst>
          </p:cNvPr>
          <p:cNvCxnSpPr>
            <a:cxnSpLocks/>
            <a:stCxn id="129" idx="2"/>
            <a:endCxn id="7" idx="3"/>
          </p:cNvCxnSpPr>
          <p:nvPr/>
        </p:nvCxnSpPr>
        <p:spPr>
          <a:xfrm rot="5400000">
            <a:off x="7649905" y="4154575"/>
            <a:ext cx="1050407" cy="1034299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9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63B67F6-160A-694D-8A69-3892DE6E97DF}"/>
              </a:ext>
            </a:extLst>
          </p:cNvPr>
          <p:cNvCxnSpPr>
            <a:cxnSpLocks/>
          </p:cNvCxnSpPr>
          <p:nvPr/>
        </p:nvCxnSpPr>
        <p:spPr>
          <a:xfrm>
            <a:off x="7483489" y="-512863"/>
            <a:ext cx="349063" cy="10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D9538B9-30F0-8A46-9FC9-07B1640D8A81}"/>
              </a:ext>
            </a:extLst>
          </p:cNvPr>
          <p:cNvCxnSpPr>
            <a:cxnSpLocks/>
          </p:cNvCxnSpPr>
          <p:nvPr/>
        </p:nvCxnSpPr>
        <p:spPr>
          <a:xfrm>
            <a:off x="3461861" y="4023613"/>
            <a:ext cx="1122855" cy="23998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CC7B08A-B15F-624B-8D2F-B06558968503}"/>
              </a:ext>
            </a:extLst>
          </p:cNvPr>
          <p:cNvCxnSpPr>
            <a:cxnSpLocks/>
          </p:cNvCxnSpPr>
          <p:nvPr/>
        </p:nvCxnSpPr>
        <p:spPr>
          <a:xfrm flipH="1">
            <a:off x="5322900" y="4011076"/>
            <a:ext cx="1252809" cy="26939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FD28CC0B-4EA8-F744-8A03-645EE8A9596B}"/>
              </a:ext>
            </a:extLst>
          </p:cNvPr>
          <p:cNvSpPr/>
          <p:nvPr/>
        </p:nvSpPr>
        <p:spPr>
          <a:xfrm>
            <a:off x="4569153" y="4265653"/>
            <a:ext cx="779813" cy="872656"/>
          </a:xfrm>
          <a:prstGeom prst="roundRect">
            <a:avLst>
              <a:gd name="adj" fmla="val 435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8x8 Quadrant Swap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84E604B4-4A20-434B-B152-835610483B7A}"/>
              </a:ext>
            </a:extLst>
          </p:cNvPr>
          <p:cNvCxnSpPr>
            <a:cxnSpLocks/>
          </p:cNvCxnSpPr>
          <p:nvPr/>
        </p:nvCxnSpPr>
        <p:spPr>
          <a:xfrm flipV="1">
            <a:off x="5363438" y="4698907"/>
            <a:ext cx="210711" cy="25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50EA445D-B9F5-8048-A77F-FAC0DAA76F28}"/>
              </a:ext>
            </a:extLst>
          </p:cNvPr>
          <p:cNvCxnSpPr>
            <a:cxnSpLocks/>
          </p:cNvCxnSpPr>
          <p:nvPr/>
        </p:nvCxnSpPr>
        <p:spPr>
          <a:xfrm>
            <a:off x="4345963" y="4691286"/>
            <a:ext cx="213429" cy="5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9" name="Rectangle 598">
            <a:extLst>
              <a:ext uri="{FF2B5EF4-FFF2-40B4-BE49-F238E27FC236}">
                <a16:creationId xmlns:a16="http://schemas.microsoft.com/office/drawing/2014/main" id="{A90D6A58-8069-0645-8D7E-2CC41AFB4E4F}"/>
              </a:ext>
            </a:extLst>
          </p:cNvPr>
          <p:cNvSpPr/>
          <p:nvPr/>
        </p:nvSpPr>
        <p:spPr>
          <a:xfrm>
            <a:off x="3467259" y="4267658"/>
            <a:ext cx="854087" cy="8463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8CB7C598-65A0-5147-9FF2-DAF14110C09D}"/>
              </a:ext>
            </a:extLst>
          </p:cNvPr>
          <p:cNvCxnSpPr>
            <a:stCxn id="599" idx="0"/>
            <a:endCxn id="599" idx="2"/>
          </p:cNvCxnSpPr>
          <p:nvPr/>
        </p:nvCxnSpPr>
        <p:spPr>
          <a:xfrm>
            <a:off x="3894303" y="4267658"/>
            <a:ext cx="0" cy="846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104390F5-35AF-CC4F-A6C7-61D63394D6AF}"/>
              </a:ext>
            </a:extLst>
          </p:cNvPr>
          <p:cNvCxnSpPr>
            <a:cxnSpLocks/>
            <a:stCxn id="599" idx="3"/>
            <a:endCxn id="599" idx="1"/>
          </p:cNvCxnSpPr>
          <p:nvPr/>
        </p:nvCxnSpPr>
        <p:spPr>
          <a:xfrm flipH="1">
            <a:off x="3467259" y="4690812"/>
            <a:ext cx="854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80F4F666-AB50-4D41-9968-7B3CD1367DFD}"/>
              </a:ext>
            </a:extLst>
          </p:cNvPr>
          <p:cNvGrpSpPr/>
          <p:nvPr/>
        </p:nvGrpSpPr>
        <p:grpSpPr>
          <a:xfrm>
            <a:off x="3567600" y="4267658"/>
            <a:ext cx="637361" cy="854402"/>
            <a:chOff x="3533457" y="4273030"/>
            <a:chExt cx="637361" cy="854402"/>
          </a:xfrm>
        </p:grpSpPr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C44A819B-DE0F-2D43-8B92-C4CA915E8EB0}"/>
                </a:ext>
              </a:extLst>
            </p:cNvPr>
            <p:cNvCxnSpPr/>
            <p:nvPr/>
          </p:nvCxnSpPr>
          <p:spPr>
            <a:xfrm>
              <a:off x="4071442" y="4273030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E7FA9641-507E-ED49-B3F3-FFC0715ACC28}"/>
                </a:ext>
              </a:extLst>
            </p:cNvPr>
            <p:cNvCxnSpPr/>
            <p:nvPr/>
          </p:nvCxnSpPr>
          <p:spPr>
            <a:xfrm>
              <a:off x="3636195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4EAAE146-7ADB-B642-837B-8142196FC108}"/>
                </a:ext>
              </a:extLst>
            </p:cNvPr>
            <p:cNvCxnSpPr/>
            <p:nvPr/>
          </p:nvCxnSpPr>
          <p:spPr>
            <a:xfrm>
              <a:off x="3533457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2F07F5D-C924-B242-B5F9-B3459DF7D99C}"/>
                </a:ext>
              </a:extLst>
            </p:cNvPr>
            <p:cNvCxnSpPr/>
            <p:nvPr/>
          </p:nvCxnSpPr>
          <p:spPr>
            <a:xfrm>
              <a:off x="375283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088FD829-BFBA-EB47-AD14-C0E0C5327D11}"/>
                </a:ext>
              </a:extLst>
            </p:cNvPr>
            <p:cNvCxnSpPr/>
            <p:nvPr/>
          </p:nvCxnSpPr>
          <p:spPr>
            <a:xfrm>
              <a:off x="396182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F4FF4CE2-DF30-524B-9990-CA2AA418C02E}"/>
                </a:ext>
              </a:extLst>
            </p:cNvPr>
            <p:cNvCxnSpPr/>
            <p:nvPr/>
          </p:nvCxnSpPr>
          <p:spPr>
            <a:xfrm>
              <a:off x="417081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9EE6F69-EC41-B147-AA74-F0D6C56257B1}"/>
              </a:ext>
            </a:extLst>
          </p:cNvPr>
          <p:cNvGrpSpPr/>
          <p:nvPr/>
        </p:nvGrpSpPr>
        <p:grpSpPr>
          <a:xfrm rot="5400000">
            <a:off x="3552152" y="4269602"/>
            <a:ext cx="681767" cy="854402"/>
            <a:chOff x="3533457" y="4273030"/>
            <a:chExt cx="637361" cy="854402"/>
          </a:xfrm>
        </p:grpSpPr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8CDD0F7A-962F-944A-AD75-1214C2B1163F}"/>
                </a:ext>
              </a:extLst>
            </p:cNvPr>
            <p:cNvCxnSpPr/>
            <p:nvPr/>
          </p:nvCxnSpPr>
          <p:spPr>
            <a:xfrm>
              <a:off x="4071442" y="4273030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6FA5EF5-6252-B84B-9D68-973566FAD2AD}"/>
                </a:ext>
              </a:extLst>
            </p:cNvPr>
            <p:cNvCxnSpPr/>
            <p:nvPr/>
          </p:nvCxnSpPr>
          <p:spPr>
            <a:xfrm>
              <a:off x="3636195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59BF546-7172-5A4A-A8BA-A977E2AF6AB9}"/>
                </a:ext>
              </a:extLst>
            </p:cNvPr>
            <p:cNvCxnSpPr/>
            <p:nvPr/>
          </p:nvCxnSpPr>
          <p:spPr>
            <a:xfrm>
              <a:off x="3533457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1AEE7E7-4F1F-7E40-818E-2D1D51F15ED0}"/>
                </a:ext>
              </a:extLst>
            </p:cNvPr>
            <p:cNvCxnSpPr/>
            <p:nvPr/>
          </p:nvCxnSpPr>
          <p:spPr>
            <a:xfrm>
              <a:off x="375283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8A102BD2-0894-7D4E-8A78-971A4AA8DA39}"/>
                </a:ext>
              </a:extLst>
            </p:cNvPr>
            <p:cNvCxnSpPr/>
            <p:nvPr/>
          </p:nvCxnSpPr>
          <p:spPr>
            <a:xfrm>
              <a:off x="396182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E2AE172E-D5A0-6E49-9E1D-622E333767B9}"/>
                </a:ext>
              </a:extLst>
            </p:cNvPr>
            <p:cNvCxnSpPr/>
            <p:nvPr/>
          </p:nvCxnSpPr>
          <p:spPr>
            <a:xfrm>
              <a:off x="417081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9" name="Rectangle 618">
            <a:extLst>
              <a:ext uri="{FF2B5EF4-FFF2-40B4-BE49-F238E27FC236}">
                <a16:creationId xmlns:a16="http://schemas.microsoft.com/office/drawing/2014/main" id="{281321FA-415A-0E4E-ADEA-E3F71128865B}"/>
              </a:ext>
            </a:extLst>
          </p:cNvPr>
          <p:cNvSpPr/>
          <p:nvPr/>
        </p:nvSpPr>
        <p:spPr>
          <a:xfrm>
            <a:off x="3891755" y="4266428"/>
            <a:ext cx="428469" cy="426433"/>
          </a:xfrm>
          <a:prstGeom prst="rect">
            <a:avLst/>
          </a:prstGeom>
          <a:solidFill>
            <a:srgbClr val="EE082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07EC6130-6A06-B943-9A9C-484968C2DB9A}"/>
              </a:ext>
            </a:extLst>
          </p:cNvPr>
          <p:cNvSpPr/>
          <p:nvPr/>
        </p:nvSpPr>
        <p:spPr>
          <a:xfrm>
            <a:off x="3461861" y="4687532"/>
            <a:ext cx="428469" cy="426433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6BD5563F-C7F3-0F4E-8ACD-41F6DCC238ED}"/>
              </a:ext>
            </a:extLst>
          </p:cNvPr>
          <p:cNvSpPr/>
          <p:nvPr/>
        </p:nvSpPr>
        <p:spPr>
          <a:xfrm>
            <a:off x="5598197" y="4283907"/>
            <a:ext cx="854087" cy="8463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AAE9EB7E-E5D9-1042-80C9-CB628E188FFC}"/>
              </a:ext>
            </a:extLst>
          </p:cNvPr>
          <p:cNvCxnSpPr>
            <a:stCxn id="633" idx="0"/>
            <a:endCxn id="633" idx="2"/>
          </p:cNvCxnSpPr>
          <p:nvPr/>
        </p:nvCxnSpPr>
        <p:spPr>
          <a:xfrm>
            <a:off x="6025241" y="4283907"/>
            <a:ext cx="0" cy="846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32858E0B-5C19-8049-AC0B-6FE730E62860}"/>
              </a:ext>
            </a:extLst>
          </p:cNvPr>
          <p:cNvCxnSpPr>
            <a:cxnSpLocks/>
            <a:stCxn id="633" idx="3"/>
            <a:endCxn id="633" idx="1"/>
          </p:cNvCxnSpPr>
          <p:nvPr/>
        </p:nvCxnSpPr>
        <p:spPr>
          <a:xfrm flipH="1">
            <a:off x="5598197" y="4707061"/>
            <a:ext cx="854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CEC0CFB4-AE19-5249-B655-11FDDEA3698D}"/>
              </a:ext>
            </a:extLst>
          </p:cNvPr>
          <p:cNvGrpSpPr/>
          <p:nvPr/>
        </p:nvGrpSpPr>
        <p:grpSpPr>
          <a:xfrm>
            <a:off x="5698538" y="4283907"/>
            <a:ext cx="637361" cy="854402"/>
            <a:chOff x="3533457" y="4273030"/>
            <a:chExt cx="637361" cy="854402"/>
          </a:xfrm>
        </p:grpSpPr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31962EB0-9658-6D4E-8128-F6CCB377B49C}"/>
                </a:ext>
              </a:extLst>
            </p:cNvPr>
            <p:cNvCxnSpPr/>
            <p:nvPr/>
          </p:nvCxnSpPr>
          <p:spPr>
            <a:xfrm>
              <a:off x="4071442" y="4273030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FAF6F21F-D163-0C46-8165-3331BB615CD0}"/>
                </a:ext>
              </a:extLst>
            </p:cNvPr>
            <p:cNvCxnSpPr/>
            <p:nvPr/>
          </p:nvCxnSpPr>
          <p:spPr>
            <a:xfrm>
              <a:off x="3636195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5F852749-5DF8-7244-BE92-5913B5E7ED67}"/>
                </a:ext>
              </a:extLst>
            </p:cNvPr>
            <p:cNvCxnSpPr/>
            <p:nvPr/>
          </p:nvCxnSpPr>
          <p:spPr>
            <a:xfrm>
              <a:off x="3533457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4207CB87-70D0-494C-A120-0DC70BBB8251}"/>
                </a:ext>
              </a:extLst>
            </p:cNvPr>
            <p:cNvCxnSpPr/>
            <p:nvPr/>
          </p:nvCxnSpPr>
          <p:spPr>
            <a:xfrm>
              <a:off x="375283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30786CC8-D666-6741-A104-0F10775296F9}"/>
                </a:ext>
              </a:extLst>
            </p:cNvPr>
            <p:cNvCxnSpPr/>
            <p:nvPr/>
          </p:nvCxnSpPr>
          <p:spPr>
            <a:xfrm>
              <a:off x="396182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F8E53879-34D5-8842-848C-7EF551926A75}"/>
                </a:ext>
              </a:extLst>
            </p:cNvPr>
            <p:cNvCxnSpPr/>
            <p:nvPr/>
          </p:nvCxnSpPr>
          <p:spPr>
            <a:xfrm>
              <a:off x="417081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0700836B-8E9D-6E4D-8F76-42720728CA47}"/>
              </a:ext>
            </a:extLst>
          </p:cNvPr>
          <p:cNvGrpSpPr/>
          <p:nvPr/>
        </p:nvGrpSpPr>
        <p:grpSpPr>
          <a:xfrm rot="5400000">
            <a:off x="5683090" y="4285851"/>
            <a:ext cx="681767" cy="854402"/>
            <a:chOff x="3533457" y="4273030"/>
            <a:chExt cx="637361" cy="854402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F90FBB19-3A72-C74C-A682-04DA5D8126BA}"/>
                </a:ext>
              </a:extLst>
            </p:cNvPr>
            <p:cNvCxnSpPr/>
            <p:nvPr/>
          </p:nvCxnSpPr>
          <p:spPr>
            <a:xfrm>
              <a:off x="4071442" y="4273030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48B6C5B3-2F26-DF44-B445-2C8734EC76F7}"/>
                </a:ext>
              </a:extLst>
            </p:cNvPr>
            <p:cNvCxnSpPr/>
            <p:nvPr/>
          </p:nvCxnSpPr>
          <p:spPr>
            <a:xfrm>
              <a:off x="3636195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EA056DE0-602F-144D-9E15-7E77BB3F2582}"/>
                </a:ext>
              </a:extLst>
            </p:cNvPr>
            <p:cNvCxnSpPr/>
            <p:nvPr/>
          </p:nvCxnSpPr>
          <p:spPr>
            <a:xfrm>
              <a:off x="3533457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943A273F-D62E-FB46-8FB5-39015A6CEAE0}"/>
                </a:ext>
              </a:extLst>
            </p:cNvPr>
            <p:cNvCxnSpPr/>
            <p:nvPr/>
          </p:nvCxnSpPr>
          <p:spPr>
            <a:xfrm>
              <a:off x="375283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7BDF18EF-FDCD-7E47-AA61-FCFFB7A37A52}"/>
                </a:ext>
              </a:extLst>
            </p:cNvPr>
            <p:cNvCxnSpPr/>
            <p:nvPr/>
          </p:nvCxnSpPr>
          <p:spPr>
            <a:xfrm>
              <a:off x="396182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F721A4E9-3580-7A4E-B6B4-7ADF53DE6EB4}"/>
                </a:ext>
              </a:extLst>
            </p:cNvPr>
            <p:cNvCxnSpPr/>
            <p:nvPr/>
          </p:nvCxnSpPr>
          <p:spPr>
            <a:xfrm>
              <a:off x="4170818" y="4281125"/>
              <a:ext cx="0" cy="846307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8" name="Rectangle 637">
            <a:extLst>
              <a:ext uri="{FF2B5EF4-FFF2-40B4-BE49-F238E27FC236}">
                <a16:creationId xmlns:a16="http://schemas.microsoft.com/office/drawing/2014/main" id="{82748BF9-6C7B-A34E-81EB-F12F7B9A6434}"/>
              </a:ext>
            </a:extLst>
          </p:cNvPr>
          <p:cNvSpPr/>
          <p:nvPr/>
        </p:nvSpPr>
        <p:spPr>
          <a:xfrm>
            <a:off x="5600737" y="4707828"/>
            <a:ext cx="428469" cy="426433"/>
          </a:xfrm>
          <a:prstGeom prst="rect">
            <a:avLst/>
          </a:prstGeom>
          <a:solidFill>
            <a:srgbClr val="EE082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353006D8-C96E-D84D-B9C0-D310445BE63A}"/>
              </a:ext>
            </a:extLst>
          </p:cNvPr>
          <p:cNvSpPr/>
          <p:nvPr/>
        </p:nvSpPr>
        <p:spPr>
          <a:xfrm>
            <a:off x="6022706" y="4282344"/>
            <a:ext cx="428469" cy="426433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80303-122E-0145-A9E5-5AF5316CC46A}"/>
              </a:ext>
            </a:extLst>
          </p:cNvPr>
          <p:cNvSpPr txBox="1"/>
          <p:nvPr/>
        </p:nvSpPr>
        <p:spPr>
          <a:xfrm>
            <a:off x="3464725" y="4230161"/>
            <a:ext cx="3770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58D769-A94A-6947-8FC8-E4E2DC92D195}"/>
              </a:ext>
            </a:extLst>
          </p:cNvPr>
          <p:cNvSpPr txBox="1"/>
          <p:nvPr/>
        </p:nvSpPr>
        <p:spPr>
          <a:xfrm>
            <a:off x="3912391" y="4230161"/>
            <a:ext cx="3658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1BA9C3-6C61-2642-95B8-84780A51BC0C}"/>
              </a:ext>
            </a:extLst>
          </p:cNvPr>
          <p:cNvSpPr txBox="1"/>
          <p:nvPr/>
        </p:nvSpPr>
        <p:spPr>
          <a:xfrm>
            <a:off x="3904065" y="4678090"/>
            <a:ext cx="3898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5B07870-DE94-C643-B213-72BFD04E71F0}"/>
              </a:ext>
            </a:extLst>
          </p:cNvPr>
          <p:cNvSpPr txBox="1"/>
          <p:nvPr/>
        </p:nvSpPr>
        <p:spPr>
          <a:xfrm>
            <a:off x="3457822" y="4676469"/>
            <a:ext cx="3626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0B6166-C05A-BA48-A61A-CB079E8A3C03}"/>
              </a:ext>
            </a:extLst>
          </p:cNvPr>
          <p:cNvSpPr txBox="1"/>
          <p:nvPr/>
        </p:nvSpPr>
        <p:spPr>
          <a:xfrm>
            <a:off x="5603131" y="4250125"/>
            <a:ext cx="3770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C7D5BA-A0D1-AF4A-812F-13C6170BF2B2}"/>
              </a:ext>
            </a:extLst>
          </p:cNvPr>
          <p:cNvSpPr txBox="1"/>
          <p:nvPr/>
        </p:nvSpPr>
        <p:spPr>
          <a:xfrm>
            <a:off x="6024931" y="4249529"/>
            <a:ext cx="3626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544B9E-0F11-D94E-BC0B-4DEFA1BDD5CB}"/>
              </a:ext>
            </a:extLst>
          </p:cNvPr>
          <p:cNvSpPr txBox="1"/>
          <p:nvPr/>
        </p:nvSpPr>
        <p:spPr>
          <a:xfrm>
            <a:off x="6042471" y="4698054"/>
            <a:ext cx="3898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B843E7-4CE2-C64E-A54F-4B76272AF666}"/>
              </a:ext>
            </a:extLst>
          </p:cNvPr>
          <p:cNvSpPr txBox="1"/>
          <p:nvPr/>
        </p:nvSpPr>
        <p:spPr>
          <a:xfrm>
            <a:off x="5640987" y="4696766"/>
            <a:ext cx="3658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70C531-28A6-8D43-8E82-56CDB1BA3BC4}"/>
              </a:ext>
            </a:extLst>
          </p:cNvPr>
          <p:cNvGrpSpPr/>
          <p:nvPr/>
        </p:nvGrpSpPr>
        <p:grpSpPr>
          <a:xfrm>
            <a:off x="3406831" y="2141742"/>
            <a:ext cx="3207047" cy="1867771"/>
            <a:chOff x="3363333" y="2225040"/>
            <a:chExt cx="3207047" cy="1867771"/>
          </a:xfrm>
        </p:grpSpPr>
        <p:sp>
          <p:nvSpPr>
            <p:cNvPr id="191" name="Rounded Rectangle 190">
              <a:extLst>
                <a:ext uri="{FF2B5EF4-FFF2-40B4-BE49-F238E27FC236}">
                  <a16:creationId xmlns:a16="http://schemas.microsoft.com/office/drawing/2014/main" id="{F83C173B-12AF-CA4A-8898-4677D618AECF}"/>
                </a:ext>
              </a:extLst>
            </p:cNvPr>
            <p:cNvSpPr/>
            <p:nvPr/>
          </p:nvSpPr>
          <p:spPr>
            <a:xfrm>
              <a:off x="3363333" y="2225040"/>
              <a:ext cx="3207047" cy="1867771"/>
            </a:xfrm>
            <a:prstGeom prst="roundRect">
              <a:avLst>
                <a:gd name="adj" fmla="val 3654"/>
              </a:avLst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1F53B1A2-9484-9D4D-862C-28C6FA1480EA}"/>
                </a:ext>
              </a:extLst>
            </p:cNvPr>
            <p:cNvSpPr/>
            <p:nvPr/>
          </p:nvSpPr>
          <p:spPr>
            <a:xfrm rot="16200000" flipH="1">
              <a:off x="3014543" y="2971340"/>
              <a:ext cx="1509567" cy="271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Swap?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C5A54BC-E18F-A740-A59A-C541E7457B6A}"/>
                </a:ext>
              </a:extLst>
            </p:cNvPr>
            <p:cNvCxnSpPr>
              <a:cxnSpLocks/>
            </p:cNvCxnSpPr>
            <p:nvPr/>
          </p:nvCxnSpPr>
          <p:spPr>
            <a:xfrm>
              <a:off x="3414274" y="3484707"/>
              <a:ext cx="20283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642251-A0C6-EB44-8779-73BD225AA7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0061" y="2320258"/>
              <a:ext cx="965534" cy="7655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26C876-99AD-064A-8519-2F161861AF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3167" y="3001931"/>
              <a:ext cx="972428" cy="0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C569CC-87F5-9645-BA5A-1CF4DDCBC6CC}"/>
                </a:ext>
              </a:extLst>
            </p:cNvPr>
            <p:cNvCxnSpPr>
              <a:cxnSpLocks/>
            </p:cNvCxnSpPr>
            <p:nvPr/>
          </p:nvCxnSpPr>
          <p:spPr>
            <a:xfrm>
              <a:off x="5135594" y="2327912"/>
              <a:ext cx="0" cy="67401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1753A94-535E-654C-B4EF-A7DD17E92599}"/>
                </a:ext>
              </a:extLst>
            </p:cNvPr>
            <p:cNvCxnSpPr>
              <a:cxnSpLocks/>
            </p:cNvCxnSpPr>
            <p:nvPr/>
          </p:nvCxnSpPr>
          <p:spPr>
            <a:xfrm>
              <a:off x="4272848" y="2676443"/>
              <a:ext cx="87850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31B83D0D-CFCF-5946-9194-C119BCA3EAFE}"/>
                </a:ext>
              </a:extLst>
            </p:cNvPr>
            <p:cNvCxnSpPr>
              <a:cxnSpLocks/>
            </p:cNvCxnSpPr>
            <p:nvPr/>
          </p:nvCxnSpPr>
          <p:spPr>
            <a:xfrm>
              <a:off x="4272848" y="2854657"/>
              <a:ext cx="86274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40D6117-A6F7-C541-9521-7179335B093D}"/>
                </a:ext>
              </a:extLst>
            </p:cNvPr>
            <p:cNvCxnSpPr>
              <a:cxnSpLocks/>
            </p:cNvCxnSpPr>
            <p:nvPr/>
          </p:nvCxnSpPr>
          <p:spPr>
            <a:xfrm>
              <a:off x="4272848" y="2510130"/>
              <a:ext cx="87850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810A674C-FE5E-CF4B-99D4-57D83A2F27A4}"/>
                </a:ext>
              </a:extLst>
            </p:cNvPr>
            <p:cNvCxnSpPr/>
            <p:nvPr/>
          </p:nvCxnSpPr>
          <p:spPr>
            <a:xfrm>
              <a:off x="4475694" y="2320258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FFE554C-3F31-A245-B14C-B3A38FCD29CA}"/>
                </a:ext>
              </a:extLst>
            </p:cNvPr>
            <p:cNvCxnSpPr/>
            <p:nvPr/>
          </p:nvCxnSpPr>
          <p:spPr>
            <a:xfrm>
              <a:off x="4695277" y="2320258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C641A0F-13C2-2A49-A1AE-16B0F61700F6}"/>
                </a:ext>
              </a:extLst>
            </p:cNvPr>
            <p:cNvCxnSpPr/>
            <p:nvPr/>
          </p:nvCxnSpPr>
          <p:spPr>
            <a:xfrm>
              <a:off x="4914861" y="2320258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21C5B7BD-B971-A847-B734-31B562A35FE5}"/>
                </a:ext>
              </a:extLst>
            </p:cNvPr>
            <p:cNvSpPr/>
            <p:nvPr/>
          </p:nvSpPr>
          <p:spPr>
            <a:xfrm>
              <a:off x="4257087" y="2323501"/>
              <a:ext cx="878507" cy="674019"/>
            </a:xfrm>
            <a:prstGeom prst="rect">
              <a:avLst/>
            </a:prstGeom>
            <a:solidFill>
              <a:srgbClr val="DCA077">
                <a:alpha val="8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top 4x4 buffer</a:t>
              </a:r>
            </a:p>
          </p:txBody>
        </p: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id="{42FE48AC-C83C-404F-99AD-2F20B72B637B}"/>
                </a:ext>
              </a:extLst>
            </p:cNvPr>
            <p:cNvCxnSpPr>
              <a:cxnSpLocks/>
            </p:cNvCxnSpPr>
            <p:nvPr/>
          </p:nvCxnSpPr>
          <p:spPr>
            <a:xfrm>
              <a:off x="3408218" y="2673082"/>
              <a:ext cx="21494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id="{A72C14E3-63E2-F54B-91AE-00AC12DC56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4670" y="2673082"/>
              <a:ext cx="331342" cy="5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8F7DF4C-4270-5C43-840B-F311A3F14A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251" y="3091223"/>
              <a:ext cx="965534" cy="7655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73DA048E-30C1-434A-8207-5596788DD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3167" y="3765242"/>
              <a:ext cx="971618" cy="7654"/>
            </a:xfrm>
            <a:prstGeom prst="line">
              <a:avLst/>
            </a:prstGeom>
            <a:ln w="381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76BC4C01-0A8B-D54A-8A5F-84F41C3F6C50}"/>
                </a:ext>
              </a:extLst>
            </p:cNvPr>
            <p:cNvCxnSpPr>
              <a:cxnSpLocks/>
            </p:cNvCxnSpPr>
            <p:nvPr/>
          </p:nvCxnSpPr>
          <p:spPr>
            <a:xfrm>
              <a:off x="5134784" y="3098877"/>
              <a:ext cx="0" cy="67401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A3FD03C8-7D90-2944-91F4-2D6C62544B5C}"/>
                </a:ext>
              </a:extLst>
            </p:cNvPr>
            <p:cNvCxnSpPr>
              <a:cxnSpLocks/>
            </p:cNvCxnSpPr>
            <p:nvPr/>
          </p:nvCxnSpPr>
          <p:spPr>
            <a:xfrm>
              <a:off x="4272038" y="3447408"/>
              <a:ext cx="87850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84733BDA-5899-9348-88A9-5F85CA7B3840}"/>
                </a:ext>
              </a:extLst>
            </p:cNvPr>
            <p:cNvCxnSpPr>
              <a:cxnSpLocks/>
            </p:cNvCxnSpPr>
            <p:nvPr/>
          </p:nvCxnSpPr>
          <p:spPr>
            <a:xfrm>
              <a:off x="4272038" y="3625622"/>
              <a:ext cx="86274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E883E84D-9757-6B4E-BB85-683494C7E0D4}"/>
                </a:ext>
              </a:extLst>
            </p:cNvPr>
            <p:cNvCxnSpPr>
              <a:cxnSpLocks/>
            </p:cNvCxnSpPr>
            <p:nvPr/>
          </p:nvCxnSpPr>
          <p:spPr>
            <a:xfrm>
              <a:off x="4272038" y="3281095"/>
              <a:ext cx="87850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853AE927-91D3-8448-BEE8-B99CB0ADB69B}"/>
                </a:ext>
              </a:extLst>
            </p:cNvPr>
            <p:cNvCxnSpPr/>
            <p:nvPr/>
          </p:nvCxnSpPr>
          <p:spPr>
            <a:xfrm>
              <a:off x="4474884" y="3091223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0D3E659C-96E9-FF41-B21B-120D15703388}"/>
                </a:ext>
              </a:extLst>
            </p:cNvPr>
            <p:cNvCxnSpPr/>
            <p:nvPr/>
          </p:nvCxnSpPr>
          <p:spPr>
            <a:xfrm>
              <a:off x="4694467" y="3091223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54F6C5-B2F6-D648-9414-D4F43A462833}"/>
                </a:ext>
              </a:extLst>
            </p:cNvPr>
            <p:cNvCxnSpPr/>
            <p:nvPr/>
          </p:nvCxnSpPr>
          <p:spPr>
            <a:xfrm>
              <a:off x="4914051" y="3091223"/>
              <a:ext cx="0" cy="674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56E615CF-AC14-AA46-9AF1-E952CCCBDB21}"/>
                </a:ext>
              </a:extLst>
            </p:cNvPr>
            <p:cNvSpPr/>
            <p:nvPr/>
          </p:nvSpPr>
          <p:spPr>
            <a:xfrm>
              <a:off x="4256277" y="3094466"/>
              <a:ext cx="878507" cy="674019"/>
            </a:xfrm>
            <a:prstGeom prst="rect">
              <a:avLst/>
            </a:prstGeom>
            <a:solidFill>
              <a:srgbClr val="DCA077">
                <a:alpha val="7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bottom </a:t>
              </a:r>
            </a:p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4x4 buffer</a:t>
              </a:r>
            </a:p>
          </p:txBody>
        </p:sp>
        <p:cxnSp>
          <p:nvCxnSpPr>
            <p:cNvPr id="522" name="Straight Arrow Connector 521">
              <a:extLst>
                <a:ext uri="{FF2B5EF4-FFF2-40B4-BE49-F238E27FC236}">
                  <a16:creationId xmlns:a16="http://schemas.microsoft.com/office/drawing/2014/main" id="{C91A0F6D-6457-0B48-B0A8-B08CBDD951A4}"/>
                </a:ext>
              </a:extLst>
            </p:cNvPr>
            <p:cNvCxnSpPr>
              <a:cxnSpLocks/>
            </p:cNvCxnSpPr>
            <p:nvPr/>
          </p:nvCxnSpPr>
          <p:spPr>
            <a:xfrm>
              <a:off x="3916717" y="3473616"/>
              <a:ext cx="34939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134B2CF9-FB55-7A4E-93A5-E31155421D18}"/>
                </a:ext>
              </a:extLst>
            </p:cNvPr>
            <p:cNvCxnSpPr>
              <a:cxnSpLocks/>
            </p:cNvCxnSpPr>
            <p:nvPr/>
          </p:nvCxnSpPr>
          <p:spPr>
            <a:xfrm>
              <a:off x="5271370" y="3840799"/>
              <a:ext cx="268636" cy="0"/>
            </a:xfrm>
            <a:prstGeom prst="straightConnector1">
              <a:avLst/>
            </a:prstGeom>
            <a:ln w="5715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BCEBCFA-D705-9942-B927-D04D89640B7B}"/>
                </a:ext>
              </a:extLst>
            </p:cNvPr>
            <p:cNvCxnSpPr>
              <a:cxnSpLocks/>
            </p:cNvCxnSpPr>
            <p:nvPr/>
          </p:nvCxnSpPr>
          <p:spPr>
            <a:xfrm>
              <a:off x="5256176" y="3840799"/>
              <a:ext cx="0" cy="188457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D00BA92E-A55C-8142-82A9-82B083F663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2804" y="4029256"/>
              <a:ext cx="1243372" cy="0"/>
            </a:xfrm>
            <a:prstGeom prst="line">
              <a:avLst/>
            </a:prstGeom>
            <a:ln w="57150" cap="rnd">
              <a:solidFill>
                <a:schemeClr val="tx1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416E6323-700B-964E-82C7-D92B32E29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803" y="3508817"/>
              <a:ext cx="0" cy="520772"/>
            </a:xfrm>
            <a:prstGeom prst="line">
              <a:avLst/>
            </a:prstGeom>
            <a:ln w="57150" cap="rnd">
              <a:solidFill>
                <a:schemeClr val="tx1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>
              <a:extLst>
                <a:ext uri="{FF2B5EF4-FFF2-40B4-BE49-F238E27FC236}">
                  <a16:creationId xmlns:a16="http://schemas.microsoft.com/office/drawing/2014/main" id="{8E388B77-33EE-2948-A84D-0625DDEA49B7}"/>
                </a:ext>
              </a:extLst>
            </p:cNvPr>
            <p:cNvCxnSpPr>
              <a:cxnSpLocks/>
            </p:cNvCxnSpPr>
            <p:nvPr/>
          </p:nvCxnSpPr>
          <p:spPr>
            <a:xfrm>
              <a:off x="5145235" y="3473185"/>
              <a:ext cx="4044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5" name="Trapezoid 564">
              <a:extLst>
                <a:ext uri="{FF2B5EF4-FFF2-40B4-BE49-F238E27FC236}">
                  <a16:creationId xmlns:a16="http://schemas.microsoft.com/office/drawing/2014/main" id="{0B8F7F15-2780-C146-8938-8A8621D1A578}"/>
                </a:ext>
              </a:extLst>
            </p:cNvPr>
            <p:cNvSpPr/>
            <p:nvPr/>
          </p:nvSpPr>
          <p:spPr>
            <a:xfrm rot="5400000">
              <a:off x="5294682" y="3563718"/>
              <a:ext cx="723508" cy="232860"/>
            </a:xfrm>
            <a:prstGeom prst="trapezoid">
              <a:avLst>
                <a:gd name="adj" fmla="val 5182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6" name="Rounded Rectangle 565">
              <a:extLst>
                <a:ext uri="{FF2B5EF4-FFF2-40B4-BE49-F238E27FC236}">
                  <a16:creationId xmlns:a16="http://schemas.microsoft.com/office/drawing/2014/main" id="{EA7B45DB-BC79-174E-A80B-50C2016D9EB5}"/>
                </a:ext>
              </a:extLst>
            </p:cNvPr>
            <p:cNvSpPr/>
            <p:nvPr/>
          </p:nvSpPr>
          <p:spPr>
            <a:xfrm rot="16200000" flipH="1">
              <a:off x="5419514" y="3084404"/>
              <a:ext cx="1509567" cy="271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Swap?</a:t>
              </a:r>
            </a:p>
          </p:txBody>
        </p: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401EF5E1-CB50-1245-BE61-15417817301F}"/>
                </a:ext>
              </a:extLst>
            </p:cNvPr>
            <p:cNvCxnSpPr>
              <a:cxnSpLocks/>
            </p:cNvCxnSpPr>
            <p:nvPr/>
          </p:nvCxnSpPr>
          <p:spPr>
            <a:xfrm>
              <a:off x="5781254" y="3707633"/>
              <a:ext cx="25983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0ED521F2-F910-3D48-ACFD-BC6B0DDE31F6}"/>
                </a:ext>
              </a:extLst>
            </p:cNvPr>
            <p:cNvCxnSpPr>
              <a:cxnSpLocks/>
            </p:cNvCxnSpPr>
            <p:nvPr/>
          </p:nvCxnSpPr>
          <p:spPr>
            <a:xfrm>
              <a:off x="5135574" y="2676443"/>
              <a:ext cx="90312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3A51449A-2EA5-514E-9BE8-87E8E47EF86F}"/>
                </a:ext>
              </a:extLst>
            </p:cNvPr>
            <p:cNvCxnSpPr>
              <a:cxnSpLocks/>
            </p:cNvCxnSpPr>
            <p:nvPr/>
          </p:nvCxnSpPr>
          <p:spPr>
            <a:xfrm>
              <a:off x="6323393" y="3707633"/>
              <a:ext cx="20881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1A3E73AC-FBD5-FE42-A69A-A421B094865B}"/>
                </a:ext>
              </a:extLst>
            </p:cNvPr>
            <p:cNvCxnSpPr>
              <a:cxnSpLocks/>
            </p:cNvCxnSpPr>
            <p:nvPr/>
          </p:nvCxnSpPr>
          <p:spPr>
            <a:xfrm>
              <a:off x="6309895" y="2807373"/>
              <a:ext cx="22231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7745DB0D-3010-5147-A62E-F385BC11F9F7}"/>
                </a:ext>
              </a:extLst>
            </p:cNvPr>
            <p:cNvSpPr txBox="1"/>
            <p:nvPr/>
          </p:nvSpPr>
          <p:spPr>
            <a:xfrm>
              <a:off x="5471617" y="3724001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7" name="TextBox 676">
              <a:extLst>
                <a:ext uri="{FF2B5EF4-FFF2-40B4-BE49-F238E27FC236}">
                  <a16:creationId xmlns:a16="http://schemas.microsoft.com/office/drawing/2014/main" id="{11897CE4-9186-4441-8CAD-D2199683EEE0}"/>
                </a:ext>
              </a:extLst>
            </p:cNvPr>
            <p:cNvSpPr txBox="1"/>
            <p:nvPr/>
          </p:nvSpPr>
          <p:spPr>
            <a:xfrm>
              <a:off x="5476227" y="3367744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0FEB4B-A9AF-5746-BA67-1DD4114764C3}"/>
                </a:ext>
              </a:extLst>
            </p:cNvPr>
            <p:cNvSpPr txBox="1"/>
            <p:nvPr/>
          </p:nvSpPr>
          <p:spPr>
            <a:xfrm>
              <a:off x="4198321" y="3755992"/>
              <a:ext cx="8740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Bypass line</a:t>
              </a:r>
            </a:p>
          </p:txBody>
        </p:sp>
      </p:grp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A462F333-0AF6-9743-B81F-D5EB11A7B865}"/>
              </a:ext>
            </a:extLst>
          </p:cNvPr>
          <p:cNvSpPr/>
          <p:nvPr/>
        </p:nvSpPr>
        <p:spPr>
          <a:xfrm>
            <a:off x="6881658" y="2734336"/>
            <a:ext cx="2153681" cy="421106"/>
          </a:xfrm>
          <a:prstGeom prst="roundRect">
            <a:avLst>
              <a:gd name="adj" fmla="val 479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8x8 Quadrant Swap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EB498AC-6DF7-594D-9A61-443287A92969}"/>
              </a:ext>
            </a:extLst>
          </p:cNvPr>
          <p:cNvCxnSpPr>
            <a:cxnSpLocks/>
          </p:cNvCxnSpPr>
          <p:nvPr/>
        </p:nvCxnSpPr>
        <p:spPr>
          <a:xfrm rot="5400000">
            <a:off x="8412004" y="3288092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CC935FD-F076-E742-A09C-9351C0783AB2}"/>
              </a:ext>
            </a:extLst>
          </p:cNvPr>
          <p:cNvCxnSpPr>
            <a:cxnSpLocks/>
          </p:cNvCxnSpPr>
          <p:nvPr/>
        </p:nvCxnSpPr>
        <p:spPr>
          <a:xfrm rot="5400000">
            <a:off x="7285507" y="3296466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37F2E73-83DD-5C4B-A320-FE0E234FB451}"/>
              </a:ext>
            </a:extLst>
          </p:cNvPr>
          <p:cNvSpPr txBox="1"/>
          <p:nvPr/>
        </p:nvSpPr>
        <p:spPr>
          <a:xfrm>
            <a:off x="7380604" y="2483465"/>
            <a:ext cx="116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if N == 64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29BE323-349C-7241-8363-71DDD61D13D2}"/>
              </a:ext>
            </a:extLst>
          </p:cNvPr>
          <p:cNvSpPr txBox="1"/>
          <p:nvPr/>
        </p:nvSpPr>
        <p:spPr>
          <a:xfrm>
            <a:off x="7401059" y="4441507"/>
            <a:ext cx="116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</a:t>
            </a:r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N &gt;= 16 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C704465-F5EB-4249-AAFE-C70F81E6D4E7}"/>
              </a:ext>
            </a:extLst>
          </p:cNvPr>
          <p:cNvSpPr/>
          <p:nvPr/>
        </p:nvSpPr>
        <p:spPr>
          <a:xfrm>
            <a:off x="6896256" y="3563467"/>
            <a:ext cx="1011042" cy="678204"/>
          </a:xfrm>
          <a:prstGeom prst="roundRect">
            <a:avLst>
              <a:gd name="adj" fmla="val 804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4x4 Quadrant Swap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B23AD4B-A46B-3A42-90E6-A54720718953}"/>
              </a:ext>
            </a:extLst>
          </p:cNvPr>
          <p:cNvSpPr/>
          <p:nvPr/>
        </p:nvSpPr>
        <p:spPr>
          <a:xfrm>
            <a:off x="6860484" y="4683679"/>
            <a:ext cx="499340" cy="396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2x2 QS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E4515F9-20F4-7040-BEAE-0998512D0C04}"/>
              </a:ext>
            </a:extLst>
          </p:cNvPr>
          <p:cNvCxnSpPr>
            <a:cxnSpLocks/>
          </p:cNvCxnSpPr>
          <p:nvPr/>
        </p:nvCxnSpPr>
        <p:spPr>
          <a:xfrm rot="5400000">
            <a:off x="6989383" y="4369761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C28F584C-4706-0941-B3D6-F5BB4DC99417}"/>
              </a:ext>
            </a:extLst>
          </p:cNvPr>
          <p:cNvSpPr/>
          <p:nvPr/>
        </p:nvSpPr>
        <p:spPr>
          <a:xfrm>
            <a:off x="7410918" y="4681054"/>
            <a:ext cx="499340" cy="396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2x2 QS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CA2B9A6-F6B4-A749-B5AF-979DC80C37BD}"/>
              </a:ext>
            </a:extLst>
          </p:cNvPr>
          <p:cNvCxnSpPr>
            <a:cxnSpLocks/>
          </p:cNvCxnSpPr>
          <p:nvPr/>
        </p:nvCxnSpPr>
        <p:spPr>
          <a:xfrm rot="5400000">
            <a:off x="7539817" y="4367136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5672FFA4-DE33-9B48-A65E-77BB0F90C8CF}"/>
              </a:ext>
            </a:extLst>
          </p:cNvPr>
          <p:cNvSpPr/>
          <p:nvPr/>
        </p:nvSpPr>
        <p:spPr>
          <a:xfrm>
            <a:off x="8024297" y="3555093"/>
            <a:ext cx="1011042" cy="678204"/>
          </a:xfrm>
          <a:prstGeom prst="roundRect">
            <a:avLst>
              <a:gd name="adj" fmla="val 804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4x4 Quadrant Swap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672EFCD7-2D0A-664E-AE0F-C8F7D474A324}"/>
              </a:ext>
            </a:extLst>
          </p:cNvPr>
          <p:cNvSpPr/>
          <p:nvPr/>
        </p:nvSpPr>
        <p:spPr>
          <a:xfrm>
            <a:off x="8018637" y="4683679"/>
            <a:ext cx="499340" cy="396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2x2 QS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CCD3C3C-84CC-5E4E-A68C-190CA483E427}"/>
              </a:ext>
            </a:extLst>
          </p:cNvPr>
          <p:cNvCxnSpPr>
            <a:cxnSpLocks/>
          </p:cNvCxnSpPr>
          <p:nvPr/>
        </p:nvCxnSpPr>
        <p:spPr>
          <a:xfrm rot="5400000">
            <a:off x="8147536" y="4369761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A21E0503-1DF9-2346-B29B-8EC5B5FAC103}"/>
              </a:ext>
            </a:extLst>
          </p:cNvPr>
          <p:cNvSpPr/>
          <p:nvPr/>
        </p:nvSpPr>
        <p:spPr>
          <a:xfrm>
            <a:off x="8569071" y="4681054"/>
            <a:ext cx="499340" cy="3963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2x2 QS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8A9CCE4-7CB4-F140-96EF-89FC60D0BBB4}"/>
              </a:ext>
            </a:extLst>
          </p:cNvPr>
          <p:cNvCxnSpPr>
            <a:cxnSpLocks/>
          </p:cNvCxnSpPr>
          <p:nvPr/>
        </p:nvCxnSpPr>
        <p:spPr>
          <a:xfrm rot="5400000">
            <a:off x="8697970" y="4367136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765E858-AF97-8C49-9BDE-8C48B91A859A}"/>
              </a:ext>
            </a:extLst>
          </p:cNvPr>
          <p:cNvSpPr txBox="1"/>
          <p:nvPr/>
        </p:nvSpPr>
        <p:spPr>
          <a:xfrm>
            <a:off x="7401058" y="3303408"/>
            <a:ext cx="1250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if N &gt;= 32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F1E0F3DA-BC16-7843-BE31-4C5C5DF464C6}"/>
              </a:ext>
            </a:extLst>
          </p:cNvPr>
          <p:cNvSpPr/>
          <p:nvPr/>
        </p:nvSpPr>
        <p:spPr>
          <a:xfrm>
            <a:off x="6803406" y="2392160"/>
            <a:ext cx="2323816" cy="2736160"/>
          </a:xfrm>
          <a:prstGeom prst="roundRect">
            <a:avLst>
              <a:gd name="adj" fmla="val 3654"/>
            </a:avLst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93299B6-1E03-1546-9448-F05D96E8B461}"/>
              </a:ext>
            </a:extLst>
          </p:cNvPr>
          <p:cNvCxnSpPr>
            <a:cxnSpLocks/>
          </p:cNvCxnSpPr>
          <p:nvPr/>
        </p:nvCxnSpPr>
        <p:spPr>
          <a:xfrm rot="5400000">
            <a:off x="7711218" y="2417807"/>
            <a:ext cx="235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A63706-4E50-6549-A797-08017904093E}"/>
              </a:ext>
            </a:extLst>
          </p:cNvPr>
          <p:cNvSpPr txBox="1"/>
          <p:nvPr/>
        </p:nvSpPr>
        <p:spPr>
          <a:xfrm>
            <a:off x="7829198" y="2095148"/>
            <a:ext cx="1274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Transpose Unit</a:t>
            </a:r>
          </a:p>
        </p:txBody>
      </p:sp>
    </p:spTree>
    <p:extLst>
      <p:ext uri="{BB962C8B-B14F-4D97-AF65-F5344CB8AC3E}">
        <p14:creationId xmlns:p14="http://schemas.microsoft.com/office/powerpoint/2010/main" val="29312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923D8859-58D2-7943-AFC8-454CDFA156E1}"/>
              </a:ext>
            </a:extLst>
          </p:cNvPr>
          <p:cNvGrpSpPr/>
          <p:nvPr/>
        </p:nvGrpSpPr>
        <p:grpSpPr>
          <a:xfrm>
            <a:off x="2768829" y="729371"/>
            <a:ext cx="3773350" cy="1760701"/>
            <a:chOff x="2768829" y="729371"/>
            <a:chExt cx="3773350" cy="1760701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AD73CBD-272A-894E-9EDE-B2F23148AAC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810" y="916905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F70CB071-6945-3642-9A0F-079F69273724}"/>
                </a:ext>
              </a:extLst>
            </p:cNvPr>
            <p:cNvSpPr/>
            <p:nvPr/>
          </p:nvSpPr>
          <p:spPr>
            <a:xfrm>
              <a:off x="5885445" y="729372"/>
              <a:ext cx="421109" cy="375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2x2 QS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1B04D08E-22F2-1345-9D2F-980FC73E8463}"/>
                </a:ext>
              </a:extLst>
            </p:cNvPr>
            <p:cNvSpPr/>
            <p:nvPr/>
          </p:nvSpPr>
          <p:spPr>
            <a:xfrm>
              <a:off x="5885444" y="1193504"/>
              <a:ext cx="421109" cy="375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2x2 QS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5F59BCF1-28EA-2445-BF29-4155EF10D1C8}"/>
                </a:ext>
              </a:extLst>
            </p:cNvPr>
            <p:cNvSpPr/>
            <p:nvPr/>
          </p:nvSpPr>
          <p:spPr>
            <a:xfrm>
              <a:off x="5885443" y="1654124"/>
              <a:ext cx="421109" cy="375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2x2 QS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CE3C9E19-A992-6043-B3C3-136784529566}"/>
                </a:ext>
              </a:extLst>
            </p:cNvPr>
            <p:cNvSpPr/>
            <p:nvPr/>
          </p:nvSpPr>
          <p:spPr>
            <a:xfrm>
              <a:off x="5885442" y="2114744"/>
              <a:ext cx="421109" cy="37506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2x2 QS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CABAADA4-3B58-2246-B077-277A779721E2}"/>
                </a:ext>
              </a:extLst>
            </p:cNvPr>
            <p:cNvSpPr/>
            <p:nvPr/>
          </p:nvSpPr>
          <p:spPr>
            <a:xfrm>
              <a:off x="4611471" y="729371"/>
              <a:ext cx="1038339" cy="839198"/>
            </a:xfrm>
            <a:prstGeom prst="roundRect">
              <a:avLst>
                <a:gd name="adj" fmla="val 80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4x4 Quadrant Swap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0EF49CA-E26F-9845-9FFC-61342484138F}"/>
                </a:ext>
              </a:extLst>
            </p:cNvPr>
            <p:cNvCxnSpPr>
              <a:cxnSpLocks/>
            </p:cNvCxnSpPr>
            <p:nvPr/>
          </p:nvCxnSpPr>
          <p:spPr>
            <a:xfrm>
              <a:off x="5649810" y="1371912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203D2CB-307F-F246-A485-08735D8CE24E}"/>
                </a:ext>
              </a:extLst>
            </p:cNvPr>
            <p:cNvCxnSpPr>
              <a:cxnSpLocks/>
            </p:cNvCxnSpPr>
            <p:nvPr/>
          </p:nvCxnSpPr>
          <p:spPr>
            <a:xfrm>
              <a:off x="5649810" y="1838408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DD72D25C-8627-7447-B834-AEEB8C3FC0E3}"/>
                </a:ext>
              </a:extLst>
            </p:cNvPr>
            <p:cNvSpPr/>
            <p:nvPr/>
          </p:nvSpPr>
          <p:spPr>
            <a:xfrm>
              <a:off x="4611471" y="1650874"/>
              <a:ext cx="1038339" cy="839198"/>
            </a:xfrm>
            <a:prstGeom prst="roundRect">
              <a:avLst>
                <a:gd name="adj" fmla="val 804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4x4 Quadrant Swap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6B4E730-A31B-BC4D-886E-89300FF40FB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810" y="2293415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5B6A0D7B-EF0F-0549-8114-F004171ADF47}"/>
                </a:ext>
              </a:extLst>
            </p:cNvPr>
            <p:cNvSpPr/>
            <p:nvPr/>
          </p:nvSpPr>
          <p:spPr>
            <a:xfrm>
              <a:off x="3004457" y="729371"/>
              <a:ext cx="1371380" cy="1760438"/>
            </a:xfrm>
            <a:prstGeom prst="roundRect">
              <a:avLst>
                <a:gd name="adj" fmla="val 479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8x8 Quadrant Swap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FF824E0-657C-BF42-99E3-EC4F9EA5A2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5843" y="1104437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5D4FC1F-C4CF-B94F-AF08-FF993D3A5A13}"/>
                </a:ext>
              </a:extLst>
            </p:cNvPr>
            <p:cNvCxnSpPr>
              <a:cxnSpLocks/>
            </p:cNvCxnSpPr>
            <p:nvPr/>
          </p:nvCxnSpPr>
          <p:spPr>
            <a:xfrm>
              <a:off x="4375837" y="2097608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FCB0069-D77F-AC4D-9A38-0ADC1FE1B58F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51" y="916905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3316CCF-ED8B-8C4D-B8A0-478CC680303D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51" y="1371912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F89A798-74D4-FC43-8962-BE52FA721321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51" y="1826919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3B9D2C9-6D92-4548-A7B6-951485BF6FD1}"/>
                </a:ext>
              </a:extLst>
            </p:cNvPr>
            <p:cNvCxnSpPr>
              <a:cxnSpLocks/>
            </p:cNvCxnSpPr>
            <p:nvPr/>
          </p:nvCxnSpPr>
          <p:spPr>
            <a:xfrm>
              <a:off x="6306551" y="2281926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1712519-0D9C-2244-A68C-761C53F01075}"/>
                </a:ext>
              </a:extLst>
            </p:cNvPr>
            <p:cNvCxnSpPr>
              <a:cxnSpLocks/>
            </p:cNvCxnSpPr>
            <p:nvPr/>
          </p:nvCxnSpPr>
          <p:spPr>
            <a:xfrm>
              <a:off x="2768829" y="1650874"/>
              <a:ext cx="23562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0C963B9-1860-FF4E-8911-D2C9A807560C}"/>
              </a:ext>
            </a:extLst>
          </p:cNvPr>
          <p:cNvSpPr txBox="1"/>
          <p:nvPr/>
        </p:nvSpPr>
        <p:spPr>
          <a:xfrm>
            <a:off x="2985403" y="432157"/>
            <a:ext cx="14094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swap if V &gt; 4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1FA899-0252-344C-9219-84389F839DBC}"/>
              </a:ext>
            </a:extLst>
          </p:cNvPr>
          <p:cNvSpPr txBox="1"/>
          <p:nvPr/>
        </p:nvSpPr>
        <p:spPr>
          <a:xfrm>
            <a:off x="4565688" y="458759"/>
            <a:ext cx="1168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swap if V &gt; 2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3F7CDC-EA52-C24A-9318-BAB9619EBC67}"/>
              </a:ext>
            </a:extLst>
          </p:cNvPr>
          <p:cNvSpPr txBox="1"/>
          <p:nvPr/>
        </p:nvSpPr>
        <p:spPr>
          <a:xfrm>
            <a:off x="5733700" y="307999"/>
            <a:ext cx="73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swap if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 &gt; 1 </a:t>
            </a:r>
          </a:p>
        </p:txBody>
      </p:sp>
    </p:spTree>
    <p:extLst>
      <p:ext uri="{BB962C8B-B14F-4D97-AF65-F5344CB8AC3E}">
        <p14:creationId xmlns:p14="http://schemas.microsoft.com/office/powerpoint/2010/main" val="252069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5BE8765-82B7-1542-8A30-6AECB4751C1E}"/>
              </a:ext>
            </a:extLst>
          </p:cNvPr>
          <p:cNvGrpSpPr/>
          <p:nvPr/>
        </p:nvGrpSpPr>
        <p:grpSpPr>
          <a:xfrm>
            <a:off x="179661" y="4218586"/>
            <a:ext cx="10948811" cy="1965611"/>
            <a:chOff x="242823" y="6145195"/>
            <a:chExt cx="10948811" cy="19656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4F6759B-7F20-924E-9321-021AEB21CADF}"/>
                </a:ext>
              </a:extLst>
            </p:cNvPr>
            <p:cNvGrpSpPr/>
            <p:nvPr/>
          </p:nvGrpSpPr>
          <p:grpSpPr>
            <a:xfrm>
              <a:off x="340512" y="6218564"/>
              <a:ext cx="10735246" cy="1771581"/>
              <a:chOff x="280617" y="4280935"/>
              <a:chExt cx="10735246" cy="1771581"/>
            </a:xfrm>
          </p:grpSpPr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898DB2C8-420F-254B-8B20-3AACE22FEE67}"/>
                  </a:ext>
                </a:extLst>
              </p:cNvPr>
              <p:cNvSpPr/>
              <p:nvPr/>
            </p:nvSpPr>
            <p:spPr>
              <a:xfrm>
                <a:off x="9208732" y="5169720"/>
                <a:ext cx="386877" cy="4319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6EC5F25B-CDE7-9F49-91F5-EC0721BA3120}"/>
                  </a:ext>
                </a:extLst>
              </p:cNvPr>
              <p:cNvSpPr/>
              <p:nvPr/>
            </p:nvSpPr>
            <p:spPr>
              <a:xfrm>
                <a:off x="9689668" y="5612575"/>
                <a:ext cx="386877" cy="43198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C288AB59-680E-4446-B894-97C30D11E2EF}"/>
                  </a:ext>
                </a:extLst>
              </p:cNvPr>
              <p:cNvSpPr/>
              <p:nvPr/>
            </p:nvSpPr>
            <p:spPr>
              <a:xfrm>
                <a:off x="9689668" y="4284614"/>
                <a:ext cx="386877" cy="431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EA61CED2-CE68-604B-B37E-3E91E4F59760}"/>
                  </a:ext>
                </a:extLst>
              </p:cNvPr>
              <p:cNvSpPr/>
              <p:nvPr/>
            </p:nvSpPr>
            <p:spPr>
              <a:xfrm>
                <a:off x="10152097" y="4726135"/>
                <a:ext cx="386877" cy="4319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A41066FC-C9B0-4840-B198-68C59D380DEE}"/>
                  </a:ext>
                </a:extLst>
              </p:cNvPr>
              <p:cNvSpPr/>
              <p:nvPr/>
            </p:nvSpPr>
            <p:spPr>
              <a:xfrm>
                <a:off x="9220622" y="5605291"/>
                <a:ext cx="386877" cy="4319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7F159B81-C33A-184F-8474-731181262BB3}"/>
                  </a:ext>
                </a:extLst>
              </p:cNvPr>
              <p:cNvSpPr/>
              <p:nvPr/>
            </p:nvSpPr>
            <p:spPr>
              <a:xfrm>
                <a:off x="9208733" y="4294153"/>
                <a:ext cx="386877" cy="4319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E4DE0579-F76C-C343-8FFE-469FC4E1DE21}"/>
                  </a:ext>
                </a:extLst>
              </p:cNvPr>
              <p:cNvSpPr/>
              <p:nvPr/>
            </p:nvSpPr>
            <p:spPr>
              <a:xfrm>
                <a:off x="9683012" y="4720660"/>
                <a:ext cx="386877" cy="43198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A8222400-A164-9246-BCA0-8C9F25FBC64A}"/>
                  </a:ext>
                </a:extLst>
              </p:cNvPr>
              <p:cNvSpPr/>
              <p:nvPr/>
            </p:nvSpPr>
            <p:spPr>
              <a:xfrm>
                <a:off x="10155375" y="5169720"/>
                <a:ext cx="386877" cy="43198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9C554B1B-E2B3-AE48-82FB-D5F4EB1C0646}"/>
                  </a:ext>
                </a:extLst>
              </p:cNvPr>
              <p:cNvSpPr/>
              <p:nvPr/>
            </p:nvSpPr>
            <p:spPr>
              <a:xfrm>
                <a:off x="9213928" y="4726385"/>
                <a:ext cx="386877" cy="4319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864CED96-C214-3943-8EB2-CE43CFD5B839}"/>
                  </a:ext>
                </a:extLst>
              </p:cNvPr>
              <p:cNvSpPr/>
              <p:nvPr/>
            </p:nvSpPr>
            <p:spPr>
              <a:xfrm>
                <a:off x="9683013" y="5165838"/>
                <a:ext cx="386877" cy="43198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65A96BEA-2D29-BE43-95D2-31B8CB9CEE5C}"/>
                  </a:ext>
                </a:extLst>
              </p:cNvPr>
              <p:cNvSpPr/>
              <p:nvPr/>
            </p:nvSpPr>
            <p:spPr>
              <a:xfrm>
                <a:off x="10152098" y="5605291"/>
                <a:ext cx="386877" cy="4319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17FFC71D-3480-064E-AD2A-70890D1B4759}"/>
                  </a:ext>
                </a:extLst>
              </p:cNvPr>
              <p:cNvSpPr/>
              <p:nvPr/>
            </p:nvSpPr>
            <p:spPr>
              <a:xfrm>
                <a:off x="10153029" y="4294153"/>
                <a:ext cx="386877" cy="4319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D0F239E2-7882-3548-B789-2DD9A73F2E66}"/>
                  </a:ext>
                </a:extLst>
              </p:cNvPr>
              <p:cNvSpPr/>
              <p:nvPr/>
            </p:nvSpPr>
            <p:spPr>
              <a:xfrm>
                <a:off x="10628986" y="5616535"/>
                <a:ext cx="386877" cy="4319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B3C0B6C2-0AFA-2B45-9D97-91E729DAA9D7}"/>
                  </a:ext>
                </a:extLst>
              </p:cNvPr>
              <p:cNvSpPr/>
              <p:nvPr/>
            </p:nvSpPr>
            <p:spPr>
              <a:xfrm>
                <a:off x="10622688" y="5171335"/>
                <a:ext cx="386877" cy="4319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741334F8-1B51-EE47-B4B2-BD5852FDD634}"/>
                  </a:ext>
                </a:extLst>
              </p:cNvPr>
              <p:cNvSpPr/>
              <p:nvPr/>
            </p:nvSpPr>
            <p:spPr>
              <a:xfrm>
                <a:off x="10616390" y="4726135"/>
                <a:ext cx="386877" cy="43198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9559D512-5070-4C41-A6A0-B80AA259825D}"/>
                  </a:ext>
                </a:extLst>
              </p:cNvPr>
              <p:cNvSpPr/>
              <p:nvPr/>
            </p:nvSpPr>
            <p:spPr>
              <a:xfrm>
                <a:off x="10610092" y="4280935"/>
                <a:ext cx="386877" cy="4319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69BA6389-7E00-7746-BC91-5A0D5773E734}"/>
                  </a:ext>
                </a:extLst>
              </p:cNvPr>
              <p:cNvSpPr/>
              <p:nvPr/>
            </p:nvSpPr>
            <p:spPr>
              <a:xfrm>
                <a:off x="7909927" y="5612575"/>
                <a:ext cx="386877" cy="4319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CAA8FE47-DA8A-B04A-9418-FB20E5E0A06E}"/>
                  </a:ext>
                </a:extLst>
              </p:cNvPr>
              <p:cNvSpPr/>
              <p:nvPr/>
            </p:nvSpPr>
            <p:spPr>
              <a:xfrm>
                <a:off x="7445057" y="5165838"/>
                <a:ext cx="386877" cy="43198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ECD99E3E-CE82-E14B-A519-13FD0CBCF606}"/>
                  </a:ext>
                </a:extLst>
              </p:cNvPr>
              <p:cNvSpPr/>
              <p:nvPr/>
            </p:nvSpPr>
            <p:spPr>
              <a:xfrm>
                <a:off x="6973547" y="4719113"/>
                <a:ext cx="386877" cy="4319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35577DB8-169A-824A-980A-B6F3AF9C787C}"/>
                  </a:ext>
                </a:extLst>
              </p:cNvPr>
              <p:cNvSpPr/>
              <p:nvPr/>
            </p:nvSpPr>
            <p:spPr>
              <a:xfrm>
                <a:off x="8382659" y="4729385"/>
                <a:ext cx="386877" cy="4319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F4C5A333-E997-554B-BDA3-4F34922B131C}"/>
                  </a:ext>
                </a:extLst>
              </p:cNvPr>
              <p:cNvSpPr/>
              <p:nvPr/>
            </p:nvSpPr>
            <p:spPr>
              <a:xfrm>
                <a:off x="7439939" y="5610449"/>
                <a:ext cx="386877" cy="4319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B0D47CCC-121D-A149-A5DB-4A0AFE2A2151}"/>
                  </a:ext>
                </a:extLst>
              </p:cNvPr>
              <p:cNvSpPr/>
              <p:nvPr/>
            </p:nvSpPr>
            <p:spPr>
              <a:xfrm>
                <a:off x="6968988" y="5171393"/>
                <a:ext cx="386877" cy="43198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4936A331-E288-9944-8BF3-E954DDEEF64B}"/>
                  </a:ext>
                </a:extLst>
              </p:cNvPr>
              <p:cNvSpPr/>
              <p:nvPr/>
            </p:nvSpPr>
            <p:spPr>
              <a:xfrm>
                <a:off x="8382660" y="5169720"/>
                <a:ext cx="386877" cy="431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F3BEFD4D-3226-474B-9712-BCE8CA08A392}"/>
                  </a:ext>
                </a:extLst>
              </p:cNvPr>
              <p:cNvSpPr/>
              <p:nvPr/>
            </p:nvSpPr>
            <p:spPr>
              <a:xfrm>
                <a:off x="7909776" y="4724220"/>
                <a:ext cx="386877" cy="4319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7DA708FB-3EF3-A14B-B6CF-79BCDC2F271B}"/>
                  </a:ext>
                </a:extLst>
              </p:cNvPr>
              <p:cNvSpPr/>
              <p:nvPr/>
            </p:nvSpPr>
            <p:spPr>
              <a:xfrm>
                <a:off x="7443613" y="4286770"/>
                <a:ext cx="386877" cy="4319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D2AAE3A3-AE0D-234D-81A6-0CF57CB6F3AE}"/>
                  </a:ext>
                </a:extLst>
              </p:cNvPr>
              <p:cNvSpPr/>
              <p:nvPr/>
            </p:nvSpPr>
            <p:spPr>
              <a:xfrm>
                <a:off x="6969497" y="5605291"/>
                <a:ext cx="386877" cy="4319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9A0B385E-319F-5F4D-A24B-6FC1522BD227}"/>
                  </a:ext>
                </a:extLst>
              </p:cNvPr>
              <p:cNvSpPr/>
              <p:nvPr/>
            </p:nvSpPr>
            <p:spPr>
              <a:xfrm>
                <a:off x="8373675" y="5615447"/>
                <a:ext cx="386877" cy="4319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F0DF7373-8C2D-A64B-8907-8867ABA8D8AE}"/>
                  </a:ext>
                </a:extLst>
              </p:cNvPr>
              <p:cNvSpPr/>
              <p:nvPr/>
            </p:nvSpPr>
            <p:spPr>
              <a:xfrm>
                <a:off x="7919327" y="5165838"/>
                <a:ext cx="386877" cy="4319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6570A6C3-D641-F740-99A9-66DE74721D62}"/>
                  </a:ext>
                </a:extLst>
              </p:cNvPr>
              <p:cNvSpPr/>
              <p:nvPr/>
            </p:nvSpPr>
            <p:spPr>
              <a:xfrm>
                <a:off x="7447469" y="4726135"/>
                <a:ext cx="386877" cy="4319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68F9E616-E749-A24D-9A65-781F41D43719}"/>
                  </a:ext>
                </a:extLst>
              </p:cNvPr>
              <p:cNvSpPr/>
              <p:nvPr/>
            </p:nvSpPr>
            <p:spPr>
              <a:xfrm>
                <a:off x="6962598" y="4290975"/>
                <a:ext cx="386877" cy="4319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667A72F1-349F-DE4B-83A0-B0A3C7D4D14E}"/>
                  </a:ext>
                </a:extLst>
              </p:cNvPr>
              <p:cNvSpPr/>
              <p:nvPr/>
            </p:nvSpPr>
            <p:spPr>
              <a:xfrm>
                <a:off x="7908118" y="4284614"/>
                <a:ext cx="386877" cy="43198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A38826AA-F853-3A41-B164-43CF0AF24B2E}"/>
                  </a:ext>
                </a:extLst>
              </p:cNvPr>
              <p:cNvSpPr/>
              <p:nvPr/>
            </p:nvSpPr>
            <p:spPr>
              <a:xfrm>
                <a:off x="8377205" y="4289656"/>
                <a:ext cx="386877" cy="4319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683481D8-C4B9-B94C-A748-71B5F66EFCC8}"/>
                  </a:ext>
                </a:extLst>
              </p:cNvPr>
              <p:cNvSpPr/>
              <p:nvPr/>
            </p:nvSpPr>
            <p:spPr>
              <a:xfrm>
                <a:off x="4745656" y="5620534"/>
                <a:ext cx="386877" cy="4319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D9BDACB8-E2D7-A24B-9012-8F23FF290A14}"/>
                  </a:ext>
                </a:extLst>
              </p:cNvPr>
              <p:cNvSpPr/>
              <p:nvPr/>
            </p:nvSpPr>
            <p:spPr>
              <a:xfrm>
                <a:off x="5213788" y="5620534"/>
                <a:ext cx="386877" cy="43198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A0B3220F-4FBA-394C-94AB-2D9D3A24A6C1}"/>
                  </a:ext>
                </a:extLst>
              </p:cNvPr>
              <p:cNvSpPr/>
              <p:nvPr/>
            </p:nvSpPr>
            <p:spPr>
              <a:xfrm>
                <a:off x="5688868" y="5620534"/>
                <a:ext cx="386877" cy="4319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1994D4D5-F98A-5D49-BF2C-856EC6B82311}"/>
                  </a:ext>
                </a:extLst>
              </p:cNvPr>
              <p:cNvSpPr/>
              <p:nvPr/>
            </p:nvSpPr>
            <p:spPr>
              <a:xfrm>
                <a:off x="6157466" y="5620534"/>
                <a:ext cx="386877" cy="4319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92386022-6F1C-A44C-A6ED-3AE8592AFB94}"/>
                  </a:ext>
                </a:extLst>
              </p:cNvPr>
              <p:cNvSpPr/>
              <p:nvPr/>
            </p:nvSpPr>
            <p:spPr>
              <a:xfrm>
                <a:off x="4742351" y="5181564"/>
                <a:ext cx="386877" cy="43198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E789D35C-8F10-DA4C-A73F-A781F4ED5B78}"/>
                  </a:ext>
                </a:extLst>
              </p:cNvPr>
              <p:cNvSpPr/>
              <p:nvPr/>
            </p:nvSpPr>
            <p:spPr>
              <a:xfrm>
                <a:off x="5223531" y="5179306"/>
                <a:ext cx="386877" cy="4319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0F2FF49B-2F2B-6040-AF50-2FC728BA0035}"/>
                  </a:ext>
                </a:extLst>
              </p:cNvPr>
              <p:cNvSpPr/>
              <p:nvPr/>
            </p:nvSpPr>
            <p:spPr>
              <a:xfrm>
                <a:off x="5693500" y="5173704"/>
                <a:ext cx="386877" cy="43198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B6A25431-5796-D246-8D83-13A58C8D174E}"/>
                  </a:ext>
                </a:extLst>
              </p:cNvPr>
              <p:cNvSpPr/>
              <p:nvPr/>
            </p:nvSpPr>
            <p:spPr>
              <a:xfrm>
                <a:off x="6158662" y="5184632"/>
                <a:ext cx="386877" cy="431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D7DE7E15-386B-274D-B498-86010DCE5FB4}"/>
                  </a:ext>
                </a:extLst>
              </p:cNvPr>
              <p:cNvSpPr/>
              <p:nvPr/>
            </p:nvSpPr>
            <p:spPr>
              <a:xfrm>
                <a:off x="4750098" y="4729385"/>
                <a:ext cx="386877" cy="4319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A779C1BD-4022-1846-BFFA-AD60547B9EA0}"/>
                  </a:ext>
                </a:extLst>
              </p:cNvPr>
              <p:cNvSpPr/>
              <p:nvPr/>
            </p:nvSpPr>
            <p:spPr>
              <a:xfrm>
                <a:off x="5218769" y="4742930"/>
                <a:ext cx="386877" cy="4319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E4DB50A5-B918-0D4A-9127-C1A52DD04228}"/>
                  </a:ext>
                </a:extLst>
              </p:cNvPr>
              <p:cNvSpPr/>
              <p:nvPr/>
            </p:nvSpPr>
            <p:spPr>
              <a:xfrm>
                <a:off x="5686739" y="4732960"/>
                <a:ext cx="386877" cy="4319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331A710B-1369-4643-A87C-4146A7198FEB}"/>
                  </a:ext>
                </a:extLst>
              </p:cNvPr>
              <p:cNvSpPr/>
              <p:nvPr/>
            </p:nvSpPr>
            <p:spPr>
              <a:xfrm>
                <a:off x="6159739" y="4737833"/>
                <a:ext cx="386877" cy="4319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D7C5FF79-6CE0-084B-9B1E-C89D56353937}"/>
                  </a:ext>
                </a:extLst>
              </p:cNvPr>
              <p:cNvSpPr/>
              <p:nvPr/>
            </p:nvSpPr>
            <p:spPr>
              <a:xfrm>
                <a:off x="5686425" y="4308453"/>
                <a:ext cx="386877" cy="4319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96BE5BD0-BCFC-6942-8576-AD7EF573FB7E}"/>
                  </a:ext>
                </a:extLst>
              </p:cNvPr>
              <p:cNvSpPr/>
              <p:nvPr/>
            </p:nvSpPr>
            <p:spPr>
              <a:xfrm>
                <a:off x="5221099" y="4301761"/>
                <a:ext cx="386877" cy="4319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F8E86FFF-9BA0-6B48-8BCC-F3FA63C0CE8B}"/>
                  </a:ext>
                </a:extLst>
              </p:cNvPr>
              <p:cNvSpPr/>
              <p:nvPr/>
            </p:nvSpPr>
            <p:spPr>
              <a:xfrm>
                <a:off x="4749590" y="4294153"/>
                <a:ext cx="386877" cy="4319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002DD717-8B5D-D442-BCAA-5E010A0407D5}"/>
                  </a:ext>
                </a:extLst>
              </p:cNvPr>
              <p:cNvSpPr/>
              <p:nvPr/>
            </p:nvSpPr>
            <p:spPr>
              <a:xfrm>
                <a:off x="6144082" y="4306191"/>
                <a:ext cx="386877" cy="4319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9EEB9906-020E-2745-AD16-B8020087E096}"/>
                  </a:ext>
                </a:extLst>
              </p:cNvPr>
              <p:cNvSpPr/>
              <p:nvPr/>
            </p:nvSpPr>
            <p:spPr>
              <a:xfrm>
                <a:off x="2531089" y="5613310"/>
                <a:ext cx="386877" cy="4319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4622B51F-5422-A24A-9276-C826F0914373}"/>
                  </a:ext>
                </a:extLst>
              </p:cNvPr>
              <p:cNvSpPr/>
              <p:nvPr/>
            </p:nvSpPr>
            <p:spPr>
              <a:xfrm>
                <a:off x="2526381" y="5179306"/>
                <a:ext cx="386877" cy="43198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6E6D37BD-7796-0748-8E1C-414E6FCA4F06}"/>
                  </a:ext>
                </a:extLst>
              </p:cNvPr>
              <p:cNvSpPr/>
              <p:nvPr/>
            </p:nvSpPr>
            <p:spPr>
              <a:xfrm>
                <a:off x="2521673" y="4745302"/>
                <a:ext cx="386877" cy="4319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9C38ABC3-7831-F844-8578-ABC8519A9E7D}"/>
                  </a:ext>
                </a:extLst>
              </p:cNvPr>
              <p:cNvSpPr/>
              <p:nvPr/>
            </p:nvSpPr>
            <p:spPr>
              <a:xfrm>
                <a:off x="2523287" y="4294229"/>
                <a:ext cx="386877" cy="4319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5EACD9B2-8942-D34A-A7FB-2CB8D36E30A1}"/>
                  </a:ext>
                </a:extLst>
              </p:cNvPr>
              <p:cNvSpPr/>
              <p:nvPr/>
            </p:nvSpPr>
            <p:spPr>
              <a:xfrm>
                <a:off x="2993196" y="5620534"/>
                <a:ext cx="386877" cy="43198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74C62BD1-319E-3747-BC79-5B8FA1414B51}"/>
                  </a:ext>
                </a:extLst>
              </p:cNvPr>
              <p:cNvSpPr/>
              <p:nvPr/>
            </p:nvSpPr>
            <p:spPr>
              <a:xfrm>
                <a:off x="2999011" y="5183556"/>
                <a:ext cx="386877" cy="4319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10E06CD8-2030-3648-988B-4B413BC5A548}"/>
                  </a:ext>
                </a:extLst>
              </p:cNvPr>
              <p:cNvSpPr/>
              <p:nvPr/>
            </p:nvSpPr>
            <p:spPr>
              <a:xfrm>
                <a:off x="2994954" y="4731228"/>
                <a:ext cx="386877" cy="44605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80234E21-1BDB-464F-A240-827D59A845CB}"/>
                  </a:ext>
                </a:extLst>
              </p:cNvPr>
              <p:cNvSpPr/>
              <p:nvPr/>
            </p:nvSpPr>
            <p:spPr>
              <a:xfrm>
                <a:off x="2996421" y="4302973"/>
                <a:ext cx="386877" cy="431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7FA1E222-EE94-AF41-897A-A791B23444D4}"/>
                  </a:ext>
                </a:extLst>
              </p:cNvPr>
              <p:cNvSpPr/>
              <p:nvPr/>
            </p:nvSpPr>
            <p:spPr>
              <a:xfrm>
                <a:off x="3465962" y="5613158"/>
                <a:ext cx="386877" cy="4319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AEEE0455-3E47-C04C-93A4-5E5E1E7E6F20}"/>
                  </a:ext>
                </a:extLst>
              </p:cNvPr>
              <p:cNvSpPr/>
              <p:nvPr/>
            </p:nvSpPr>
            <p:spPr>
              <a:xfrm>
                <a:off x="3468311" y="5175520"/>
                <a:ext cx="386877" cy="4319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31926043-959B-6741-B427-D6B1C2723F45}"/>
                  </a:ext>
                </a:extLst>
              </p:cNvPr>
              <p:cNvSpPr/>
              <p:nvPr/>
            </p:nvSpPr>
            <p:spPr>
              <a:xfrm>
                <a:off x="3467137" y="4734311"/>
                <a:ext cx="386877" cy="4319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8E960E30-397A-9348-A605-8F4708E254B6}"/>
                  </a:ext>
                </a:extLst>
              </p:cNvPr>
              <p:cNvSpPr/>
              <p:nvPr/>
            </p:nvSpPr>
            <p:spPr>
              <a:xfrm>
                <a:off x="3465963" y="4293102"/>
                <a:ext cx="386877" cy="4319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4AA14BCA-3271-A44B-A9F8-63F06BDC5540}"/>
                  </a:ext>
                </a:extLst>
              </p:cNvPr>
              <p:cNvSpPr/>
              <p:nvPr/>
            </p:nvSpPr>
            <p:spPr>
              <a:xfrm>
                <a:off x="3927679" y="5615118"/>
                <a:ext cx="386877" cy="4319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A5C1D2C0-66D4-8643-A6F6-FDCDF6713465}"/>
                  </a:ext>
                </a:extLst>
              </p:cNvPr>
              <p:cNvSpPr/>
              <p:nvPr/>
            </p:nvSpPr>
            <p:spPr>
              <a:xfrm>
                <a:off x="3925504" y="5173194"/>
                <a:ext cx="386877" cy="4319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BCE27546-30DB-6B4D-A80E-81D0C105D41F}"/>
                  </a:ext>
                </a:extLst>
              </p:cNvPr>
              <p:cNvSpPr/>
              <p:nvPr/>
            </p:nvSpPr>
            <p:spPr>
              <a:xfrm>
                <a:off x="3921265" y="4734311"/>
                <a:ext cx="386877" cy="4319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E46D0E-BB1D-C341-A698-BA717D4B05E0}"/>
                  </a:ext>
                </a:extLst>
              </p:cNvPr>
              <p:cNvSpPr/>
              <p:nvPr/>
            </p:nvSpPr>
            <p:spPr>
              <a:xfrm>
                <a:off x="3931096" y="4294229"/>
                <a:ext cx="386877" cy="4319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69DBF436-E9E4-4F4B-AABD-511F49F825BD}"/>
                  </a:ext>
                </a:extLst>
              </p:cNvPr>
              <p:cNvSpPr/>
              <p:nvPr/>
            </p:nvSpPr>
            <p:spPr>
              <a:xfrm>
                <a:off x="283235" y="5608574"/>
                <a:ext cx="390402" cy="42547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1EBECF6-B204-664F-9085-902CE0990DEC}"/>
                  </a:ext>
                </a:extLst>
              </p:cNvPr>
              <p:cNvSpPr/>
              <p:nvPr/>
            </p:nvSpPr>
            <p:spPr>
              <a:xfrm>
                <a:off x="280617" y="5170609"/>
                <a:ext cx="390402" cy="42547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717579D-9B2C-C44A-8AF9-BD318DB9E2BF}"/>
                  </a:ext>
                </a:extLst>
              </p:cNvPr>
              <p:cNvSpPr/>
              <p:nvPr/>
            </p:nvSpPr>
            <p:spPr>
              <a:xfrm>
                <a:off x="284223" y="4726211"/>
                <a:ext cx="390402" cy="4254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34FBD6-A2F7-1B4D-A8AD-DF18E29020D0}"/>
                  </a:ext>
                </a:extLst>
              </p:cNvPr>
              <p:cNvSpPr/>
              <p:nvPr/>
            </p:nvSpPr>
            <p:spPr>
              <a:xfrm>
                <a:off x="284223" y="4294229"/>
                <a:ext cx="390402" cy="4254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F7560DB1-AE28-B146-8CEE-68862451BCF5}"/>
                  </a:ext>
                </a:extLst>
              </p:cNvPr>
              <p:cNvSpPr/>
              <p:nvPr/>
            </p:nvSpPr>
            <p:spPr>
              <a:xfrm>
                <a:off x="763420" y="5605176"/>
                <a:ext cx="380882" cy="432097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B2742612-8B37-1942-BF45-8C81A4EA7C37}"/>
                  </a:ext>
                </a:extLst>
              </p:cNvPr>
              <p:cNvSpPr/>
              <p:nvPr/>
            </p:nvSpPr>
            <p:spPr>
              <a:xfrm>
                <a:off x="759345" y="5174620"/>
                <a:ext cx="380882" cy="43209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A110331-C37A-384E-8ED8-3117B34817DE}"/>
                  </a:ext>
                </a:extLst>
              </p:cNvPr>
              <p:cNvSpPr/>
              <p:nvPr/>
            </p:nvSpPr>
            <p:spPr>
              <a:xfrm>
                <a:off x="761873" y="4731113"/>
                <a:ext cx="380882" cy="43209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EAA454-F23C-B644-AF00-B0ED784C38B7}"/>
                  </a:ext>
                </a:extLst>
              </p:cNvPr>
              <p:cNvSpPr/>
              <p:nvPr/>
            </p:nvSpPr>
            <p:spPr>
              <a:xfrm>
                <a:off x="764401" y="4287606"/>
                <a:ext cx="380882" cy="4320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C41A4CB-6AC1-EF46-9C00-7E6B008C11F3}"/>
                  </a:ext>
                </a:extLst>
              </p:cNvPr>
              <p:cNvSpPr/>
              <p:nvPr/>
            </p:nvSpPr>
            <p:spPr>
              <a:xfrm>
                <a:off x="1239668" y="5614260"/>
                <a:ext cx="384085" cy="42535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62F4DB0D-1A69-244C-BE6E-39AC3CE46C50}"/>
                  </a:ext>
                </a:extLst>
              </p:cNvPr>
              <p:cNvSpPr/>
              <p:nvPr/>
            </p:nvSpPr>
            <p:spPr>
              <a:xfrm>
                <a:off x="1234547" y="5169976"/>
                <a:ext cx="384085" cy="43209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4A25A4A9-36D1-7941-A59D-DABEC76850F0}"/>
                  </a:ext>
                </a:extLst>
              </p:cNvPr>
              <p:cNvSpPr/>
              <p:nvPr/>
            </p:nvSpPr>
            <p:spPr>
              <a:xfrm>
                <a:off x="1229426" y="4725692"/>
                <a:ext cx="384085" cy="4320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D452AC-03AD-3643-AE4D-5E9C88A5813A}"/>
                  </a:ext>
                </a:extLst>
              </p:cNvPr>
              <p:cNvSpPr/>
              <p:nvPr/>
            </p:nvSpPr>
            <p:spPr>
              <a:xfrm>
                <a:off x="1235275" y="4287606"/>
                <a:ext cx="384085" cy="4320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6C4C5EC6-C978-7841-9B0C-823865907B58}"/>
                  </a:ext>
                </a:extLst>
              </p:cNvPr>
              <p:cNvSpPr/>
              <p:nvPr/>
            </p:nvSpPr>
            <p:spPr>
              <a:xfrm>
                <a:off x="1684589" y="5613741"/>
                <a:ext cx="397441" cy="41496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DC571C12-886D-BF4C-AFF6-C27C405BEE4C}"/>
                  </a:ext>
                </a:extLst>
              </p:cNvPr>
              <p:cNvSpPr/>
              <p:nvPr/>
            </p:nvSpPr>
            <p:spPr>
              <a:xfrm>
                <a:off x="1688228" y="5159014"/>
                <a:ext cx="397441" cy="45472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14B4CA2C-8B1A-9947-AB0E-2319390B355D}"/>
                  </a:ext>
                </a:extLst>
              </p:cNvPr>
              <p:cNvSpPr/>
              <p:nvPr/>
            </p:nvSpPr>
            <p:spPr>
              <a:xfrm>
                <a:off x="1687743" y="4729842"/>
                <a:ext cx="397441" cy="4320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0A80DA1-D606-4B41-BABC-B71DACAA991B}"/>
                  </a:ext>
                </a:extLst>
              </p:cNvPr>
              <p:cNvSpPr/>
              <p:nvPr/>
            </p:nvSpPr>
            <p:spPr>
              <a:xfrm>
                <a:off x="1681435" y="4280935"/>
                <a:ext cx="397441" cy="4320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>
                      <a:alpha val="42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2862B8-5F7B-7645-B8F9-40E876C2C64A}"/>
                </a:ext>
              </a:extLst>
            </p:cNvPr>
            <p:cNvSpPr/>
            <p:nvPr/>
          </p:nvSpPr>
          <p:spPr>
            <a:xfrm>
              <a:off x="242823" y="6145195"/>
              <a:ext cx="10948811" cy="1965611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6F9E55-77F1-4348-A10F-BA8FBDEB8A2B}"/>
              </a:ext>
            </a:extLst>
          </p:cNvPr>
          <p:cNvGrpSpPr/>
          <p:nvPr/>
        </p:nvGrpSpPr>
        <p:grpSpPr>
          <a:xfrm>
            <a:off x="276433" y="3605880"/>
            <a:ext cx="10728760" cy="2457076"/>
            <a:chOff x="280362" y="3597779"/>
            <a:chExt cx="10728760" cy="2457076"/>
          </a:xfrm>
        </p:grpSpPr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68862EA8-CED5-B840-9990-FB671E7849B4}"/>
                </a:ext>
              </a:extLst>
            </p:cNvPr>
            <p:cNvSpPr/>
            <p:nvPr/>
          </p:nvSpPr>
          <p:spPr>
            <a:xfrm>
              <a:off x="8376119" y="4295074"/>
              <a:ext cx="386877" cy="431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1E8115C5-27E6-5F4B-B57D-5D295AAA9BA1}"/>
                </a:ext>
              </a:extLst>
            </p:cNvPr>
            <p:cNvSpPr/>
            <p:nvPr/>
          </p:nvSpPr>
          <p:spPr>
            <a:xfrm>
              <a:off x="6157467" y="4296049"/>
              <a:ext cx="386877" cy="431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FD85888-1D47-1447-9B42-57432D1EDBCE}"/>
                </a:ext>
              </a:extLst>
            </p:cNvPr>
            <p:cNvSpPr/>
            <p:nvPr/>
          </p:nvSpPr>
          <p:spPr>
            <a:xfrm>
              <a:off x="6963634" y="5608803"/>
              <a:ext cx="389744" cy="430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FE3F354-3F6E-8D47-90FD-430CB67C9E6E}"/>
                </a:ext>
              </a:extLst>
            </p:cNvPr>
            <p:cNvSpPr/>
            <p:nvPr/>
          </p:nvSpPr>
          <p:spPr>
            <a:xfrm>
              <a:off x="7437072" y="5610449"/>
              <a:ext cx="389744" cy="430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B9A9626-DFF5-BA4D-81A0-D8A2A7A5F0B7}"/>
                </a:ext>
              </a:extLst>
            </p:cNvPr>
            <p:cNvSpPr/>
            <p:nvPr/>
          </p:nvSpPr>
          <p:spPr>
            <a:xfrm>
              <a:off x="7910510" y="5612095"/>
              <a:ext cx="389744" cy="430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E6480B9F-63A2-9C45-BD26-F8C080E41B70}"/>
                </a:ext>
              </a:extLst>
            </p:cNvPr>
            <p:cNvSpPr/>
            <p:nvPr/>
          </p:nvSpPr>
          <p:spPr>
            <a:xfrm>
              <a:off x="8383948" y="5613741"/>
              <a:ext cx="389744" cy="430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1549E85-F2AE-A946-B496-5F014F219F44}"/>
                </a:ext>
              </a:extLst>
            </p:cNvPr>
            <p:cNvSpPr/>
            <p:nvPr/>
          </p:nvSpPr>
          <p:spPr>
            <a:xfrm>
              <a:off x="6976038" y="5149678"/>
              <a:ext cx="389744" cy="4507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00B9650-0044-9946-8C21-E26B41675F71}"/>
                </a:ext>
              </a:extLst>
            </p:cNvPr>
            <p:cNvSpPr/>
            <p:nvPr/>
          </p:nvSpPr>
          <p:spPr>
            <a:xfrm>
              <a:off x="7441776" y="5156444"/>
              <a:ext cx="389744" cy="4507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E6194AD9-AE08-A143-AEB2-8B62B4C65212}"/>
                </a:ext>
              </a:extLst>
            </p:cNvPr>
            <p:cNvSpPr/>
            <p:nvPr/>
          </p:nvSpPr>
          <p:spPr>
            <a:xfrm>
              <a:off x="7907514" y="5163210"/>
              <a:ext cx="389744" cy="4507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29A733D7-D533-6B41-8D14-FC2BF8BA7D01}"/>
                </a:ext>
              </a:extLst>
            </p:cNvPr>
            <p:cNvSpPr/>
            <p:nvPr/>
          </p:nvSpPr>
          <p:spPr>
            <a:xfrm>
              <a:off x="8373252" y="5169976"/>
              <a:ext cx="389744" cy="4507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96E3A155-1D95-8146-8FED-3DD62632B996}"/>
                </a:ext>
              </a:extLst>
            </p:cNvPr>
            <p:cNvSpPr/>
            <p:nvPr/>
          </p:nvSpPr>
          <p:spPr>
            <a:xfrm>
              <a:off x="6973551" y="4724009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811FE089-9D16-1942-89E1-E13C59236659}"/>
                </a:ext>
              </a:extLst>
            </p:cNvPr>
            <p:cNvSpPr/>
            <p:nvPr/>
          </p:nvSpPr>
          <p:spPr>
            <a:xfrm>
              <a:off x="7440118" y="4725110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5485DC5-BA8F-174F-B56F-9700A780D5C1}"/>
                </a:ext>
              </a:extLst>
            </p:cNvPr>
            <p:cNvSpPr/>
            <p:nvPr/>
          </p:nvSpPr>
          <p:spPr>
            <a:xfrm>
              <a:off x="7906685" y="4726211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6E51E163-8D6E-6449-A10D-8DF3C2FD68EF}"/>
                </a:ext>
              </a:extLst>
            </p:cNvPr>
            <p:cNvSpPr/>
            <p:nvPr/>
          </p:nvSpPr>
          <p:spPr>
            <a:xfrm>
              <a:off x="8373252" y="4727312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0AD85225-05C5-A946-92C2-347591B880A7}"/>
                </a:ext>
              </a:extLst>
            </p:cNvPr>
            <p:cNvSpPr/>
            <p:nvPr/>
          </p:nvSpPr>
          <p:spPr>
            <a:xfrm>
              <a:off x="8374910" y="4287606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DF09825A-5565-8048-8385-EBD8B2DB3926}"/>
                </a:ext>
              </a:extLst>
            </p:cNvPr>
            <p:cNvSpPr/>
            <p:nvPr/>
          </p:nvSpPr>
          <p:spPr>
            <a:xfrm>
              <a:off x="7911549" y="4280935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641D769B-66C2-B14D-A69A-528ACB2DE085}"/>
                </a:ext>
              </a:extLst>
            </p:cNvPr>
            <p:cNvSpPr/>
            <p:nvPr/>
          </p:nvSpPr>
          <p:spPr>
            <a:xfrm>
              <a:off x="7438460" y="4283240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24C3BAB-4592-5D41-BF78-61CB879F4D93}"/>
                </a:ext>
              </a:extLst>
            </p:cNvPr>
            <p:cNvSpPr/>
            <p:nvPr/>
          </p:nvSpPr>
          <p:spPr>
            <a:xfrm>
              <a:off x="6965371" y="4285545"/>
              <a:ext cx="389744" cy="443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65A2982-D34C-7D4D-824C-D644A9169526}"/>
                </a:ext>
              </a:extLst>
            </p:cNvPr>
            <p:cNvSpPr/>
            <p:nvPr/>
          </p:nvSpPr>
          <p:spPr>
            <a:xfrm>
              <a:off x="4742003" y="5610449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83A21269-A8FF-454B-86DB-4F5A505090AE}"/>
                </a:ext>
              </a:extLst>
            </p:cNvPr>
            <p:cNvSpPr/>
            <p:nvPr/>
          </p:nvSpPr>
          <p:spPr>
            <a:xfrm>
              <a:off x="5209292" y="5615598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06A39629-90B6-5B45-9EA8-C5346D22BECA}"/>
                </a:ext>
              </a:extLst>
            </p:cNvPr>
            <p:cNvSpPr/>
            <p:nvPr/>
          </p:nvSpPr>
          <p:spPr>
            <a:xfrm>
              <a:off x="5676581" y="5620747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A913604-1551-CC45-9945-16CFE012304A}"/>
                </a:ext>
              </a:extLst>
            </p:cNvPr>
            <p:cNvSpPr/>
            <p:nvPr/>
          </p:nvSpPr>
          <p:spPr>
            <a:xfrm>
              <a:off x="6149564" y="5615598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EA6DDE93-18A7-D94C-A17E-937A7335EC6F}"/>
                </a:ext>
              </a:extLst>
            </p:cNvPr>
            <p:cNvSpPr/>
            <p:nvPr/>
          </p:nvSpPr>
          <p:spPr>
            <a:xfrm>
              <a:off x="4741451" y="5177284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FC35F2BC-181B-1A40-947B-3366F09ACC0E}"/>
                </a:ext>
              </a:extLst>
            </p:cNvPr>
            <p:cNvSpPr/>
            <p:nvPr/>
          </p:nvSpPr>
          <p:spPr>
            <a:xfrm>
              <a:off x="5216690" y="5177284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38FB4B7F-04AE-1C4F-90E1-BC2489471FC8}"/>
                </a:ext>
              </a:extLst>
            </p:cNvPr>
            <p:cNvSpPr/>
            <p:nvPr/>
          </p:nvSpPr>
          <p:spPr>
            <a:xfrm>
              <a:off x="5681629" y="5177284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235C4E3-0EF4-C54C-A405-34EBEE7ED689}"/>
                </a:ext>
              </a:extLst>
            </p:cNvPr>
            <p:cNvSpPr/>
            <p:nvPr/>
          </p:nvSpPr>
          <p:spPr>
            <a:xfrm>
              <a:off x="6146568" y="5177284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2EC2E237-F838-9F4A-A6C7-2CAD817E741C}"/>
                </a:ext>
              </a:extLst>
            </p:cNvPr>
            <p:cNvSpPr/>
            <p:nvPr/>
          </p:nvSpPr>
          <p:spPr>
            <a:xfrm>
              <a:off x="6146569" y="4729310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230B734C-D89C-0E4D-BC53-2ED481F977EA}"/>
                </a:ext>
              </a:extLst>
            </p:cNvPr>
            <p:cNvSpPr/>
            <p:nvPr/>
          </p:nvSpPr>
          <p:spPr>
            <a:xfrm>
              <a:off x="5677026" y="4731371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ED420B71-1123-C845-AB1A-53B93B9FB5ED}"/>
                </a:ext>
              </a:extLst>
            </p:cNvPr>
            <p:cNvSpPr/>
            <p:nvPr/>
          </p:nvSpPr>
          <p:spPr>
            <a:xfrm>
              <a:off x="5216232" y="4734311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20A45189-13EE-9A46-9EA5-136CC4468450}"/>
                </a:ext>
              </a:extLst>
            </p:cNvPr>
            <p:cNvSpPr/>
            <p:nvPr/>
          </p:nvSpPr>
          <p:spPr>
            <a:xfrm>
              <a:off x="4733173" y="4736715"/>
              <a:ext cx="395343" cy="4341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A47BA541-F1C1-2A45-95E8-C3B247360B8D}"/>
                </a:ext>
              </a:extLst>
            </p:cNvPr>
            <p:cNvSpPr/>
            <p:nvPr/>
          </p:nvSpPr>
          <p:spPr>
            <a:xfrm>
              <a:off x="5209292" y="4294229"/>
              <a:ext cx="387160" cy="4350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D0FD1BA9-B540-7245-A505-957413C1AA69}"/>
                </a:ext>
              </a:extLst>
            </p:cNvPr>
            <p:cNvSpPr/>
            <p:nvPr/>
          </p:nvSpPr>
          <p:spPr>
            <a:xfrm>
              <a:off x="4733173" y="4308765"/>
              <a:ext cx="395343" cy="427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CE2A4F9-A411-B045-A3DA-34D3ED131FC5}"/>
                </a:ext>
              </a:extLst>
            </p:cNvPr>
            <p:cNvCxnSpPr>
              <a:cxnSpLocks/>
            </p:cNvCxnSpPr>
            <p:nvPr/>
          </p:nvCxnSpPr>
          <p:spPr>
            <a:xfrm>
              <a:off x="2130393" y="5163213"/>
              <a:ext cx="342295" cy="1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D3B38479-1F01-2049-8E03-BF84C9730191}"/>
                </a:ext>
              </a:extLst>
            </p:cNvPr>
            <p:cNvCxnSpPr>
              <a:cxnSpLocks/>
            </p:cNvCxnSpPr>
            <p:nvPr/>
          </p:nvCxnSpPr>
          <p:spPr>
            <a:xfrm>
              <a:off x="4349243" y="5163210"/>
              <a:ext cx="342295" cy="1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8C4F871A-C671-8A4A-BD73-6743AF1965D1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61" y="5155595"/>
              <a:ext cx="342295" cy="1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3837D029-5C5B-1A4F-A59F-430678797936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15" y="5155594"/>
              <a:ext cx="342295" cy="10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575EB960-7E76-F446-B70C-9594B51CC725}"/>
                </a:ext>
              </a:extLst>
            </p:cNvPr>
            <p:cNvGrpSpPr/>
            <p:nvPr/>
          </p:nvGrpSpPr>
          <p:grpSpPr>
            <a:xfrm>
              <a:off x="1686393" y="4286621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AD7E9E4F-D9DB-6E47-8960-A63B160F9492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18D184EC-6E11-A043-83E7-7CAC57835E25}"/>
                  </a:ext>
                </a:extLst>
              </p:cNvPr>
              <p:cNvCxnSpPr>
                <a:stCxn id="290" idx="1"/>
                <a:endCxn id="29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2CB6D854-6919-604A-A3C6-0494EA6A11C3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62F55B20-71C6-CB4E-A181-56F44C736A18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0F77496F-A211-C04B-A052-3F0861D833B9}"/>
                </a:ext>
              </a:extLst>
            </p:cNvPr>
            <p:cNvGrpSpPr/>
            <p:nvPr/>
          </p:nvGrpSpPr>
          <p:grpSpPr>
            <a:xfrm>
              <a:off x="1222480" y="4286620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34C4862E-A402-3747-A5AF-E3A5BE6C0941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1A5672D3-F71A-C446-ACA5-A45A9210CAE2}"/>
                  </a:ext>
                </a:extLst>
              </p:cNvPr>
              <p:cNvCxnSpPr>
                <a:stCxn id="299" idx="1"/>
                <a:endCxn id="299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21787AE3-DDF0-4149-8C0E-0FCD0A079AAC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50E752DC-60B5-4047-89C1-614AEE36DF7D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51258E81-A7DC-7045-A8A2-7619E3894912}"/>
                </a:ext>
              </a:extLst>
            </p:cNvPr>
            <p:cNvGrpSpPr/>
            <p:nvPr/>
          </p:nvGrpSpPr>
          <p:grpSpPr>
            <a:xfrm>
              <a:off x="753143" y="4286619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2AC169E0-28BD-164B-A533-10C06FFAD44E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30CE94F2-62DE-9341-BDB6-25D8DEB52BCA}"/>
                  </a:ext>
                </a:extLst>
              </p:cNvPr>
              <p:cNvCxnSpPr>
                <a:stCxn id="308" idx="1"/>
                <a:endCxn id="308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0D16F0A7-7921-9E47-9500-8EFE13BAC190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FB1FAD8A-3800-BA44-9023-8F53D30C0B6C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70AF8318-5716-7F47-928B-56A839BDDD93}"/>
                </a:ext>
              </a:extLst>
            </p:cNvPr>
            <p:cNvGrpSpPr/>
            <p:nvPr/>
          </p:nvGrpSpPr>
          <p:grpSpPr>
            <a:xfrm>
              <a:off x="280362" y="4286618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42006C98-5476-7543-B11C-AEBE6FD8CF5B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ACAACD35-DEEE-EA49-8269-70848E8167BE}"/>
                  </a:ext>
                </a:extLst>
              </p:cNvPr>
              <p:cNvCxnSpPr>
                <a:stCxn id="317" idx="1"/>
                <a:endCxn id="317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401AE6CB-DD23-7940-A574-DB0140CC1246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612FAD03-D632-7B4D-94FE-E675F48D90E1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91F5D600-BB9A-CA41-BD7C-93B1F7D8FE68}"/>
                </a:ext>
              </a:extLst>
            </p:cNvPr>
            <p:cNvSpPr txBox="1"/>
            <p:nvPr/>
          </p:nvSpPr>
          <p:spPr>
            <a:xfrm>
              <a:off x="769447" y="3877338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7E8502E0-AAAA-0848-A28E-865AF439BF52}"/>
                </a:ext>
              </a:extLst>
            </p:cNvPr>
            <p:cNvGrpSpPr/>
            <p:nvPr/>
          </p:nvGrpSpPr>
          <p:grpSpPr>
            <a:xfrm>
              <a:off x="3920001" y="4294236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96FBCB20-4534-E44B-AA5E-B1D808EA990C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F3246A6E-5E7D-3442-9A20-93F5E07AB8EB}"/>
                  </a:ext>
                </a:extLst>
              </p:cNvPr>
              <p:cNvCxnSpPr>
                <a:stCxn id="327" idx="1"/>
                <a:endCxn id="327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CBE2582F-720D-7D41-BAAD-0E9E26E2A525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48BD948D-1F71-8049-8769-1BD9AEA15306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B22BCB12-D611-AD45-9D27-4340A3C0E98D}"/>
                </a:ext>
              </a:extLst>
            </p:cNvPr>
            <p:cNvGrpSpPr/>
            <p:nvPr/>
          </p:nvGrpSpPr>
          <p:grpSpPr>
            <a:xfrm>
              <a:off x="3456088" y="4294235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9DFEEA5C-4333-6247-BF28-DE8B4D39B94D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93138C10-5DB6-F646-A4F8-66A4DCB446C9}"/>
                  </a:ext>
                </a:extLst>
              </p:cNvPr>
              <p:cNvCxnSpPr>
                <a:stCxn id="336" idx="1"/>
                <a:endCxn id="336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EBC0D07F-C6D4-D442-86C1-F92A87BA241C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BD391DC6-81EE-7844-A86C-0BB7A9CC53FE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2865A33B-9D7F-1040-B2C2-064A711F502C}"/>
                </a:ext>
              </a:extLst>
            </p:cNvPr>
            <p:cNvGrpSpPr/>
            <p:nvPr/>
          </p:nvGrpSpPr>
          <p:grpSpPr>
            <a:xfrm>
              <a:off x="2986751" y="4294234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66C54246-89E7-7446-9AA5-7AE10B491E68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A61404AD-077E-2849-A06A-46AA0E393F2F}"/>
                  </a:ext>
                </a:extLst>
              </p:cNvPr>
              <p:cNvCxnSpPr>
                <a:stCxn id="345" idx="1"/>
                <a:endCxn id="345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D81624BC-2D21-484B-97F1-F60F2DA7FCB8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153558A5-3562-5849-BEBF-EEF4C77B97FE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9EC4DE08-9230-2B4A-9655-D89D3949F352}"/>
                </a:ext>
              </a:extLst>
            </p:cNvPr>
            <p:cNvGrpSpPr/>
            <p:nvPr/>
          </p:nvGrpSpPr>
          <p:grpSpPr>
            <a:xfrm>
              <a:off x="2513970" y="4294233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E9A67A27-E6B8-AE4D-9FB6-87E5D1B7D75A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BE3294E2-1602-A94A-8C31-AF58596B9577}"/>
                  </a:ext>
                </a:extLst>
              </p:cNvPr>
              <p:cNvCxnSpPr>
                <a:stCxn id="354" idx="1"/>
                <a:endCxn id="354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1D47C25-88A6-1048-901C-75242716635F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4DFB095-DF24-3A40-832A-BBEE95197B06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EFA41101-3A17-C048-B10D-49990E45DDB8}"/>
                </a:ext>
              </a:extLst>
            </p:cNvPr>
            <p:cNvSpPr txBox="1"/>
            <p:nvPr/>
          </p:nvSpPr>
          <p:spPr>
            <a:xfrm>
              <a:off x="2312593" y="3853664"/>
              <a:ext cx="2256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Permute column</a:t>
              </a:r>
            </a:p>
          </p:txBody>
        </p: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05413EDA-F817-974E-98C0-0BD73D86E43E}"/>
                </a:ext>
              </a:extLst>
            </p:cNvPr>
            <p:cNvGrpSpPr/>
            <p:nvPr/>
          </p:nvGrpSpPr>
          <p:grpSpPr>
            <a:xfrm>
              <a:off x="6144718" y="4294233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DC873874-B392-0B4F-B28B-69E499D9F380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C8C7EC4-562E-AD4C-80BF-6C1AF27E0367}"/>
                  </a:ext>
                </a:extLst>
              </p:cNvPr>
              <p:cNvCxnSpPr>
                <a:stCxn id="364" idx="1"/>
                <a:endCxn id="364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7E51EAAB-810D-9747-A87B-0BB1E52E3D23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6B75D192-3662-3B4C-A01F-8E83992DB695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99D8764E-3F64-984B-B737-2314DB8AD964}"/>
                </a:ext>
              </a:extLst>
            </p:cNvPr>
            <p:cNvGrpSpPr/>
            <p:nvPr/>
          </p:nvGrpSpPr>
          <p:grpSpPr>
            <a:xfrm>
              <a:off x="5680805" y="4294232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6A050AA0-9D65-6B4D-8BC0-9BD0CB8916B0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B69477D9-1CBE-214A-9B64-E7FE2067CA6C}"/>
                  </a:ext>
                </a:extLst>
              </p:cNvPr>
              <p:cNvCxnSpPr>
                <a:stCxn id="373" idx="1"/>
                <a:endCxn id="373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E872F60A-707F-AA4B-9958-1A7435E666D9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5A4C4EA-701E-C148-8508-8CB95E9371C6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79C84195-3ADC-314A-A8DD-0BC2735E9624}"/>
                </a:ext>
              </a:extLst>
            </p:cNvPr>
            <p:cNvGrpSpPr/>
            <p:nvPr/>
          </p:nvGrpSpPr>
          <p:grpSpPr>
            <a:xfrm>
              <a:off x="5211468" y="4294231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8BE4E4B0-5194-7040-A43F-66FBE83FC29A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789542CA-208A-E441-AD78-778E2669F6CE}"/>
                  </a:ext>
                </a:extLst>
              </p:cNvPr>
              <p:cNvCxnSpPr>
                <a:stCxn id="382" idx="1"/>
                <a:endCxn id="382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0387B084-53C7-244D-8E1F-0A3B93E857AA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5427CA2C-D354-C544-A4E0-F78D3C34BA2C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84C0DE4D-9237-F54F-A0E6-2DD6651AC997}"/>
                </a:ext>
              </a:extLst>
            </p:cNvPr>
            <p:cNvSpPr/>
            <p:nvPr/>
          </p:nvSpPr>
          <p:spPr>
            <a:xfrm>
              <a:off x="4738687" y="4294230"/>
              <a:ext cx="395343" cy="17531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06A4A5B9-0B80-F74E-B0ED-E519E3F48034}"/>
                </a:ext>
              </a:extLst>
            </p:cNvPr>
            <p:cNvCxnSpPr>
              <a:cxnSpLocks/>
              <a:stCxn id="390" idx="1"/>
              <a:endCxn id="390" idx="3"/>
            </p:cNvCxnSpPr>
            <p:nvPr/>
          </p:nvCxnSpPr>
          <p:spPr>
            <a:xfrm>
              <a:off x="4738687" y="5170823"/>
              <a:ext cx="3953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C1758641-CE18-7343-A70F-B6CF8DC41F03}"/>
                </a:ext>
              </a:extLst>
            </p:cNvPr>
            <p:cNvCxnSpPr/>
            <p:nvPr/>
          </p:nvCxnSpPr>
          <p:spPr>
            <a:xfrm>
              <a:off x="4738687" y="5615598"/>
              <a:ext cx="3953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5601A3C-E3A0-104B-91F8-7B366E39B09B}"/>
                </a:ext>
              </a:extLst>
            </p:cNvPr>
            <p:cNvCxnSpPr/>
            <p:nvPr/>
          </p:nvCxnSpPr>
          <p:spPr>
            <a:xfrm>
              <a:off x="4738687" y="4729311"/>
              <a:ext cx="3953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30544EEB-69A3-C747-8393-F461FA1FD0C4}"/>
                </a:ext>
              </a:extLst>
            </p:cNvPr>
            <p:cNvSpPr txBox="1"/>
            <p:nvPr/>
          </p:nvSpPr>
          <p:spPr>
            <a:xfrm>
              <a:off x="4946595" y="3823880"/>
              <a:ext cx="1444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Transpose</a:t>
              </a:r>
            </a:p>
          </p:txBody>
        </p: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0BB06D6A-E4DD-D249-AA6F-4048ECA9BF79}"/>
                </a:ext>
              </a:extLst>
            </p:cNvPr>
            <p:cNvGrpSpPr/>
            <p:nvPr/>
          </p:nvGrpSpPr>
          <p:grpSpPr>
            <a:xfrm>
              <a:off x="10613779" y="4286617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EB41327E-3644-A145-A389-5C1143523A45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FC5D81BB-84A2-A24B-A6B0-5B60C1DE015D}"/>
                  </a:ext>
                </a:extLst>
              </p:cNvPr>
              <p:cNvCxnSpPr>
                <a:stCxn id="400" idx="1"/>
                <a:endCxn id="40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69F7C81F-DE91-CA4F-A199-6782CF0DCAAC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670EE9D4-A00E-794E-A85B-70BFEC177A59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1F811E06-4645-F149-8E4D-B7452E99C872}"/>
                </a:ext>
              </a:extLst>
            </p:cNvPr>
            <p:cNvGrpSpPr/>
            <p:nvPr/>
          </p:nvGrpSpPr>
          <p:grpSpPr>
            <a:xfrm>
              <a:off x="10149866" y="4286616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1D237265-362C-EC46-9892-662C1FB76BC9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5F760D14-C9A7-BA4B-B909-F430613A5026}"/>
                  </a:ext>
                </a:extLst>
              </p:cNvPr>
              <p:cNvCxnSpPr>
                <a:stCxn id="409" idx="1"/>
                <a:endCxn id="409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C13CE679-9B36-204E-8444-7E76EC8FFDAC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5EF832D9-300F-204C-AC4E-2BD09E785116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435B778F-495F-4C4D-A51E-F96A369BFD7F}"/>
                </a:ext>
              </a:extLst>
            </p:cNvPr>
            <p:cNvGrpSpPr/>
            <p:nvPr/>
          </p:nvGrpSpPr>
          <p:grpSpPr>
            <a:xfrm>
              <a:off x="9680529" y="4286615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EC7FB37E-EE46-1F41-ABBF-78E02BA138B6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D3F98A8D-E189-D749-AB31-15A78486853A}"/>
                  </a:ext>
                </a:extLst>
              </p:cNvPr>
              <p:cNvCxnSpPr>
                <a:stCxn id="418" idx="1"/>
                <a:endCxn id="418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102DEEB1-C008-5443-BBF0-3FA3F17D75E2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D3A0F470-281F-EA42-A09A-0BDA3684F831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578C5C1B-6D8E-854F-8712-D07522B62662}"/>
                </a:ext>
              </a:extLst>
            </p:cNvPr>
            <p:cNvGrpSpPr/>
            <p:nvPr/>
          </p:nvGrpSpPr>
          <p:grpSpPr>
            <a:xfrm>
              <a:off x="9207748" y="4286614"/>
              <a:ext cx="395343" cy="1753185"/>
              <a:chOff x="2149261" y="2505336"/>
              <a:chExt cx="395343" cy="1847328"/>
            </a:xfrm>
            <a:noFill/>
          </p:grpSpPr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DF0AC26E-E5A2-E34C-BDC6-65A61F647852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AAA6B1EB-341E-BE4B-A11B-1805205CEFFD}"/>
                  </a:ext>
                </a:extLst>
              </p:cNvPr>
              <p:cNvCxnSpPr>
                <a:stCxn id="427" idx="1"/>
                <a:endCxn id="427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B9724B1B-A14B-9249-9911-D99B3F09A677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3108FB64-BAAD-E44E-A4A9-ECD385627EDA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471094CA-4540-B048-BAB4-6B69366F924B}"/>
                </a:ext>
              </a:extLst>
            </p:cNvPr>
            <p:cNvSpPr txBox="1"/>
            <p:nvPr/>
          </p:nvSpPr>
          <p:spPr>
            <a:xfrm>
              <a:off x="9449736" y="3853664"/>
              <a:ext cx="1444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Transpose</a:t>
              </a:r>
            </a:p>
          </p:txBody>
        </p: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D8ADE8D2-8291-E94B-8485-C4C7F6EDB17E}"/>
                </a:ext>
              </a:extLst>
            </p:cNvPr>
            <p:cNvGrpSpPr/>
            <p:nvPr/>
          </p:nvGrpSpPr>
          <p:grpSpPr>
            <a:xfrm>
              <a:off x="8370286" y="4286618"/>
              <a:ext cx="395343" cy="1753185"/>
              <a:chOff x="2149261" y="2505336"/>
              <a:chExt cx="395343" cy="1847328"/>
            </a:xfrm>
          </p:grpSpPr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027BD4F6-0037-D046-B27B-8704CC4DE43C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ACFDEBE9-E322-7848-8E5D-83B4DDA892B2}"/>
                  </a:ext>
                </a:extLst>
              </p:cNvPr>
              <p:cNvCxnSpPr>
                <a:stCxn id="470" idx="1"/>
                <a:endCxn id="470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83E80F93-8F8E-F241-90F3-903F137C9300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DF3C6FDE-3A8A-D04E-876E-68834F047FD9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36B181EE-5CCB-844D-A223-E3A8A4653277}"/>
                </a:ext>
              </a:extLst>
            </p:cNvPr>
            <p:cNvGrpSpPr/>
            <p:nvPr/>
          </p:nvGrpSpPr>
          <p:grpSpPr>
            <a:xfrm>
              <a:off x="7906373" y="4286617"/>
              <a:ext cx="395343" cy="1753185"/>
              <a:chOff x="2149261" y="2505336"/>
              <a:chExt cx="395343" cy="1847328"/>
            </a:xfrm>
          </p:grpSpPr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07C03224-E7E9-CC47-AC68-064ABF1D77D3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AD1F1407-0E85-DB47-BC92-85ECD43DE443}"/>
                  </a:ext>
                </a:extLst>
              </p:cNvPr>
              <p:cNvCxnSpPr>
                <a:stCxn id="466" idx="1"/>
                <a:endCxn id="466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04272999-E7CC-8A48-BCFD-55C3B62F3170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3551627D-41DD-1148-A45E-00F1918C4B13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9C554E73-7139-6D4A-B0B4-69012E711DFA}"/>
                </a:ext>
              </a:extLst>
            </p:cNvPr>
            <p:cNvGrpSpPr/>
            <p:nvPr/>
          </p:nvGrpSpPr>
          <p:grpSpPr>
            <a:xfrm>
              <a:off x="7437036" y="4286616"/>
              <a:ext cx="395343" cy="1753185"/>
              <a:chOff x="2149261" y="2505336"/>
              <a:chExt cx="395343" cy="1847328"/>
            </a:xfrm>
          </p:grpSpPr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C2FD0B71-C4D5-0F4C-AB08-40D1758E35B1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2417C17A-93EB-7C40-8C0E-F6D699A219F6}"/>
                  </a:ext>
                </a:extLst>
              </p:cNvPr>
              <p:cNvCxnSpPr>
                <a:stCxn id="462" idx="1"/>
                <a:endCxn id="462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39980F2E-F86E-B141-82F2-9864847408FE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4E7A1588-806B-D745-8094-7E9B610FA82A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820AFC3C-DF43-F342-BE3E-5A2081D81ABF}"/>
                </a:ext>
              </a:extLst>
            </p:cNvPr>
            <p:cNvGrpSpPr/>
            <p:nvPr/>
          </p:nvGrpSpPr>
          <p:grpSpPr>
            <a:xfrm>
              <a:off x="6964255" y="4286615"/>
              <a:ext cx="395343" cy="1753185"/>
              <a:chOff x="2149261" y="2505336"/>
              <a:chExt cx="395343" cy="1847328"/>
            </a:xfrm>
          </p:grpSpPr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46282BA0-9166-D945-BB8A-3142D7FC85D1}"/>
                  </a:ext>
                </a:extLst>
              </p:cNvPr>
              <p:cNvSpPr/>
              <p:nvPr/>
            </p:nvSpPr>
            <p:spPr>
              <a:xfrm>
                <a:off x="2149261" y="2505336"/>
                <a:ext cx="395343" cy="18473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0676DB03-0813-E64E-AF18-7B011754C5B5}"/>
                  </a:ext>
                </a:extLst>
              </p:cNvPr>
              <p:cNvCxnSpPr>
                <a:stCxn id="458" idx="1"/>
                <a:endCxn id="458" idx="3"/>
              </p:cNvCxnSpPr>
              <p:nvPr/>
            </p:nvCxnSpPr>
            <p:spPr>
              <a:xfrm>
                <a:off x="2149261" y="342900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3E4561E5-53C5-4549-934B-659EF77A1CBE}"/>
                  </a:ext>
                </a:extLst>
              </p:cNvPr>
              <p:cNvCxnSpPr/>
              <p:nvPr/>
            </p:nvCxnSpPr>
            <p:spPr>
              <a:xfrm>
                <a:off x="2149261" y="3897659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2249AFB3-52D5-734B-B660-731D0D2E57B1}"/>
                  </a:ext>
                </a:extLst>
              </p:cNvPr>
              <p:cNvCxnSpPr/>
              <p:nvPr/>
            </p:nvCxnSpPr>
            <p:spPr>
              <a:xfrm>
                <a:off x="2149261" y="2963780"/>
                <a:ext cx="39534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05EECE82-2EFC-1547-8F17-732B7C6E79A0}"/>
                </a:ext>
              </a:extLst>
            </p:cNvPr>
            <p:cNvSpPr txBox="1"/>
            <p:nvPr/>
          </p:nvSpPr>
          <p:spPr>
            <a:xfrm>
              <a:off x="6472052" y="3597779"/>
              <a:ext cx="2775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Permute row</a:t>
              </a:r>
            </a:p>
            <a:p>
              <a:pPr algn="ctr"/>
              <a:r>
                <a:rPr lang="en-US" sz="2000" dirty="0"/>
                <a:t>(i.e., transposed column)</a:t>
              </a: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C1777E70-9897-0743-A2E1-942A3E188549}"/>
                </a:ext>
              </a:extLst>
            </p:cNvPr>
            <p:cNvSpPr/>
            <p:nvPr/>
          </p:nvSpPr>
          <p:spPr>
            <a:xfrm>
              <a:off x="7911549" y="4287721"/>
              <a:ext cx="386877" cy="4319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A640C4-E1D2-3348-8B4F-0463AF742235}"/>
              </a:ext>
            </a:extLst>
          </p:cNvPr>
          <p:cNvGrpSpPr/>
          <p:nvPr/>
        </p:nvGrpSpPr>
        <p:grpSpPr>
          <a:xfrm>
            <a:off x="229569" y="4271053"/>
            <a:ext cx="6349244" cy="1784314"/>
            <a:chOff x="215613" y="693674"/>
            <a:chExt cx="6349244" cy="1784314"/>
          </a:xfrm>
        </p:grpSpPr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C49C389-2931-DD46-AF9E-4CAF32B245DB}"/>
                </a:ext>
              </a:extLst>
            </p:cNvPr>
            <p:cNvSpPr txBox="1"/>
            <p:nvPr/>
          </p:nvSpPr>
          <p:spPr>
            <a:xfrm>
              <a:off x="1689212" y="69951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70C4071E-F77C-1740-B508-DEF17A6FBFC9}"/>
                </a:ext>
              </a:extLst>
            </p:cNvPr>
            <p:cNvSpPr txBox="1"/>
            <p:nvPr/>
          </p:nvSpPr>
          <p:spPr>
            <a:xfrm>
              <a:off x="1711152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06D8410-D71A-BF41-8E2B-510387C77B05}"/>
                </a:ext>
              </a:extLst>
            </p:cNvPr>
            <p:cNvSpPr txBox="1"/>
            <p:nvPr/>
          </p:nvSpPr>
          <p:spPr>
            <a:xfrm>
              <a:off x="1711152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BC3EAAD-25B8-0841-8A4A-1F9E0038982C}"/>
                </a:ext>
              </a:extLst>
            </p:cNvPr>
            <p:cNvSpPr txBox="1"/>
            <p:nvPr/>
          </p:nvSpPr>
          <p:spPr>
            <a:xfrm>
              <a:off x="1711152" y="20163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916DDDA0-6C64-DA42-A25A-C608CBA6934B}"/>
                </a:ext>
              </a:extLst>
            </p:cNvPr>
            <p:cNvSpPr txBox="1"/>
            <p:nvPr/>
          </p:nvSpPr>
          <p:spPr>
            <a:xfrm>
              <a:off x="1219224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7C65EC62-B666-B14E-8361-2C74411DD40D}"/>
                </a:ext>
              </a:extLst>
            </p:cNvPr>
            <p:cNvSpPr txBox="1"/>
            <p:nvPr/>
          </p:nvSpPr>
          <p:spPr>
            <a:xfrm>
              <a:off x="1219224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66D3D113-A196-C34F-A499-D46379A483D3}"/>
                </a:ext>
              </a:extLst>
            </p:cNvPr>
            <p:cNvSpPr txBox="1"/>
            <p:nvPr/>
          </p:nvSpPr>
          <p:spPr>
            <a:xfrm>
              <a:off x="1219224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8D6EEBDC-A8C7-3B4F-B088-567A71EA686E}"/>
                </a:ext>
              </a:extLst>
            </p:cNvPr>
            <p:cNvSpPr txBox="1"/>
            <p:nvPr/>
          </p:nvSpPr>
          <p:spPr>
            <a:xfrm>
              <a:off x="1219224" y="20163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D27FE4C8-8A81-D844-8E28-8B2346875C56}"/>
                </a:ext>
              </a:extLst>
            </p:cNvPr>
            <p:cNvSpPr txBox="1"/>
            <p:nvPr/>
          </p:nvSpPr>
          <p:spPr>
            <a:xfrm>
              <a:off x="752079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725027E6-DD3A-4F4D-B2FE-959A656DA8FC}"/>
                </a:ext>
              </a:extLst>
            </p:cNvPr>
            <p:cNvSpPr txBox="1"/>
            <p:nvPr/>
          </p:nvSpPr>
          <p:spPr>
            <a:xfrm>
              <a:off x="752079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11690C3-BEE7-0B43-A9C0-C7586137E94A}"/>
                </a:ext>
              </a:extLst>
            </p:cNvPr>
            <p:cNvSpPr txBox="1"/>
            <p:nvPr/>
          </p:nvSpPr>
          <p:spPr>
            <a:xfrm>
              <a:off x="636251" y="1579960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5FA6A814-B99C-5B4D-8C84-62E2113FCCE8}"/>
                </a:ext>
              </a:extLst>
            </p:cNvPr>
            <p:cNvSpPr txBox="1"/>
            <p:nvPr/>
          </p:nvSpPr>
          <p:spPr>
            <a:xfrm>
              <a:off x="674334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3026DDE-25C5-2D46-9B01-E4A16CF1852F}"/>
                </a:ext>
              </a:extLst>
            </p:cNvPr>
            <p:cNvSpPr txBox="1"/>
            <p:nvPr/>
          </p:nvSpPr>
          <p:spPr>
            <a:xfrm>
              <a:off x="215613" y="704554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C1556790-832A-5948-814C-A952DE0AD2B6}"/>
                </a:ext>
              </a:extLst>
            </p:cNvPr>
            <p:cNvSpPr txBox="1"/>
            <p:nvPr/>
          </p:nvSpPr>
          <p:spPr>
            <a:xfrm>
              <a:off x="215613" y="1138449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39E8FCC1-F1C1-EE45-A9CE-DA5236563A50}"/>
                </a:ext>
              </a:extLst>
            </p:cNvPr>
            <p:cNvSpPr txBox="1"/>
            <p:nvPr/>
          </p:nvSpPr>
          <p:spPr>
            <a:xfrm>
              <a:off x="215613" y="157996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C5938135-5CAF-8347-8316-1EB7C7DD4C1C}"/>
                </a:ext>
              </a:extLst>
            </p:cNvPr>
            <p:cNvSpPr txBox="1"/>
            <p:nvPr/>
          </p:nvSpPr>
          <p:spPr>
            <a:xfrm>
              <a:off x="215613" y="2016323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71BCF45F-8BA8-2248-8D20-89B2FC4EBC2C}"/>
                </a:ext>
              </a:extLst>
            </p:cNvPr>
            <p:cNvSpPr txBox="1"/>
            <p:nvPr/>
          </p:nvSpPr>
          <p:spPr>
            <a:xfrm>
              <a:off x="3903886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CB8F2120-4204-AD4B-B014-0ECA0D5EBF58}"/>
                </a:ext>
              </a:extLst>
            </p:cNvPr>
            <p:cNvSpPr txBox="1"/>
            <p:nvPr/>
          </p:nvSpPr>
          <p:spPr>
            <a:xfrm>
              <a:off x="3903886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EEE0AA7D-8DF5-254B-B3A0-51D963C493CB}"/>
                </a:ext>
              </a:extLst>
            </p:cNvPr>
            <p:cNvSpPr txBox="1"/>
            <p:nvPr/>
          </p:nvSpPr>
          <p:spPr>
            <a:xfrm>
              <a:off x="3903886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B5456B0D-D1D5-934E-AEC8-38D3590D6CE8}"/>
                </a:ext>
              </a:extLst>
            </p:cNvPr>
            <p:cNvSpPr txBox="1"/>
            <p:nvPr/>
          </p:nvSpPr>
          <p:spPr>
            <a:xfrm>
              <a:off x="3903886" y="20163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46788D59-F96D-474F-B08D-1192ADF3682E}"/>
                </a:ext>
              </a:extLst>
            </p:cNvPr>
            <p:cNvSpPr txBox="1"/>
            <p:nvPr/>
          </p:nvSpPr>
          <p:spPr>
            <a:xfrm>
              <a:off x="3452832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C808DFED-CC4D-784A-8406-8E6904C422EB}"/>
                </a:ext>
              </a:extLst>
            </p:cNvPr>
            <p:cNvSpPr txBox="1"/>
            <p:nvPr/>
          </p:nvSpPr>
          <p:spPr>
            <a:xfrm>
              <a:off x="3452832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4BCBF65F-3869-0A40-BCBD-E0D04F04A9C9}"/>
                </a:ext>
              </a:extLst>
            </p:cNvPr>
            <p:cNvSpPr txBox="1"/>
            <p:nvPr/>
          </p:nvSpPr>
          <p:spPr>
            <a:xfrm>
              <a:off x="3452832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80B0EBAE-0A76-E548-922E-97B1A9371831}"/>
                </a:ext>
              </a:extLst>
            </p:cNvPr>
            <p:cNvSpPr txBox="1"/>
            <p:nvPr/>
          </p:nvSpPr>
          <p:spPr>
            <a:xfrm>
              <a:off x="3452832" y="20163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0FCF4B60-9072-0843-886B-079A3A5ED005}"/>
                </a:ext>
              </a:extLst>
            </p:cNvPr>
            <p:cNvSpPr txBox="1"/>
            <p:nvPr/>
          </p:nvSpPr>
          <p:spPr>
            <a:xfrm>
              <a:off x="2983464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75311E8-4D00-8544-A61E-6443148F2EB7}"/>
                </a:ext>
              </a:extLst>
            </p:cNvPr>
            <p:cNvSpPr txBox="1"/>
            <p:nvPr/>
          </p:nvSpPr>
          <p:spPr>
            <a:xfrm>
              <a:off x="2906639" y="1145261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BF9421F4-3008-0040-90EF-16A17111488A}"/>
                </a:ext>
              </a:extLst>
            </p:cNvPr>
            <p:cNvSpPr txBox="1"/>
            <p:nvPr/>
          </p:nvSpPr>
          <p:spPr>
            <a:xfrm>
              <a:off x="2873058" y="1578712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265FDA40-61B1-3E43-8922-8FA83AF448E0}"/>
                </a:ext>
              </a:extLst>
            </p:cNvPr>
            <p:cNvSpPr txBox="1"/>
            <p:nvPr/>
          </p:nvSpPr>
          <p:spPr>
            <a:xfrm>
              <a:off x="2983464" y="201632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8C0DB5F-D4C6-4A43-A3DC-1E5C36C8A95A}"/>
                </a:ext>
              </a:extLst>
            </p:cNvPr>
            <p:cNvSpPr txBox="1"/>
            <p:nvPr/>
          </p:nvSpPr>
          <p:spPr>
            <a:xfrm>
              <a:off x="2456679" y="704554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29403B67-A6FA-1447-8D74-4F29B5C65EFB}"/>
                </a:ext>
              </a:extLst>
            </p:cNvPr>
            <p:cNvSpPr txBox="1"/>
            <p:nvPr/>
          </p:nvSpPr>
          <p:spPr>
            <a:xfrm>
              <a:off x="2456679" y="1138449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7777B9B-F71E-3540-A9B6-1AE9CEDB3015}"/>
                </a:ext>
              </a:extLst>
            </p:cNvPr>
            <p:cNvSpPr txBox="1"/>
            <p:nvPr/>
          </p:nvSpPr>
          <p:spPr>
            <a:xfrm>
              <a:off x="2456679" y="1579960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0416261D-C28E-EC4D-AD94-991C1BE0B86C}"/>
                </a:ext>
              </a:extLst>
            </p:cNvPr>
            <p:cNvSpPr txBox="1"/>
            <p:nvPr/>
          </p:nvSpPr>
          <p:spPr>
            <a:xfrm>
              <a:off x="2461180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A9D293CD-2562-724C-8891-FFAC4FCA346B}"/>
                </a:ext>
              </a:extLst>
            </p:cNvPr>
            <p:cNvSpPr txBox="1"/>
            <p:nvPr/>
          </p:nvSpPr>
          <p:spPr>
            <a:xfrm>
              <a:off x="6154360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6839410-0B6A-3142-80BF-9955CFEA164C}"/>
                </a:ext>
              </a:extLst>
            </p:cNvPr>
            <p:cNvSpPr txBox="1"/>
            <p:nvPr/>
          </p:nvSpPr>
          <p:spPr>
            <a:xfrm>
              <a:off x="6146952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9E7DC541-B781-3D4C-98A0-A46FA1501D0A}"/>
                </a:ext>
              </a:extLst>
            </p:cNvPr>
            <p:cNvSpPr txBox="1"/>
            <p:nvPr/>
          </p:nvSpPr>
          <p:spPr>
            <a:xfrm>
              <a:off x="6146952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A9D397AC-0619-7D41-A7D7-9F498162F7DA}"/>
                </a:ext>
              </a:extLst>
            </p:cNvPr>
            <p:cNvSpPr txBox="1"/>
            <p:nvPr/>
          </p:nvSpPr>
          <p:spPr>
            <a:xfrm>
              <a:off x="6069207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4A897654-BE91-2C42-9766-88131F062236}"/>
                </a:ext>
              </a:extLst>
            </p:cNvPr>
            <p:cNvSpPr txBox="1"/>
            <p:nvPr/>
          </p:nvSpPr>
          <p:spPr>
            <a:xfrm>
              <a:off x="5671585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EDBF5109-76CA-7C49-A5D7-A87338C03085}"/>
                </a:ext>
              </a:extLst>
            </p:cNvPr>
            <p:cNvSpPr txBox="1"/>
            <p:nvPr/>
          </p:nvSpPr>
          <p:spPr>
            <a:xfrm>
              <a:off x="5680062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2B2BC122-7041-F74F-A9AD-9C4ABC54506A}"/>
                </a:ext>
              </a:extLst>
            </p:cNvPr>
            <p:cNvSpPr txBox="1"/>
            <p:nvPr/>
          </p:nvSpPr>
          <p:spPr>
            <a:xfrm>
              <a:off x="5615958" y="1579960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D2AA017C-A98C-C942-84A5-8A1672EFFC89}"/>
                </a:ext>
              </a:extLst>
            </p:cNvPr>
            <p:cNvSpPr txBox="1"/>
            <p:nvPr/>
          </p:nvSpPr>
          <p:spPr>
            <a:xfrm>
              <a:off x="5602317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2CD39051-43F7-B94B-8ACA-B0709F065756}"/>
                </a:ext>
              </a:extLst>
            </p:cNvPr>
            <p:cNvSpPr txBox="1"/>
            <p:nvPr/>
          </p:nvSpPr>
          <p:spPr>
            <a:xfrm>
              <a:off x="5208952" y="70455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E33BCD5-B9CC-7848-975A-4A8981FA2194}"/>
                </a:ext>
              </a:extLst>
            </p:cNvPr>
            <p:cNvSpPr txBox="1"/>
            <p:nvPr/>
          </p:nvSpPr>
          <p:spPr>
            <a:xfrm>
              <a:off x="5208952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1FF5D0A1-8C05-7E4F-8E33-3883354F7DB3}"/>
                </a:ext>
              </a:extLst>
            </p:cNvPr>
            <p:cNvSpPr txBox="1"/>
            <p:nvPr/>
          </p:nvSpPr>
          <p:spPr>
            <a:xfrm>
              <a:off x="5083273" y="1579960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53317DB0-A4D1-0340-B918-59376829FAB5}"/>
                </a:ext>
              </a:extLst>
            </p:cNvPr>
            <p:cNvSpPr txBox="1"/>
            <p:nvPr/>
          </p:nvSpPr>
          <p:spPr>
            <a:xfrm>
              <a:off x="5131207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43DE8CA3-25AC-6549-A015-18A1E08F954A}"/>
                </a:ext>
              </a:extLst>
            </p:cNvPr>
            <p:cNvSpPr txBox="1"/>
            <p:nvPr/>
          </p:nvSpPr>
          <p:spPr>
            <a:xfrm>
              <a:off x="4755995" y="6936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4AEAB70F-2C55-BA46-AE3E-281AD35A511B}"/>
                </a:ext>
              </a:extLst>
            </p:cNvPr>
            <p:cNvSpPr txBox="1"/>
            <p:nvPr/>
          </p:nvSpPr>
          <p:spPr>
            <a:xfrm>
              <a:off x="4755995" y="11384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CDD9CEAC-3E05-9E4F-AA19-6B7585158DC5}"/>
                </a:ext>
              </a:extLst>
            </p:cNvPr>
            <p:cNvSpPr txBox="1"/>
            <p:nvPr/>
          </p:nvSpPr>
          <p:spPr>
            <a:xfrm>
              <a:off x="4755995" y="1579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9ACB43E8-E861-7341-958B-72087AB3C618}"/>
                </a:ext>
              </a:extLst>
            </p:cNvPr>
            <p:cNvSpPr txBox="1"/>
            <p:nvPr/>
          </p:nvSpPr>
          <p:spPr>
            <a:xfrm>
              <a:off x="4678250" y="201632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674590-24F2-2B4F-B605-98FE48A65D05}"/>
              </a:ext>
            </a:extLst>
          </p:cNvPr>
          <p:cNvGrpSpPr/>
          <p:nvPr/>
        </p:nvGrpSpPr>
        <p:grpSpPr>
          <a:xfrm>
            <a:off x="6926456" y="4249225"/>
            <a:ext cx="4150735" cy="1813731"/>
            <a:chOff x="6925161" y="633506"/>
            <a:chExt cx="4150735" cy="1813731"/>
          </a:xfrm>
        </p:grpSpPr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1E377E2E-FE8E-1041-89E7-5CC5F7DD4926}"/>
                </a:ext>
              </a:extLst>
            </p:cNvPr>
            <p:cNvSpPr txBox="1"/>
            <p:nvPr/>
          </p:nvSpPr>
          <p:spPr>
            <a:xfrm>
              <a:off x="10657991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DF614881-10EE-7F4F-8226-E2165F8C6DED}"/>
                </a:ext>
              </a:extLst>
            </p:cNvPr>
            <p:cNvSpPr txBox="1"/>
            <p:nvPr/>
          </p:nvSpPr>
          <p:spPr>
            <a:xfrm>
              <a:off x="10580246" y="1107698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83CC88F3-85AF-6E47-85A3-CE9EBA23A384}"/>
                </a:ext>
              </a:extLst>
            </p:cNvPr>
            <p:cNvSpPr txBox="1"/>
            <p:nvPr/>
          </p:nvSpPr>
          <p:spPr>
            <a:xfrm>
              <a:off x="10657991" y="154920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17B37EB-13CD-5042-9887-26467AE4C34F}"/>
                </a:ext>
              </a:extLst>
            </p:cNvPr>
            <p:cNvSpPr txBox="1"/>
            <p:nvPr/>
          </p:nvSpPr>
          <p:spPr>
            <a:xfrm>
              <a:off x="10657991" y="19855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13BE3DD1-2446-6F41-8A2F-3093FC4C3BB0}"/>
                </a:ext>
              </a:extLst>
            </p:cNvPr>
            <p:cNvSpPr txBox="1"/>
            <p:nvPr/>
          </p:nvSpPr>
          <p:spPr>
            <a:xfrm>
              <a:off x="10113665" y="673803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74BAE102-10F3-054E-907A-777ADEE2492F}"/>
                </a:ext>
              </a:extLst>
            </p:cNvPr>
            <p:cNvSpPr txBox="1"/>
            <p:nvPr/>
          </p:nvSpPr>
          <p:spPr>
            <a:xfrm>
              <a:off x="10191410" y="110769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3A0599AC-DD67-BE44-AC3B-9857EA3F3D67}"/>
                </a:ext>
              </a:extLst>
            </p:cNvPr>
            <p:cNvSpPr txBox="1"/>
            <p:nvPr/>
          </p:nvSpPr>
          <p:spPr>
            <a:xfrm>
              <a:off x="10191410" y="154920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8CF4AB5A-AB1C-7D46-A99A-737458193C8E}"/>
                </a:ext>
              </a:extLst>
            </p:cNvPr>
            <p:cNvSpPr txBox="1"/>
            <p:nvPr/>
          </p:nvSpPr>
          <p:spPr>
            <a:xfrm>
              <a:off x="10113665" y="1985572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C8513D19-82C0-974C-858C-D08CA94BE7ED}"/>
                </a:ext>
              </a:extLst>
            </p:cNvPr>
            <p:cNvSpPr txBox="1"/>
            <p:nvPr/>
          </p:nvSpPr>
          <p:spPr>
            <a:xfrm>
              <a:off x="9716192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5EEFFEAF-CC3E-134F-B5E0-FDD7F7B9E735}"/>
                </a:ext>
              </a:extLst>
            </p:cNvPr>
            <p:cNvSpPr txBox="1"/>
            <p:nvPr/>
          </p:nvSpPr>
          <p:spPr>
            <a:xfrm>
              <a:off x="9716192" y="110769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7287C85A-DBDC-6847-A6D4-1361918EA755}"/>
                </a:ext>
              </a:extLst>
            </p:cNvPr>
            <p:cNvSpPr txBox="1"/>
            <p:nvPr/>
          </p:nvSpPr>
          <p:spPr>
            <a:xfrm>
              <a:off x="9600364" y="1549209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5D227829-CD3B-134D-A00F-A51C7250C35A}"/>
                </a:ext>
              </a:extLst>
            </p:cNvPr>
            <p:cNvSpPr txBox="1"/>
            <p:nvPr/>
          </p:nvSpPr>
          <p:spPr>
            <a:xfrm>
              <a:off x="9716192" y="19855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3629AC6B-E18E-8045-A8AF-EA56C4FC9376}"/>
                </a:ext>
              </a:extLst>
            </p:cNvPr>
            <p:cNvSpPr txBox="1"/>
            <p:nvPr/>
          </p:nvSpPr>
          <p:spPr>
            <a:xfrm>
              <a:off x="9258062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18184843-481B-A342-8AAC-60839DC41F0F}"/>
                </a:ext>
              </a:extLst>
            </p:cNvPr>
            <p:cNvSpPr txBox="1"/>
            <p:nvPr/>
          </p:nvSpPr>
          <p:spPr>
            <a:xfrm>
              <a:off x="9180317" y="1107698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FB4EC151-50A7-1947-9550-3DF23CAE5019}"/>
                </a:ext>
              </a:extLst>
            </p:cNvPr>
            <p:cNvSpPr txBox="1"/>
            <p:nvPr/>
          </p:nvSpPr>
          <p:spPr>
            <a:xfrm>
              <a:off x="9160001" y="1549209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A82C4512-1A93-AF43-87D8-D86BD4BB5A7A}"/>
                </a:ext>
              </a:extLst>
            </p:cNvPr>
            <p:cNvSpPr txBox="1"/>
            <p:nvPr/>
          </p:nvSpPr>
          <p:spPr>
            <a:xfrm>
              <a:off x="9258062" y="19855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0E9BA2D-4305-7948-A3C3-893CD715ECFF}"/>
                </a:ext>
              </a:extLst>
            </p:cNvPr>
            <p:cNvSpPr txBox="1"/>
            <p:nvPr/>
          </p:nvSpPr>
          <p:spPr>
            <a:xfrm>
              <a:off x="8414498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FE9E0014-5DBA-1B4F-B0DB-3A31E5F293F2}"/>
                </a:ext>
              </a:extLst>
            </p:cNvPr>
            <p:cNvSpPr txBox="1"/>
            <p:nvPr/>
          </p:nvSpPr>
          <p:spPr>
            <a:xfrm>
              <a:off x="8336753" y="1107698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52501D29-2D0B-2640-B850-8F387762EBC3}"/>
                </a:ext>
              </a:extLst>
            </p:cNvPr>
            <p:cNvSpPr txBox="1"/>
            <p:nvPr/>
          </p:nvSpPr>
          <p:spPr>
            <a:xfrm>
              <a:off x="8414498" y="154796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3C57DEAC-0FCD-5947-B757-D795A098796E}"/>
                </a:ext>
              </a:extLst>
            </p:cNvPr>
            <p:cNvSpPr txBox="1"/>
            <p:nvPr/>
          </p:nvSpPr>
          <p:spPr>
            <a:xfrm>
              <a:off x="8414498" y="19855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CE07782F-6E27-794A-92AA-E26320B7C406}"/>
                </a:ext>
              </a:extLst>
            </p:cNvPr>
            <p:cNvSpPr txBox="1"/>
            <p:nvPr/>
          </p:nvSpPr>
          <p:spPr>
            <a:xfrm>
              <a:off x="7875300" y="633506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804A9E5F-04A4-A141-8D5D-35F6A4A1EE68}"/>
                </a:ext>
              </a:extLst>
            </p:cNvPr>
            <p:cNvSpPr txBox="1"/>
            <p:nvPr/>
          </p:nvSpPr>
          <p:spPr>
            <a:xfrm>
              <a:off x="7933809" y="110769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159848C3-0F66-C549-AB73-04AE39949D87}"/>
                </a:ext>
              </a:extLst>
            </p:cNvPr>
            <p:cNvSpPr txBox="1"/>
            <p:nvPr/>
          </p:nvSpPr>
          <p:spPr>
            <a:xfrm>
              <a:off x="7933809" y="154920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2D36835A-E9F8-A54A-90C6-642D619F98F7}"/>
                </a:ext>
              </a:extLst>
            </p:cNvPr>
            <p:cNvSpPr txBox="1"/>
            <p:nvPr/>
          </p:nvSpPr>
          <p:spPr>
            <a:xfrm>
              <a:off x="7875300" y="1985572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31F7877A-5155-7B43-9810-CDD0728520E3}"/>
                </a:ext>
              </a:extLst>
            </p:cNvPr>
            <p:cNvSpPr txBox="1"/>
            <p:nvPr/>
          </p:nvSpPr>
          <p:spPr>
            <a:xfrm>
              <a:off x="7472814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CCA2936-7A05-7141-B811-53D1330393D6}"/>
                </a:ext>
              </a:extLst>
            </p:cNvPr>
            <p:cNvSpPr txBox="1"/>
            <p:nvPr/>
          </p:nvSpPr>
          <p:spPr>
            <a:xfrm>
              <a:off x="7472814" y="110769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DFDE1EEC-C84C-E949-8271-C4E409E5072C}"/>
                </a:ext>
              </a:extLst>
            </p:cNvPr>
            <p:cNvSpPr txBox="1"/>
            <p:nvPr/>
          </p:nvSpPr>
          <p:spPr>
            <a:xfrm>
              <a:off x="7356986" y="1549209"/>
              <a:ext cx="571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7096185A-31AC-634D-8D9D-C5596ABDDB3F}"/>
                </a:ext>
              </a:extLst>
            </p:cNvPr>
            <p:cNvSpPr txBox="1"/>
            <p:nvPr/>
          </p:nvSpPr>
          <p:spPr>
            <a:xfrm>
              <a:off x="7395069" y="1985572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EEBCE248-1ADE-494A-B472-4177FF408DA4}"/>
                </a:ext>
              </a:extLst>
            </p:cNvPr>
            <p:cNvSpPr txBox="1"/>
            <p:nvPr/>
          </p:nvSpPr>
          <p:spPr>
            <a:xfrm>
              <a:off x="7002906" y="6738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B30C5D3B-9412-974C-AAD7-909CA0F042A2}"/>
                </a:ext>
              </a:extLst>
            </p:cNvPr>
            <p:cNvSpPr txBox="1"/>
            <p:nvPr/>
          </p:nvSpPr>
          <p:spPr>
            <a:xfrm>
              <a:off x="6925161" y="1107698"/>
              <a:ext cx="495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13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6876ACC-E9D2-C541-B3C3-7CBE3EF77998}"/>
                </a:ext>
              </a:extLst>
            </p:cNvPr>
            <p:cNvSpPr txBox="1"/>
            <p:nvPr/>
          </p:nvSpPr>
          <p:spPr>
            <a:xfrm>
              <a:off x="7002906" y="154920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BFAD0B9A-8D98-5A46-9D04-CB707D0DC229}"/>
                </a:ext>
              </a:extLst>
            </p:cNvPr>
            <p:cNvSpPr txBox="1"/>
            <p:nvPr/>
          </p:nvSpPr>
          <p:spPr>
            <a:xfrm>
              <a:off x="7002906" y="198557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24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emale Profile">
            <a:extLst>
              <a:ext uri="{FF2B5EF4-FFF2-40B4-BE49-F238E27FC236}">
                <a16:creationId xmlns:a16="http://schemas.microsoft.com/office/drawing/2014/main" id="{904E3BBC-113E-1D45-A806-B48F5447E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2307" y="2630743"/>
            <a:ext cx="1181666" cy="1181666"/>
          </a:xfrm>
          <a:prstGeom prst="rect">
            <a:avLst/>
          </a:prstGeom>
        </p:spPr>
      </p:pic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617842F0-A22D-6940-94B3-EF8AB9738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2410921" y="2941049"/>
            <a:ext cx="622467" cy="6224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211EBC-4D04-864D-A41D-463E593ED32D}"/>
              </a:ext>
            </a:extLst>
          </p:cNvPr>
          <p:cNvCxnSpPr>
            <a:cxnSpLocks/>
          </p:cNvCxnSpPr>
          <p:nvPr/>
        </p:nvCxnSpPr>
        <p:spPr>
          <a:xfrm>
            <a:off x="4912169" y="2398764"/>
            <a:ext cx="0" cy="185190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062A62-AFFA-B04F-B523-C89D21056D0C}"/>
              </a:ext>
            </a:extLst>
          </p:cNvPr>
          <p:cNvSpPr txBox="1"/>
          <p:nvPr/>
        </p:nvSpPr>
        <p:spPr>
          <a:xfrm rot="16200000">
            <a:off x="4110308" y="3165133"/>
            <a:ext cx="136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Trust barrier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FB58E9-6E36-BA41-9A30-2E4B5F4896DF}"/>
              </a:ext>
            </a:extLst>
          </p:cNvPr>
          <p:cNvGrpSpPr/>
          <p:nvPr/>
        </p:nvGrpSpPr>
        <p:grpSpPr>
          <a:xfrm>
            <a:off x="5978706" y="2818041"/>
            <a:ext cx="1783102" cy="1065651"/>
            <a:chOff x="5489819" y="2807651"/>
            <a:chExt cx="2071100" cy="132134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ADE199E-C592-8341-8E9D-BDE0F90D5B4C}"/>
                </a:ext>
              </a:extLst>
            </p:cNvPr>
            <p:cNvGrpSpPr/>
            <p:nvPr/>
          </p:nvGrpSpPr>
          <p:grpSpPr>
            <a:xfrm>
              <a:off x="5544070" y="2807651"/>
              <a:ext cx="1989566" cy="1203156"/>
              <a:chOff x="6233221" y="2821172"/>
              <a:chExt cx="1989566" cy="1203156"/>
            </a:xfrm>
          </p:grpSpPr>
          <p:pic>
            <p:nvPicPr>
              <p:cNvPr id="19" name="Graphic 18" descr="Computer">
                <a:extLst>
                  <a:ext uri="{FF2B5EF4-FFF2-40B4-BE49-F238E27FC236}">
                    <a16:creationId xmlns:a16="http://schemas.microsoft.com/office/drawing/2014/main" id="{6DD9AEB5-AC12-6A41-911B-04890FF95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33221" y="28211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Processor">
                <a:extLst>
                  <a:ext uri="{FF2B5EF4-FFF2-40B4-BE49-F238E27FC236}">
                    <a16:creationId xmlns:a16="http://schemas.microsoft.com/office/drawing/2014/main" id="{7002B356-E90E-3D43-AEC3-A95CD1E21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42813" y="2821172"/>
                <a:ext cx="782227" cy="782226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918CD2-B003-DE4C-B802-943B52DA563B}"/>
                  </a:ext>
                </a:extLst>
              </p:cNvPr>
              <p:cNvSpPr txBox="1"/>
              <p:nvPr/>
            </p:nvSpPr>
            <p:spPr>
              <a:xfrm>
                <a:off x="6255270" y="3550906"/>
                <a:ext cx="785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Server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4F136B-5A97-6E4C-B0A0-436E301C6A7B}"/>
                  </a:ext>
                </a:extLst>
              </p:cNvPr>
              <p:cNvSpPr txBox="1"/>
              <p:nvPr/>
            </p:nvSpPr>
            <p:spPr>
              <a:xfrm>
                <a:off x="7201995" y="3501108"/>
                <a:ext cx="10207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F1 FHE</a:t>
                </a:r>
              </a:p>
              <a:p>
                <a:pPr algn="ctr"/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Accelerator</a:t>
                </a:r>
              </a:p>
            </p:txBody>
          </p:sp>
        </p:grp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9B60754-ECD7-7946-86F1-0290817B8981}"/>
                </a:ext>
              </a:extLst>
            </p:cNvPr>
            <p:cNvSpPr/>
            <p:nvPr/>
          </p:nvSpPr>
          <p:spPr>
            <a:xfrm>
              <a:off x="5489819" y="2846182"/>
              <a:ext cx="2071100" cy="128281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6C1A315-EF8F-304E-9837-5C68156CEBD2}"/>
              </a:ext>
            </a:extLst>
          </p:cNvPr>
          <p:cNvSpPr txBox="1"/>
          <p:nvPr/>
        </p:nvSpPr>
        <p:spPr>
          <a:xfrm>
            <a:off x="5005927" y="2313164"/>
            <a:ext cx="1242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Encrypted(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BA0C6F-A6BF-594B-83CD-5799EC01C719}"/>
              </a:ext>
            </a:extLst>
          </p:cNvPr>
          <p:cNvSpPr txBox="1"/>
          <p:nvPr/>
        </p:nvSpPr>
        <p:spPr>
          <a:xfrm>
            <a:off x="4891974" y="4000719"/>
            <a:ext cx="1429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Encrypted(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f(x)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4FA679-9D82-AA44-B83A-F5321FF3D4AA}"/>
              </a:ext>
            </a:extLst>
          </p:cNvPr>
          <p:cNvCxnSpPr>
            <a:cxnSpLocks/>
          </p:cNvCxnSpPr>
          <p:nvPr/>
        </p:nvCxnSpPr>
        <p:spPr>
          <a:xfrm>
            <a:off x="6401152" y="2650776"/>
            <a:ext cx="0" cy="290272"/>
          </a:xfrm>
          <a:prstGeom prst="straightConnector1">
            <a:avLst/>
          </a:prstGeom>
          <a:ln w="762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851112-28FD-CC48-B12C-F3F4E0A3C7EB}"/>
              </a:ext>
            </a:extLst>
          </p:cNvPr>
          <p:cNvCxnSpPr>
            <a:cxnSpLocks/>
          </p:cNvCxnSpPr>
          <p:nvPr/>
        </p:nvCxnSpPr>
        <p:spPr>
          <a:xfrm flipH="1">
            <a:off x="4496703" y="2650776"/>
            <a:ext cx="1904449" cy="0"/>
          </a:xfrm>
          <a:prstGeom prst="line">
            <a:avLst/>
          </a:prstGeom>
          <a:ln w="762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AEAAA0C-C371-A649-855F-90B59B09DDC3}"/>
              </a:ext>
            </a:extLst>
          </p:cNvPr>
          <p:cNvGrpSpPr/>
          <p:nvPr/>
        </p:nvGrpSpPr>
        <p:grpSpPr>
          <a:xfrm flipH="1" flipV="1">
            <a:off x="4442295" y="3919624"/>
            <a:ext cx="1946198" cy="75190"/>
            <a:chOff x="4535509" y="2387064"/>
            <a:chExt cx="1789861" cy="291158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B38AA0E-BC19-0C4B-A4D7-B2C278DEA78D}"/>
                </a:ext>
              </a:extLst>
            </p:cNvPr>
            <p:cNvCxnSpPr>
              <a:cxnSpLocks/>
            </p:cNvCxnSpPr>
            <p:nvPr/>
          </p:nvCxnSpPr>
          <p:spPr>
            <a:xfrm>
              <a:off x="6244984" y="2387064"/>
              <a:ext cx="80386" cy="1"/>
            </a:xfrm>
            <a:prstGeom prst="straightConnector1">
              <a:avLst/>
            </a:prstGeom>
            <a:ln w="762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ED7563D-1DFA-5F4A-B84B-43B1ECDB39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5509" y="2387065"/>
              <a:ext cx="1698458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DDE963-9B8F-AA4A-84FA-63A180D277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5509" y="2387064"/>
              <a:ext cx="0" cy="291158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B2706A2-7BF7-B849-A75B-6F5B15D8AB46}"/>
              </a:ext>
            </a:extLst>
          </p:cNvPr>
          <p:cNvSpPr txBox="1"/>
          <p:nvPr/>
        </p:nvSpPr>
        <p:spPr>
          <a:xfrm>
            <a:off x="3253517" y="3810147"/>
            <a:ext cx="92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Decrypt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91A15FE-11D0-B346-875D-8AB8A72AADF7}"/>
              </a:ext>
            </a:extLst>
          </p:cNvPr>
          <p:cNvSpPr txBox="1"/>
          <p:nvPr/>
        </p:nvSpPr>
        <p:spPr>
          <a:xfrm>
            <a:off x="3180127" y="2438501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Encrypt</a:t>
            </a:r>
          </a:p>
        </p:txBody>
      </p:sp>
      <p:pic>
        <p:nvPicPr>
          <p:cNvPr id="95" name="Graphic 94" descr="Lock">
            <a:extLst>
              <a:ext uri="{FF2B5EF4-FFF2-40B4-BE49-F238E27FC236}">
                <a16:creationId xmlns:a16="http://schemas.microsoft.com/office/drawing/2014/main" id="{91FA3B8B-9623-B44A-8D50-CDAEE38A81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15822" y="2395966"/>
            <a:ext cx="420643" cy="376548"/>
          </a:xfrm>
          <a:prstGeom prst="rect">
            <a:avLst/>
          </a:prstGeom>
        </p:spPr>
      </p:pic>
      <p:pic>
        <p:nvPicPr>
          <p:cNvPr id="99" name="Graphic 98" descr="Unlock">
            <a:extLst>
              <a:ext uri="{FF2B5EF4-FFF2-40B4-BE49-F238E27FC236}">
                <a16:creationId xmlns:a16="http://schemas.microsoft.com/office/drawing/2014/main" id="{C28C5FA9-D42D-FE47-B9E4-E0157BB444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27543" y="3815013"/>
            <a:ext cx="339564" cy="339564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964677C-4E46-074A-9F55-44E3769BA45E}"/>
              </a:ext>
            </a:extLst>
          </p:cNvPr>
          <p:cNvCxnSpPr>
            <a:cxnSpLocks/>
          </p:cNvCxnSpPr>
          <p:nvPr/>
        </p:nvCxnSpPr>
        <p:spPr>
          <a:xfrm flipH="1">
            <a:off x="2848079" y="3994813"/>
            <a:ext cx="339268" cy="0"/>
          </a:xfrm>
          <a:prstGeom prst="straightConnector1">
            <a:avLst/>
          </a:prstGeom>
          <a:ln w="762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2C37782-6B99-8044-BA29-E2C62D8422A2}"/>
              </a:ext>
            </a:extLst>
          </p:cNvPr>
          <p:cNvSpPr txBox="1"/>
          <p:nvPr/>
        </p:nvSpPr>
        <p:spPr>
          <a:xfrm>
            <a:off x="2294083" y="3738573"/>
            <a:ext cx="631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f(x)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EE49B5-DE43-9E41-89B6-976CC6628656}"/>
              </a:ext>
            </a:extLst>
          </p:cNvPr>
          <p:cNvSpPr txBox="1"/>
          <p:nvPr/>
        </p:nvSpPr>
        <p:spPr>
          <a:xfrm>
            <a:off x="2440693" y="2374303"/>
            <a:ext cx="3289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B473B00-ED79-F74C-9D68-3AAABFD33419}"/>
              </a:ext>
            </a:extLst>
          </p:cNvPr>
          <p:cNvCxnSpPr>
            <a:cxnSpLocks/>
          </p:cNvCxnSpPr>
          <p:nvPr/>
        </p:nvCxnSpPr>
        <p:spPr>
          <a:xfrm>
            <a:off x="2855987" y="2650776"/>
            <a:ext cx="339268" cy="0"/>
          </a:xfrm>
          <a:prstGeom prst="straightConnector1">
            <a:avLst/>
          </a:prstGeom>
          <a:ln w="762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86350DF8-E285-8C40-AFEB-EA0ECE266D1E}"/>
              </a:ext>
            </a:extLst>
          </p:cNvPr>
          <p:cNvSpPr/>
          <p:nvPr/>
        </p:nvSpPr>
        <p:spPr>
          <a:xfrm>
            <a:off x="3527862" y="2759466"/>
            <a:ext cx="348701" cy="3395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31AC4ED-FF9D-684D-89CB-2AAAB765685A}"/>
              </a:ext>
            </a:extLst>
          </p:cNvPr>
          <p:cNvSpPr/>
          <p:nvPr/>
        </p:nvSpPr>
        <p:spPr>
          <a:xfrm>
            <a:off x="5394929" y="2749105"/>
            <a:ext cx="348701" cy="3395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2134A52-C5E9-CE47-AB8F-5E93E570A181}"/>
              </a:ext>
            </a:extLst>
          </p:cNvPr>
          <p:cNvSpPr/>
          <p:nvPr/>
        </p:nvSpPr>
        <p:spPr>
          <a:xfrm>
            <a:off x="7618860" y="2679334"/>
            <a:ext cx="348701" cy="3395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3A9BEA0-78BF-0C42-B505-C49B0B45C609}"/>
              </a:ext>
            </a:extLst>
          </p:cNvPr>
          <p:cNvSpPr/>
          <p:nvPr/>
        </p:nvSpPr>
        <p:spPr>
          <a:xfrm>
            <a:off x="5398196" y="3567360"/>
            <a:ext cx="348701" cy="3395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66CDD64-0DC6-1240-BF22-CA7B9C6F7DAB}"/>
              </a:ext>
            </a:extLst>
          </p:cNvPr>
          <p:cNvSpPr/>
          <p:nvPr/>
        </p:nvSpPr>
        <p:spPr>
          <a:xfrm>
            <a:off x="3532658" y="3503849"/>
            <a:ext cx="348701" cy="3395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A3CB6E9-0388-AF40-9B38-A6A907BFCA76}"/>
              </a:ext>
            </a:extLst>
          </p:cNvPr>
          <p:cNvSpPr txBox="1"/>
          <p:nvPr/>
        </p:nvSpPr>
        <p:spPr>
          <a:xfrm>
            <a:off x="1751039" y="3619202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69429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A361F71B-E87B-3B49-B73E-C46D76997E15}"/>
              </a:ext>
            </a:extLst>
          </p:cNvPr>
          <p:cNvSpPr/>
          <p:nvPr/>
        </p:nvSpPr>
        <p:spPr>
          <a:xfrm>
            <a:off x="1984917" y="786384"/>
            <a:ext cx="4612389" cy="4182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D701E9-7E4C-CF49-B22F-51A3C51838E4}"/>
              </a:ext>
            </a:extLst>
          </p:cNvPr>
          <p:cNvSpPr/>
          <p:nvPr/>
        </p:nvSpPr>
        <p:spPr>
          <a:xfrm rot="16200000">
            <a:off x="984152" y="2873829"/>
            <a:ext cx="3685593" cy="33590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Main Mem Fetch (DMA) Engines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A11A19-9E3F-154F-9EE3-B3DA364F7AD0}"/>
              </a:ext>
            </a:extLst>
          </p:cNvPr>
          <p:cNvCxnSpPr>
            <a:cxnSpLocks/>
          </p:cNvCxnSpPr>
          <p:nvPr/>
        </p:nvCxnSpPr>
        <p:spPr>
          <a:xfrm>
            <a:off x="2994900" y="1334278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5893F-CC86-CD45-97EF-7DBA4D0E7A82}"/>
              </a:ext>
            </a:extLst>
          </p:cNvPr>
          <p:cNvCxnSpPr>
            <a:cxnSpLocks/>
          </p:cNvCxnSpPr>
          <p:nvPr/>
        </p:nvCxnSpPr>
        <p:spPr>
          <a:xfrm>
            <a:off x="2994900" y="1713724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36AC67-6214-5149-97C4-A6CF00654407}"/>
              </a:ext>
            </a:extLst>
          </p:cNvPr>
          <p:cNvCxnSpPr>
            <a:cxnSpLocks/>
          </p:cNvCxnSpPr>
          <p:nvPr/>
        </p:nvCxnSpPr>
        <p:spPr>
          <a:xfrm>
            <a:off x="2994900" y="2093170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572362-135D-F943-8904-6E6F62567DEC}"/>
              </a:ext>
            </a:extLst>
          </p:cNvPr>
          <p:cNvCxnSpPr>
            <a:cxnSpLocks/>
          </p:cNvCxnSpPr>
          <p:nvPr/>
        </p:nvCxnSpPr>
        <p:spPr>
          <a:xfrm flipV="1">
            <a:off x="2994900" y="2472617"/>
            <a:ext cx="289476" cy="583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B13B9D-2020-5649-95CB-6CF7F819B06A}"/>
              </a:ext>
            </a:extLst>
          </p:cNvPr>
          <p:cNvCxnSpPr>
            <a:cxnSpLocks/>
          </p:cNvCxnSpPr>
          <p:nvPr/>
        </p:nvCxnSpPr>
        <p:spPr>
          <a:xfrm>
            <a:off x="2994900" y="2852062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AE7078-A8D7-8E48-AD34-E6D6F31BA2D5}"/>
              </a:ext>
            </a:extLst>
          </p:cNvPr>
          <p:cNvCxnSpPr>
            <a:cxnSpLocks/>
          </p:cNvCxnSpPr>
          <p:nvPr/>
        </p:nvCxnSpPr>
        <p:spPr>
          <a:xfrm>
            <a:off x="2994900" y="3231508"/>
            <a:ext cx="28947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00396C-C034-794F-AF5F-E7569747B353}"/>
              </a:ext>
            </a:extLst>
          </p:cNvPr>
          <p:cNvCxnSpPr>
            <a:cxnSpLocks/>
          </p:cNvCxnSpPr>
          <p:nvPr/>
        </p:nvCxnSpPr>
        <p:spPr>
          <a:xfrm>
            <a:off x="3018452" y="3610954"/>
            <a:ext cx="265924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B931C1-53CF-FB40-9348-A2AAFBEA1E04}"/>
              </a:ext>
            </a:extLst>
          </p:cNvPr>
          <p:cNvCxnSpPr>
            <a:cxnSpLocks/>
          </p:cNvCxnSpPr>
          <p:nvPr/>
        </p:nvCxnSpPr>
        <p:spPr>
          <a:xfrm>
            <a:off x="3004304" y="3990400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497375-AC88-124D-9030-70E128BA05F0}"/>
              </a:ext>
            </a:extLst>
          </p:cNvPr>
          <p:cNvCxnSpPr>
            <a:cxnSpLocks/>
          </p:cNvCxnSpPr>
          <p:nvPr/>
        </p:nvCxnSpPr>
        <p:spPr>
          <a:xfrm>
            <a:off x="3004304" y="4369846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031000-6154-DD47-84BB-14D2077A8CD9}"/>
              </a:ext>
            </a:extLst>
          </p:cNvPr>
          <p:cNvCxnSpPr>
            <a:cxnSpLocks/>
          </p:cNvCxnSpPr>
          <p:nvPr/>
        </p:nvCxnSpPr>
        <p:spPr>
          <a:xfrm>
            <a:off x="3004304" y="4749292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619065D-18A3-3340-B821-02D8A6C7591B}"/>
              </a:ext>
            </a:extLst>
          </p:cNvPr>
          <p:cNvSpPr/>
          <p:nvPr/>
        </p:nvSpPr>
        <p:spPr>
          <a:xfrm>
            <a:off x="3285032" y="1191985"/>
            <a:ext cx="1315616" cy="3685594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062970D-993E-F14B-94D2-CDBA28DE6615}"/>
              </a:ext>
            </a:extLst>
          </p:cNvPr>
          <p:cNvCxnSpPr>
            <a:cxnSpLocks/>
          </p:cNvCxnSpPr>
          <p:nvPr/>
        </p:nvCxnSpPr>
        <p:spPr>
          <a:xfrm>
            <a:off x="4599992" y="1348772"/>
            <a:ext cx="45759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A21020E-3EF4-574D-83DF-299033F42BF8}"/>
              </a:ext>
            </a:extLst>
          </p:cNvPr>
          <p:cNvCxnSpPr>
            <a:cxnSpLocks/>
          </p:cNvCxnSpPr>
          <p:nvPr/>
        </p:nvCxnSpPr>
        <p:spPr>
          <a:xfrm>
            <a:off x="4599992" y="1522260"/>
            <a:ext cx="45759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1C2053-ABF9-ED4C-99F5-E8CA2A2D802F}"/>
              </a:ext>
            </a:extLst>
          </p:cNvPr>
          <p:cNvCxnSpPr>
            <a:cxnSpLocks/>
          </p:cNvCxnSpPr>
          <p:nvPr/>
        </p:nvCxnSpPr>
        <p:spPr>
          <a:xfrm>
            <a:off x="4599992" y="1690538"/>
            <a:ext cx="45759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7714DB3-24A7-B840-8A81-264CC52F7E92}"/>
              </a:ext>
            </a:extLst>
          </p:cNvPr>
          <p:cNvSpPr txBox="1"/>
          <p:nvPr/>
        </p:nvSpPr>
        <p:spPr>
          <a:xfrm>
            <a:off x="4567338" y="1806075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x128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2E492E39-FD64-B840-85F1-E7992FE1F00F}"/>
              </a:ext>
            </a:extLst>
          </p:cNvPr>
          <p:cNvSpPr/>
          <p:nvPr/>
        </p:nvSpPr>
        <p:spPr>
          <a:xfrm>
            <a:off x="6446898" y="5417776"/>
            <a:ext cx="3202687" cy="391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E966246-5CA6-7F45-A4CD-3EAF0DFFA87A}"/>
              </a:ext>
            </a:extLst>
          </p:cNvPr>
          <p:cNvSpPr/>
          <p:nvPr/>
        </p:nvSpPr>
        <p:spPr>
          <a:xfrm>
            <a:off x="1984919" y="5050591"/>
            <a:ext cx="4612383" cy="758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C9D81D-7633-6442-9B6E-7EA9778B942F}"/>
              </a:ext>
            </a:extLst>
          </p:cNvPr>
          <p:cNvCxnSpPr>
            <a:cxnSpLocks/>
          </p:cNvCxnSpPr>
          <p:nvPr/>
        </p:nvCxnSpPr>
        <p:spPr>
          <a:xfrm>
            <a:off x="4607314" y="4661030"/>
            <a:ext cx="45759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8D74C11E-EF12-AC48-AB6C-DD36FDF0F2FF}"/>
              </a:ext>
            </a:extLst>
          </p:cNvPr>
          <p:cNvSpPr/>
          <p:nvPr/>
        </p:nvSpPr>
        <p:spPr>
          <a:xfrm>
            <a:off x="5074310" y="1191985"/>
            <a:ext cx="1381354" cy="3685594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Vector register files (distributed)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808885-B3C6-F24C-9304-6369431EC7F5}"/>
              </a:ext>
            </a:extLst>
          </p:cNvPr>
          <p:cNvGrpSpPr/>
          <p:nvPr/>
        </p:nvGrpSpPr>
        <p:grpSpPr>
          <a:xfrm>
            <a:off x="3349684" y="1334278"/>
            <a:ext cx="1185000" cy="3434054"/>
            <a:chOff x="3349684" y="1280303"/>
            <a:chExt cx="1185000" cy="34340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2080C1-69E2-3940-8C0A-C4584F05900F}"/>
                </a:ext>
              </a:extLst>
            </p:cNvPr>
            <p:cNvSpPr/>
            <p:nvPr/>
          </p:nvSpPr>
          <p:spPr>
            <a:xfrm>
              <a:off x="3349684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F597A8-BA90-C24B-8ABB-8BF46CA50D7E}"/>
                </a:ext>
              </a:extLst>
            </p:cNvPr>
            <p:cNvSpPr/>
            <p:nvPr/>
          </p:nvSpPr>
          <p:spPr>
            <a:xfrm>
              <a:off x="3592283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1AB46B-BF11-594E-ABF0-2E425563DDDA}"/>
                </a:ext>
              </a:extLst>
            </p:cNvPr>
            <p:cNvSpPr/>
            <p:nvPr/>
          </p:nvSpPr>
          <p:spPr>
            <a:xfrm>
              <a:off x="3834882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67D86C-F10A-3A4A-958A-CF706D7E5567}"/>
                </a:ext>
              </a:extLst>
            </p:cNvPr>
            <p:cNvSpPr/>
            <p:nvPr/>
          </p:nvSpPr>
          <p:spPr>
            <a:xfrm>
              <a:off x="4077481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089F1F-BCD8-0145-84A2-9AD0EAC66AC1}"/>
                </a:ext>
              </a:extLst>
            </p:cNvPr>
            <p:cNvSpPr/>
            <p:nvPr/>
          </p:nvSpPr>
          <p:spPr>
            <a:xfrm>
              <a:off x="4320080" y="12803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4CCB76-6A6C-2542-B1DB-2F689BD2DDA5}"/>
                </a:ext>
              </a:extLst>
            </p:cNvPr>
            <p:cNvSpPr/>
            <p:nvPr/>
          </p:nvSpPr>
          <p:spPr>
            <a:xfrm>
              <a:off x="3349684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5F487F-451C-054E-9AC8-6429D3A72898}"/>
                </a:ext>
              </a:extLst>
            </p:cNvPr>
            <p:cNvSpPr/>
            <p:nvPr/>
          </p:nvSpPr>
          <p:spPr>
            <a:xfrm>
              <a:off x="3592283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6887287-FAE9-1B41-9841-DACE1B2BCEF6}"/>
                </a:ext>
              </a:extLst>
            </p:cNvPr>
            <p:cNvSpPr/>
            <p:nvPr/>
          </p:nvSpPr>
          <p:spPr>
            <a:xfrm>
              <a:off x="3834882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424532-FCD1-9841-805A-79C7884F1AAF}"/>
                </a:ext>
              </a:extLst>
            </p:cNvPr>
            <p:cNvSpPr/>
            <p:nvPr/>
          </p:nvSpPr>
          <p:spPr>
            <a:xfrm>
              <a:off x="4077481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CCA810-30A7-2C48-9782-6DC357B3E711}"/>
                </a:ext>
              </a:extLst>
            </p:cNvPr>
            <p:cNvSpPr/>
            <p:nvPr/>
          </p:nvSpPr>
          <p:spPr>
            <a:xfrm>
              <a:off x="4320080" y="15279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A79069-42AB-8C44-B558-97B1212A42F3}"/>
                </a:ext>
              </a:extLst>
            </p:cNvPr>
            <p:cNvSpPr/>
            <p:nvPr/>
          </p:nvSpPr>
          <p:spPr>
            <a:xfrm>
              <a:off x="3349684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D60B6F3-45B7-EE40-8A15-6B351CAA9F40}"/>
                </a:ext>
              </a:extLst>
            </p:cNvPr>
            <p:cNvSpPr/>
            <p:nvPr/>
          </p:nvSpPr>
          <p:spPr>
            <a:xfrm>
              <a:off x="3592283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5CA2F8-831D-F942-BC36-84B86C189F79}"/>
                </a:ext>
              </a:extLst>
            </p:cNvPr>
            <p:cNvSpPr/>
            <p:nvPr/>
          </p:nvSpPr>
          <p:spPr>
            <a:xfrm>
              <a:off x="3834882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CB0B03-F313-9645-9371-7CBA2F38BCC8}"/>
                </a:ext>
              </a:extLst>
            </p:cNvPr>
            <p:cNvSpPr/>
            <p:nvPr/>
          </p:nvSpPr>
          <p:spPr>
            <a:xfrm>
              <a:off x="4077481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10834F3-8DE3-0F4B-BFDC-50BBF4259B5D}"/>
                </a:ext>
              </a:extLst>
            </p:cNvPr>
            <p:cNvSpPr/>
            <p:nvPr/>
          </p:nvSpPr>
          <p:spPr>
            <a:xfrm>
              <a:off x="4320080" y="17756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E3251E4-6808-9248-9433-247B98D6EC1F}"/>
                </a:ext>
              </a:extLst>
            </p:cNvPr>
            <p:cNvSpPr/>
            <p:nvPr/>
          </p:nvSpPr>
          <p:spPr>
            <a:xfrm>
              <a:off x="3349684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F38CAE-7F32-4640-82F5-0A0A596207A7}"/>
                </a:ext>
              </a:extLst>
            </p:cNvPr>
            <p:cNvSpPr/>
            <p:nvPr/>
          </p:nvSpPr>
          <p:spPr>
            <a:xfrm>
              <a:off x="3592283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D5EEE4-A3B9-144E-A5C2-8D5011EEE015}"/>
                </a:ext>
              </a:extLst>
            </p:cNvPr>
            <p:cNvSpPr/>
            <p:nvPr/>
          </p:nvSpPr>
          <p:spPr>
            <a:xfrm>
              <a:off x="3834882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EAFB48C-02E0-FC44-9609-13EFE2E2778A}"/>
                </a:ext>
              </a:extLst>
            </p:cNvPr>
            <p:cNvSpPr/>
            <p:nvPr/>
          </p:nvSpPr>
          <p:spPr>
            <a:xfrm>
              <a:off x="4077481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8193373-8A70-1542-9DDE-808ACF80A076}"/>
                </a:ext>
              </a:extLst>
            </p:cNvPr>
            <p:cNvSpPr/>
            <p:nvPr/>
          </p:nvSpPr>
          <p:spPr>
            <a:xfrm>
              <a:off x="4320080" y="20232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A73EF41-47A8-FE4D-979A-DAF98EDAE7A9}"/>
                </a:ext>
              </a:extLst>
            </p:cNvPr>
            <p:cNvSpPr/>
            <p:nvPr/>
          </p:nvSpPr>
          <p:spPr>
            <a:xfrm>
              <a:off x="3349684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4BD43-2EFF-4946-9091-3C713CCC84F3}"/>
                </a:ext>
              </a:extLst>
            </p:cNvPr>
            <p:cNvSpPr/>
            <p:nvPr/>
          </p:nvSpPr>
          <p:spPr>
            <a:xfrm>
              <a:off x="3592283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D2C8732-C6C3-AB45-9AB4-948DAF700457}"/>
                </a:ext>
              </a:extLst>
            </p:cNvPr>
            <p:cNvSpPr/>
            <p:nvPr/>
          </p:nvSpPr>
          <p:spPr>
            <a:xfrm>
              <a:off x="3834882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F0D6CF8-6220-D94B-95AB-EC3AFB34A014}"/>
                </a:ext>
              </a:extLst>
            </p:cNvPr>
            <p:cNvSpPr/>
            <p:nvPr/>
          </p:nvSpPr>
          <p:spPr>
            <a:xfrm>
              <a:off x="4077481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24B1777-DADE-4E42-AB0B-DA42593BCC45}"/>
                </a:ext>
              </a:extLst>
            </p:cNvPr>
            <p:cNvSpPr/>
            <p:nvPr/>
          </p:nvSpPr>
          <p:spPr>
            <a:xfrm>
              <a:off x="4320080" y="22709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F5D56C5-8784-5E4A-90D6-7FFF51D0B2F9}"/>
                </a:ext>
              </a:extLst>
            </p:cNvPr>
            <p:cNvSpPr/>
            <p:nvPr/>
          </p:nvSpPr>
          <p:spPr>
            <a:xfrm>
              <a:off x="3349684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8A59E2A-2D15-0C47-9F73-D02D1D98F01F}"/>
                </a:ext>
              </a:extLst>
            </p:cNvPr>
            <p:cNvSpPr/>
            <p:nvPr/>
          </p:nvSpPr>
          <p:spPr>
            <a:xfrm>
              <a:off x="3592283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C78C4B2-86AE-A642-B6D3-66553BC68F12}"/>
                </a:ext>
              </a:extLst>
            </p:cNvPr>
            <p:cNvSpPr/>
            <p:nvPr/>
          </p:nvSpPr>
          <p:spPr>
            <a:xfrm>
              <a:off x="3834882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9E6A967-B115-DF4B-BCAC-35BFE9694395}"/>
                </a:ext>
              </a:extLst>
            </p:cNvPr>
            <p:cNvSpPr/>
            <p:nvPr/>
          </p:nvSpPr>
          <p:spPr>
            <a:xfrm>
              <a:off x="4077481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7AB9F3C-6DDC-914B-BB41-FAE0538BAB6A}"/>
                </a:ext>
              </a:extLst>
            </p:cNvPr>
            <p:cNvSpPr/>
            <p:nvPr/>
          </p:nvSpPr>
          <p:spPr>
            <a:xfrm>
              <a:off x="4320080" y="25185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EF6149C-C92F-664F-8E90-A74A45881C0D}"/>
                </a:ext>
              </a:extLst>
            </p:cNvPr>
            <p:cNvSpPr/>
            <p:nvPr/>
          </p:nvSpPr>
          <p:spPr>
            <a:xfrm>
              <a:off x="3349684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53F31A-B393-1B48-99FB-6CA37B780F04}"/>
                </a:ext>
              </a:extLst>
            </p:cNvPr>
            <p:cNvSpPr/>
            <p:nvPr/>
          </p:nvSpPr>
          <p:spPr>
            <a:xfrm>
              <a:off x="3592283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C2A1F9-BC75-E54D-936C-30014F82A364}"/>
                </a:ext>
              </a:extLst>
            </p:cNvPr>
            <p:cNvSpPr/>
            <p:nvPr/>
          </p:nvSpPr>
          <p:spPr>
            <a:xfrm>
              <a:off x="3834882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3E140C3-BD6E-A74D-9BC3-C6E9C7A72180}"/>
                </a:ext>
              </a:extLst>
            </p:cNvPr>
            <p:cNvSpPr/>
            <p:nvPr/>
          </p:nvSpPr>
          <p:spPr>
            <a:xfrm>
              <a:off x="4077481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A13E422-C248-CF4A-A7D5-59B140D38610}"/>
                </a:ext>
              </a:extLst>
            </p:cNvPr>
            <p:cNvSpPr/>
            <p:nvPr/>
          </p:nvSpPr>
          <p:spPr>
            <a:xfrm>
              <a:off x="4320080" y="27662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8DDD29D-234F-3441-A3FC-84CEFEB666A4}"/>
                </a:ext>
              </a:extLst>
            </p:cNvPr>
            <p:cNvSpPr/>
            <p:nvPr/>
          </p:nvSpPr>
          <p:spPr>
            <a:xfrm>
              <a:off x="3349684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E0BAA00-1979-8C42-B4DE-002D4C74BFEF}"/>
                </a:ext>
              </a:extLst>
            </p:cNvPr>
            <p:cNvSpPr/>
            <p:nvPr/>
          </p:nvSpPr>
          <p:spPr>
            <a:xfrm>
              <a:off x="3592283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FCC61C2-0A98-774B-BDE1-2E32286E925B}"/>
                </a:ext>
              </a:extLst>
            </p:cNvPr>
            <p:cNvSpPr/>
            <p:nvPr/>
          </p:nvSpPr>
          <p:spPr>
            <a:xfrm>
              <a:off x="3834882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8EDB5E-E2F8-7A47-907D-3DFB46E7BF57}"/>
                </a:ext>
              </a:extLst>
            </p:cNvPr>
            <p:cNvSpPr/>
            <p:nvPr/>
          </p:nvSpPr>
          <p:spPr>
            <a:xfrm>
              <a:off x="4077481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CF55B8E-CA5C-FC40-AF56-93D0C853CE83}"/>
                </a:ext>
              </a:extLst>
            </p:cNvPr>
            <p:cNvSpPr/>
            <p:nvPr/>
          </p:nvSpPr>
          <p:spPr>
            <a:xfrm>
              <a:off x="4320080" y="30138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329FC58-2092-2644-8537-7EE18C5E5C0D}"/>
                </a:ext>
              </a:extLst>
            </p:cNvPr>
            <p:cNvSpPr/>
            <p:nvPr/>
          </p:nvSpPr>
          <p:spPr>
            <a:xfrm>
              <a:off x="3349684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A4DCC25-FE49-F24F-A0C3-EBF00E617876}"/>
                </a:ext>
              </a:extLst>
            </p:cNvPr>
            <p:cNvSpPr/>
            <p:nvPr/>
          </p:nvSpPr>
          <p:spPr>
            <a:xfrm>
              <a:off x="3592283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A1E8550-50C4-9A43-8ECE-CA745036C185}"/>
                </a:ext>
              </a:extLst>
            </p:cNvPr>
            <p:cNvSpPr/>
            <p:nvPr/>
          </p:nvSpPr>
          <p:spPr>
            <a:xfrm>
              <a:off x="3834882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A221C2B-122F-F847-A114-6522B288B884}"/>
                </a:ext>
              </a:extLst>
            </p:cNvPr>
            <p:cNvSpPr/>
            <p:nvPr/>
          </p:nvSpPr>
          <p:spPr>
            <a:xfrm>
              <a:off x="4077481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C551CE-F17A-F145-A55B-E68B2446789A}"/>
                </a:ext>
              </a:extLst>
            </p:cNvPr>
            <p:cNvSpPr/>
            <p:nvPr/>
          </p:nvSpPr>
          <p:spPr>
            <a:xfrm>
              <a:off x="4320080" y="32615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47AC38-E02D-BB4A-A0F2-BF89BD49C53C}"/>
                </a:ext>
              </a:extLst>
            </p:cNvPr>
            <p:cNvSpPr/>
            <p:nvPr/>
          </p:nvSpPr>
          <p:spPr>
            <a:xfrm>
              <a:off x="3349684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2BA2719-C730-364E-83C6-A9C18A2069FB}"/>
                </a:ext>
              </a:extLst>
            </p:cNvPr>
            <p:cNvSpPr/>
            <p:nvPr/>
          </p:nvSpPr>
          <p:spPr>
            <a:xfrm>
              <a:off x="3592283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92F9A28-E0E5-B647-9DBF-FA3B81E3FBCE}"/>
                </a:ext>
              </a:extLst>
            </p:cNvPr>
            <p:cNvSpPr/>
            <p:nvPr/>
          </p:nvSpPr>
          <p:spPr>
            <a:xfrm>
              <a:off x="3834882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7EF5D60-0ECC-6F46-AD47-A6A9054FF197}"/>
                </a:ext>
              </a:extLst>
            </p:cNvPr>
            <p:cNvSpPr/>
            <p:nvPr/>
          </p:nvSpPr>
          <p:spPr>
            <a:xfrm>
              <a:off x="4077481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AB62CE3-EE7B-3442-80D6-F66B741897DE}"/>
                </a:ext>
              </a:extLst>
            </p:cNvPr>
            <p:cNvSpPr/>
            <p:nvPr/>
          </p:nvSpPr>
          <p:spPr>
            <a:xfrm>
              <a:off x="4320080" y="35091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38B3BA2-CF6A-1746-B755-C9863F83D86F}"/>
                </a:ext>
              </a:extLst>
            </p:cNvPr>
            <p:cNvSpPr/>
            <p:nvPr/>
          </p:nvSpPr>
          <p:spPr>
            <a:xfrm>
              <a:off x="3349684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C1AC5FA-46D6-7345-A198-C47C19449B8D}"/>
                </a:ext>
              </a:extLst>
            </p:cNvPr>
            <p:cNvSpPr/>
            <p:nvPr/>
          </p:nvSpPr>
          <p:spPr>
            <a:xfrm>
              <a:off x="3592283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3A33EB6-AF07-9C49-8656-7D3394EFDCAD}"/>
                </a:ext>
              </a:extLst>
            </p:cNvPr>
            <p:cNvSpPr/>
            <p:nvPr/>
          </p:nvSpPr>
          <p:spPr>
            <a:xfrm>
              <a:off x="3834882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4FC3CB-E173-1D4F-B9B1-098E014CF082}"/>
                </a:ext>
              </a:extLst>
            </p:cNvPr>
            <p:cNvSpPr/>
            <p:nvPr/>
          </p:nvSpPr>
          <p:spPr>
            <a:xfrm>
              <a:off x="4077481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E3A2252-2BE6-5C40-B18A-A4C8402EDD7F}"/>
                </a:ext>
              </a:extLst>
            </p:cNvPr>
            <p:cNvSpPr/>
            <p:nvPr/>
          </p:nvSpPr>
          <p:spPr>
            <a:xfrm>
              <a:off x="4320080" y="37568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57394B6-B14E-3D44-93E4-9104F91DE6DA}"/>
                </a:ext>
              </a:extLst>
            </p:cNvPr>
            <p:cNvSpPr/>
            <p:nvPr/>
          </p:nvSpPr>
          <p:spPr>
            <a:xfrm>
              <a:off x="3349684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4D5ED2A-1EBA-2841-A5EC-C9A95153A4E1}"/>
                </a:ext>
              </a:extLst>
            </p:cNvPr>
            <p:cNvSpPr/>
            <p:nvPr/>
          </p:nvSpPr>
          <p:spPr>
            <a:xfrm>
              <a:off x="3592283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672FC00-D67B-1A47-8FC9-65B0997C5248}"/>
                </a:ext>
              </a:extLst>
            </p:cNvPr>
            <p:cNvSpPr/>
            <p:nvPr/>
          </p:nvSpPr>
          <p:spPr>
            <a:xfrm>
              <a:off x="3834882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1D12AB-2B67-F446-B982-31A1AD2CB560}"/>
                </a:ext>
              </a:extLst>
            </p:cNvPr>
            <p:cNvSpPr/>
            <p:nvPr/>
          </p:nvSpPr>
          <p:spPr>
            <a:xfrm>
              <a:off x="4077481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9F2AB6-0B3D-1B49-B626-1900A40CC879}"/>
                </a:ext>
              </a:extLst>
            </p:cNvPr>
            <p:cNvSpPr/>
            <p:nvPr/>
          </p:nvSpPr>
          <p:spPr>
            <a:xfrm>
              <a:off x="4320080" y="40044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8FF3CDB-4E28-FB40-A9D5-F735ED5C0DDC}"/>
                </a:ext>
              </a:extLst>
            </p:cNvPr>
            <p:cNvSpPr/>
            <p:nvPr/>
          </p:nvSpPr>
          <p:spPr>
            <a:xfrm>
              <a:off x="3349684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9C18EDE-8D14-A24C-A910-8B3D54044826}"/>
                </a:ext>
              </a:extLst>
            </p:cNvPr>
            <p:cNvSpPr/>
            <p:nvPr/>
          </p:nvSpPr>
          <p:spPr>
            <a:xfrm>
              <a:off x="3592283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15819ED-5EFC-184F-81BF-B67CAD74F084}"/>
                </a:ext>
              </a:extLst>
            </p:cNvPr>
            <p:cNvSpPr/>
            <p:nvPr/>
          </p:nvSpPr>
          <p:spPr>
            <a:xfrm>
              <a:off x="3834882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7ED678F-090E-FD4E-A0FC-24DB4748A729}"/>
                </a:ext>
              </a:extLst>
            </p:cNvPr>
            <p:cNvSpPr/>
            <p:nvPr/>
          </p:nvSpPr>
          <p:spPr>
            <a:xfrm>
              <a:off x="4077481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8DEADA6-DE2B-8C4C-89B1-7A84BD7DEEE7}"/>
                </a:ext>
              </a:extLst>
            </p:cNvPr>
            <p:cNvSpPr/>
            <p:nvPr/>
          </p:nvSpPr>
          <p:spPr>
            <a:xfrm>
              <a:off x="4320080" y="425210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09B056F-FFF2-3943-A2EC-E238F261FCE6}"/>
                </a:ext>
              </a:extLst>
            </p:cNvPr>
            <p:cNvSpPr/>
            <p:nvPr/>
          </p:nvSpPr>
          <p:spPr>
            <a:xfrm>
              <a:off x="3349684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C69CA51-DF62-C446-94FB-6980B2C302C0}"/>
                </a:ext>
              </a:extLst>
            </p:cNvPr>
            <p:cNvSpPr/>
            <p:nvPr/>
          </p:nvSpPr>
          <p:spPr>
            <a:xfrm>
              <a:off x="3592283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7C868E0-8CBA-3B46-9970-7D1242647B4D}"/>
                </a:ext>
              </a:extLst>
            </p:cNvPr>
            <p:cNvSpPr/>
            <p:nvPr/>
          </p:nvSpPr>
          <p:spPr>
            <a:xfrm>
              <a:off x="3834882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63C5C6C-F0B6-9C4B-8F74-7CA8D740EB79}"/>
                </a:ext>
              </a:extLst>
            </p:cNvPr>
            <p:cNvSpPr/>
            <p:nvPr/>
          </p:nvSpPr>
          <p:spPr>
            <a:xfrm>
              <a:off x="4077481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3F6D1EA-F66E-1847-BD24-AD58B6A91707}"/>
                </a:ext>
              </a:extLst>
            </p:cNvPr>
            <p:cNvSpPr/>
            <p:nvPr/>
          </p:nvSpPr>
          <p:spPr>
            <a:xfrm>
              <a:off x="4320080" y="4499753"/>
              <a:ext cx="214604" cy="214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1E90A049-3009-FD45-AE92-E3AD73925C22}"/>
              </a:ext>
            </a:extLst>
          </p:cNvPr>
          <p:cNvSpPr txBox="1"/>
          <p:nvPr/>
        </p:nvSpPr>
        <p:spPr>
          <a:xfrm>
            <a:off x="3256163" y="2852062"/>
            <a:ext cx="13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Scratchpad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9A75074-50A5-4E4F-9107-C5DF6107FF7F}"/>
              </a:ext>
            </a:extLst>
          </p:cNvPr>
          <p:cNvSpPr txBox="1"/>
          <p:nvPr/>
        </p:nvSpPr>
        <p:spPr>
          <a:xfrm>
            <a:off x="3519163" y="781516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Memory Hierarchy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2A5D25B8-BF9D-D84C-90DF-057B03913780}"/>
              </a:ext>
            </a:extLst>
          </p:cNvPr>
          <p:cNvSpPr/>
          <p:nvPr/>
        </p:nvSpPr>
        <p:spPr>
          <a:xfrm>
            <a:off x="6815079" y="781512"/>
            <a:ext cx="2826383" cy="45671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617AE795-F80E-C74E-AADE-88A34322F40C}"/>
              </a:ext>
            </a:extLst>
          </p:cNvPr>
          <p:cNvSpPr txBox="1"/>
          <p:nvPr/>
        </p:nvSpPr>
        <p:spPr>
          <a:xfrm>
            <a:off x="7624564" y="720603"/>
            <a:ext cx="133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Plane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E6B7307-7AEE-504B-8FC4-B166B0AA9883}"/>
              </a:ext>
            </a:extLst>
          </p:cNvPr>
          <p:cNvGrpSpPr/>
          <p:nvPr/>
        </p:nvGrpSpPr>
        <p:grpSpPr>
          <a:xfrm>
            <a:off x="6409517" y="1596422"/>
            <a:ext cx="424619" cy="3064608"/>
            <a:chOff x="6426526" y="1334278"/>
            <a:chExt cx="522900" cy="3312258"/>
          </a:xfrm>
        </p:grpSpPr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09FB1C20-6EEE-1F46-9A48-C4F2D03EA573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334278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177E2ECD-424D-B940-B49B-FE1CA4AF0888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507766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E75A9507-25BD-154C-99DC-D8C1C6F05373}"/>
                </a:ext>
              </a:extLst>
            </p:cNvPr>
            <p:cNvCxnSpPr>
              <a:cxnSpLocks/>
            </p:cNvCxnSpPr>
            <p:nvPr/>
          </p:nvCxnSpPr>
          <p:spPr>
            <a:xfrm>
              <a:off x="6480594" y="1676044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DC49F1B5-0411-AE4F-B793-7613CF5DE967}"/>
                </a:ext>
              </a:extLst>
            </p:cNvPr>
            <p:cNvSpPr txBox="1"/>
            <p:nvPr/>
          </p:nvSpPr>
          <p:spPr>
            <a:xfrm>
              <a:off x="6426526" y="1768167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1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x128</a:t>
              </a:r>
            </a:p>
          </p:txBody>
        </p: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BC6F16DE-D69B-7E43-83CC-9F97842839A4}"/>
                </a:ext>
              </a:extLst>
            </p:cNvPr>
            <p:cNvCxnSpPr>
              <a:cxnSpLocks/>
            </p:cNvCxnSpPr>
            <p:nvPr/>
          </p:nvCxnSpPr>
          <p:spPr>
            <a:xfrm>
              <a:off x="6487916" y="4646536"/>
              <a:ext cx="457592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8" name="TextBox 397">
            <a:extLst>
              <a:ext uri="{FF2B5EF4-FFF2-40B4-BE49-F238E27FC236}">
                <a16:creationId xmlns:a16="http://schemas.microsoft.com/office/drawing/2014/main" id="{82B61381-17DE-8745-B4FF-80EDCFB415CC}"/>
              </a:ext>
            </a:extLst>
          </p:cNvPr>
          <p:cNvSpPr txBox="1"/>
          <p:nvPr/>
        </p:nvSpPr>
        <p:spPr>
          <a:xfrm rot="5400000">
            <a:off x="4581733" y="2143587"/>
            <a:ext cx="681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 . .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B2A06D3D-91CA-2745-BDF9-B73A7904C5C0}"/>
              </a:ext>
            </a:extLst>
          </p:cNvPr>
          <p:cNvSpPr txBox="1"/>
          <p:nvPr/>
        </p:nvSpPr>
        <p:spPr>
          <a:xfrm rot="5400000">
            <a:off x="6428930" y="2298236"/>
            <a:ext cx="681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 . .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51C0A2D8-E1FB-1D4B-BC0D-0746334D1C25}"/>
              </a:ext>
            </a:extLst>
          </p:cNvPr>
          <p:cNvSpPr txBox="1"/>
          <p:nvPr/>
        </p:nvSpPr>
        <p:spPr>
          <a:xfrm>
            <a:off x="2025510" y="5511523"/>
            <a:ext cx="160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Control Plane</a:t>
            </a: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5BE29305-A8DC-6A43-833E-DE550646308B}"/>
              </a:ext>
            </a:extLst>
          </p:cNvPr>
          <p:cNvCxnSpPr>
            <a:cxnSpLocks/>
          </p:cNvCxnSpPr>
          <p:nvPr/>
        </p:nvCxnSpPr>
        <p:spPr>
          <a:xfrm flipV="1">
            <a:off x="4353674" y="4884576"/>
            <a:ext cx="0" cy="26634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C39BD393-36FB-A64D-8683-EE09ACD69CA6}"/>
              </a:ext>
            </a:extLst>
          </p:cNvPr>
          <p:cNvCxnSpPr>
            <a:cxnSpLocks/>
          </p:cNvCxnSpPr>
          <p:nvPr/>
        </p:nvCxnSpPr>
        <p:spPr>
          <a:xfrm flipH="1" flipV="1">
            <a:off x="3350103" y="5348662"/>
            <a:ext cx="389152" cy="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DDB9002C-73AB-7549-971A-BE8F98337E2A}"/>
              </a:ext>
            </a:extLst>
          </p:cNvPr>
          <p:cNvCxnSpPr>
            <a:cxnSpLocks/>
          </p:cNvCxnSpPr>
          <p:nvPr/>
        </p:nvCxnSpPr>
        <p:spPr>
          <a:xfrm>
            <a:off x="2220195" y="5521421"/>
            <a:ext cx="1528341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182C8DF1-7F47-7C48-93C8-79D3EFB8982E}"/>
              </a:ext>
            </a:extLst>
          </p:cNvPr>
          <p:cNvCxnSpPr>
            <a:cxnSpLocks/>
          </p:cNvCxnSpPr>
          <p:nvPr/>
        </p:nvCxnSpPr>
        <p:spPr>
          <a:xfrm flipH="1">
            <a:off x="2220194" y="4884576"/>
            <a:ext cx="3" cy="636845"/>
          </a:xfrm>
          <a:prstGeom prst="line">
            <a:avLst/>
          </a:prstGeom>
          <a:ln w="57150" cap="rnd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D865DA27-C17C-FB42-8160-50065BDF6AD7}"/>
              </a:ext>
            </a:extLst>
          </p:cNvPr>
          <p:cNvCxnSpPr>
            <a:cxnSpLocks/>
          </p:cNvCxnSpPr>
          <p:nvPr/>
        </p:nvCxnSpPr>
        <p:spPr>
          <a:xfrm>
            <a:off x="2369194" y="3513834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C1AFE377-240D-684F-950E-39AE2097A3DC}"/>
              </a:ext>
            </a:extLst>
          </p:cNvPr>
          <p:cNvCxnSpPr>
            <a:cxnSpLocks/>
          </p:cNvCxnSpPr>
          <p:nvPr/>
        </p:nvCxnSpPr>
        <p:spPr>
          <a:xfrm>
            <a:off x="2378925" y="4437489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372FF701-8CC4-A140-8E66-D5E33AE97391}"/>
              </a:ext>
            </a:extLst>
          </p:cNvPr>
          <p:cNvCxnSpPr>
            <a:cxnSpLocks/>
          </p:cNvCxnSpPr>
          <p:nvPr/>
        </p:nvCxnSpPr>
        <p:spPr>
          <a:xfrm>
            <a:off x="2369194" y="2566075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223D0853-ED5E-D749-8AC1-EB3C79E1CD55}"/>
              </a:ext>
            </a:extLst>
          </p:cNvPr>
          <p:cNvCxnSpPr>
            <a:cxnSpLocks/>
          </p:cNvCxnSpPr>
          <p:nvPr/>
        </p:nvCxnSpPr>
        <p:spPr>
          <a:xfrm>
            <a:off x="2369194" y="1616458"/>
            <a:ext cx="28007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2" name="Rounded Rectangle 431">
            <a:extLst>
              <a:ext uri="{FF2B5EF4-FFF2-40B4-BE49-F238E27FC236}">
                <a16:creationId xmlns:a16="http://schemas.microsoft.com/office/drawing/2014/main" id="{88069169-0B54-4243-A3AA-A9C39C64A074}"/>
              </a:ext>
            </a:extLst>
          </p:cNvPr>
          <p:cNvSpPr/>
          <p:nvPr/>
        </p:nvSpPr>
        <p:spPr>
          <a:xfrm rot="16200000">
            <a:off x="1797338" y="1469442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 ctrl</a:t>
            </a:r>
          </a:p>
        </p:txBody>
      </p:sp>
      <p:sp>
        <p:nvSpPr>
          <p:cNvPr id="438" name="Rounded Rectangle 437">
            <a:extLst>
              <a:ext uri="{FF2B5EF4-FFF2-40B4-BE49-F238E27FC236}">
                <a16:creationId xmlns:a16="http://schemas.microsoft.com/office/drawing/2014/main" id="{03AD8886-3706-A044-98FD-56FCB9E9BD03}"/>
              </a:ext>
            </a:extLst>
          </p:cNvPr>
          <p:cNvSpPr/>
          <p:nvPr/>
        </p:nvSpPr>
        <p:spPr>
          <a:xfrm rot="16200000">
            <a:off x="1797338" y="2417201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 ctrl</a:t>
            </a: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565E7D56-3A87-234A-A3D3-001E5BBA8C53}"/>
              </a:ext>
            </a:extLst>
          </p:cNvPr>
          <p:cNvSpPr/>
          <p:nvPr/>
        </p:nvSpPr>
        <p:spPr>
          <a:xfrm rot="16200000">
            <a:off x="1797338" y="3364960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 ctrl</a:t>
            </a: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AB4B82F-FE7B-1D4D-8AA7-46CF2444164F}"/>
              </a:ext>
            </a:extLst>
          </p:cNvPr>
          <p:cNvSpPr/>
          <p:nvPr/>
        </p:nvSpPr>
        <p:spPr>
          <a:xfrm rot="16200000">
            <a:off x="1797338" y="4312720"/>
            <a:ext cx="845962" cy="2977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Mem ctrl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99911097-8604-7141-942E-0BA4CD217FE5}"/>
              </a:ext>
            </a:extLst>
          </p:cNvPr>
          <p:cNvCxnSpPr>
            <a:cxnSpLocks/>
            <a:endCxn id="443" idx="1"/>
          </p:cNvCxnSpPr>
          <p:nvPr/>
        </p:nvCxnSpPr>
        <p:spPr>
          <a:xfrm>
            <a:off x="4932668" y="5607692"/>
            <a:ext cx="1984480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848A0D8D-CF18-6141-B843-42412149F79D}"/>
              </a:ext>
            </a:extLst>
          </p:cNvPr>
          <p:cNvCxnSpPr>
            <a:cxnSpLocks/>
          </p:cNvCxnSpPr>
          <p:nvPr/>
        </p:nvCxnSpPr>
        <p:spPr>
          <a:xfrm flipV="1">
            <a:off x="8599909" y="5287077"/>
            <a:ext cx="0" cy="2343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2683B6BB-2C73-4F44-9EF7-0ED27A11018B}"/>
              </a:ext>
            </a:extLst>
          </p:cNvPr>
          <p:cNvCxnSpPr>
            <a:cxnSpLocks/>
          </p:cNvCxnSpPr>
          <p:nvPr/>
        </p:nvCxnSpPr>
        <p:spPr>
          <a:xfrm flipV="1">
            <a:off x="7330828" y="4843105"/>
            <a:ext cx="0" cy="2615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63B3140A-4E28-0D4D-89B6-EE76B8D56DB1}"/>
              </a:ext>
            </a:extLst>
          </p:cNvPr>
          <p:cNvCxnSpPr>
            <a:cxnSpLocks/>
          </p:cNvCxnSpPr>
          <p:nvPr/>
        </p:nvCxnSpPr>
        <p:spPr>
          <a:xfrm flipV="1">
            <a:off x="7830294" y="4860342"/>
            <a:ext cx="0" cy="227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F144020B-BCE2-DE47-BF65-F7F87EE89470}"/>
              </a:ext>
            </a:extLst>
          </p:cNvPr>
          <p:cNvCxnSpPr>
            <a:cxnSpLocks/>
          </p:cNvCxnSpPr>
          <p:nvPr/>
        </p:nvCxnSpPr>
        <p:spPr>
          <a:xfrm flipV="1">
            <a:off x="8203130" y="4854325"/>
            <a:ext cx="0" cy="227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CF3F3D64-4BB0-9541-892B-0C84CEF1C7EB}"/>
              </a:ext>
            </a:extLst>
          </p:cNvPr>
          <p:cNvCxnSpPr>
            <a:cxnSpLocks/>
          </p:cNvCxnSpPr>
          <p:nvPr/>
        </p:nvCxnSpPr>
        <p:spPr>
          <a:xfrm flipV="1">
            <a:off x="8540129" y="4856052"/>
            <a:ext cx="0" cy="225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Rounded Rectangle 444">
            <a:extLst>
              <a:ext uri="{FF2B5EF4-FFF2-40B4-BE49-F238E27FC236}">
                <a16:creationId xmlns:a16="http://schemas.microsoft.com/office/drawing/2014/main" id="{5D49E250-EE5F-F447-B51A-ABAE6B35CF66}"/>
              </a:ext>
            </a:extLst>
          </p:cNvPr>
          <p:cNvSpPr/>
          <p:nvPr/>
        </p:nvSpPr>
        <p:spPr>
          <a:xfrm>
            <a:off x="6917149" y="5095004"/>
            <a:ext cx="2646064" cy="19207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Decoder</a:t>
            </a:r>
          </a:p>
        </p:txBody>
      </p:sp>
      <p:sp>
        <p:nvSpPr>
          <p:cNvPr id="443" name="Rounded Rectangle 442">
            <a:extLst>
              <a:ext uri="{FF2B5EF4-FFF2-40B4-BE49-F238E27FC236}">
                <a16:creationId xmlns:a16="http://schemas.microsoft.com/office/drawing/2014/main" id="{DA2D3B2B-F9F0-EF43-B3E0-2C7A845B1AB6}"/>
              </a:ext>
            </a:extLst>
          </p:cNvPr>
          <p:cNvSpPr/>
          <p:nvPr/>
        </p:nvSpPr>
        <p:spPr>
          <a:xfrm>
            <a:off x="6917148" y="5482998"/>
            <a:ext cx="2646065" cy="2493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Instruction &amp; config memory</a:t>
            </a:r>
          </a:p>
        </p:txBody>
      </p: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8631A17A-7219-A84F-B7F4-96846B418601}"/>
              </a:ext>
            </a:extLst>
          </p:cNvPr>
          <p:cNvGrpSpPr/>
          <p:nvPr/>
        </p:nvGrpSpPr>
        <p:grpSpPr>
          <a:xfrm>
            <a:off x="5218590" y="1311988"/>
            <a:ext cx="313326" cy="283526"/>
            <a:chOff x="10794702" y="781515"/>
            <a:chExt cx="532267" cy="417467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D6D0E93C-329A-F54D-B463-EA3DDA557464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AF420918-493B-CC42-8E68-97322EA4A79E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1EB4814B-15CA-9F4C-8FE5-72C3F4FAB545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0859116-8C3B-274F-B222-4694953EB847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94D1C9D7-F7DB-6746-A206-037A04F112CD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030EE60B-B2F5-4443-B614-7DA21D116972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FD4E946-7209-AB40-AAA2-8589FC0CD0C5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EF00BEF-CEB7-3845-87C0-52518E2418D1}"/>
              </a:ext>
            </a:extLst>
          </p:cNvPr>
          <p:cNvGrpSpPr/>
          <p:nvPr/>
        </p:nvGrpSpPr>
        <p:grpSpPr>
          <a:xfrm>
            <a:off x="5611582" y="1315503"/>
            <a:ext cx="313326" cy="283526"/>
            <a:chOff x="10794702" y="781515"/>
            <a:chExt cx="532267" cy="417467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FF1D97C2-7BD8-2C43-A2B7-370AC274A493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E5C66AE-D92E-EF4A-86FE-0D443B0C68A5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677E7DA3-2AC7-BB4A-9806-1863D6D377BF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2DD5063E-C234-244E-B9DA-AF9E622F52D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82AB1AA4-39DE-994A-BCB1-3E18B1FFB481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FDF6F56-0E75-944B-90E8-0CC9F28A1BE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5A64F5A-DF02-BA45-B737-9B7A8EA3E7A6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5DDB3E90-2C53-8F4D-A65D-593C18AD264A}"/>
              </a:ext>
            </a:extLst>
          </p:cNvPr>
          <p:cNvGrpSpPr/>
          <p:nvPr/>
        </p:nvGrpSpPr>
        <p:grpSpPr>
          <a:xfrm>
            <a:off x="6004574" y="1319018"/>
            <a:ext cx="313326" cy="283526"/>
            <a:chOff x="10794702" y="781515"/>
            <a:chExt cx="532267" cy="417467"/>
          </a:xfrm>
        </p:grpSpPr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D9B2A15F-C54F-A748-83C8-774549C1C442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8AE1A03-3C91-B549-8402-46755E616B1B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DA21389E-F508-C444-A8EA-1770E8FA674B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297F702B-5DC5-2146-8258-D1EF8A7E8670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E40DA72-D8AC-F249-9145-09E2AC08E785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2497A689-AD51-B841-B197-9E68976CCDF5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EEC5FCB8-A3DE-A74E-864A-D92959EBD4C0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04EB1653-A3A4-A544-AEC5-06FD2018DD6C}"/>
              </a:ext>
            </a:extLst>
          </p:cNvPr>
          <p:cNvGrpSpPr/>
          <p:nvPr/>
        </p:nvGrpSpPr>
        <p:grpSpPr>
          <a:xfrm>
            <a:off x="5223296" y="1660797"/>
            <a:ext cx="1099310" cy="290556"/>
            <a:chOff x="5218590" y="1311988"/>
            <a:chExt cx="1099310" cy="290556"/>
          </a:xfrm>
        </p:grpSpPr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F86B7A45-C938-7F43-A8EF-CC86CD1405ED}"/>
                </a:ext>
              </a:extLst>
            </p:cNvPr>
            <p:cNvGrpSpPr/>
            <p:nvPr/>
          </p:nvGrpSpPr>
          <p:grpSpPr>
            <a:xfrm>
              <a:off x="5218590" y="1311988"/>
              <a:ext cx="313326" cy="283526"/>
              <a:chOff x="10794702" y="781515"/>
              <a:chExt cx="532267" cy="417467"/>
            </a:xfrm>
          </p:grpSpPr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9A689138-0A21-9943-B748-2CD0C46BBDE1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3C1E0B76-7BB3-AE48-BCE9-8CC5AA6F9B52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FBDD89A0-2196-7F4D-A66E-62C3E15E5730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FD2795A0-C44C-A146-872E-6F416EF2F106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1CC7212E-058F-C742-A0DF-55ADA6F426F3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9DBE9B92-91B8-1642-8C87-1F0BA0A07DC2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A6F1B5FC-E3C8-5149-911D-77D1CF2D6630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85F47B15-B5A9-DE42-ADC4-62ACB4E4CC6E}"/>
                </a:ext>
              </a:extLst>
            </p:cNvPr>
            <p:cNvGrpSpPr/>
            <p:nvPr/>
          </p:nvGrpSpPr>
          <p:grpSpPr>
            <a:xfrm>
              <a:off x="5611582" y="1315503"/>
              <a:ext cx="313326" cy="283526"/>
              <a:chOff x="10794702" y="781515"/>
              <a:chExt cx="532267" cy="417467"/>
            </a:xfrm>
          </p:grpSpPr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7DCC9599-6FFE-B949-AAD6-2E91E2BD1FF8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1969F74A-2BA5-214D-BF8E-6CC57C1D4ED4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3E429F2-0DCE-D643-8E60-A2695566C16C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79C85C64-0912-B743-800E-B103FDAF7CC0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7B99A6D5-5FF0-0E46-BAD1-0E8B6015CCE5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D5322F95-9B28-C84B-816F-E34C73476345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2BC36D16-377D-DE4F-A3C8-1AC3FC612806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6056FC0E-AED4-F743-A276-9D5637E0BA70}"/>
                </a:ext>
              </a:extLst>
            </p:cNvPr>
            <p:cNvGrpSpPr/>
            <p:nvPr/>
          </p:nvGrpSpPr>
          <p:grpSpPr>
            <a:xfrm>
              <a:off x="6004574" y="1319018"/>
              <a:ext cx="313326" cy="283526"/>
              <a:chOff x="10794702" y="781515"/>
              <a:chExt cx="532267" cy="417467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43729FC1-46FF-3841-B71A-9F9DBB0DC930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03F9114E-9D06-634E-BDE8-3A28E4709D65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2E7D0AAD-CEFA-DF41-BE05-BAA873903F4D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500C15E9-CB18-9648-AD7D-068876958701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EFA9B0B2-0736-404C-AA7D-09FBB7AD79AC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1E7138E1-374B-124D-ABA0-7F62D334C556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5CB6BC93-9E20-7444-BE79-4C4E0BA812D3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E7F2B7BE-7871-7A48-8911-7C44A1F1A07A}"/>
              </a:ext>
            </a:extLst>
          </p:cNvPr>
          <p:cNvGrpSpPr/>
          <p:nvPr/>
        </p:nvGrpSpPr>
        <p:grpSpPr>
          <a:xfrm>
            <a:off x="5215332" y="4489361"/>
            <a:ext cx="1099310" cy="290556"/>
            <a:chOff x="5218590" y="1311988"/>
            <a:chExt cx="1099310" cy="290556"/>
          </a:xfrm>
        </p:grpSpPr>
        <p:grpSp>
          <p:nvGrpSpPr>
            <p:cNvPr id="514" name="Group 513">
              <a:extLst>
                <a:ext uri="{FF2B5EF4-FFF2-40B4-BE49-F238E27FC236}">
                  <a16:creationId xmlns:a16="http://schemas.microsoft.com/office/drawing/2014/main" id="{D80D7710-B244-1741-9BFA-794EDED48F3C}"/>
                </a:ext>
              </a:extLst>
            </p:cNvPr>
            <p:cNvGrpSpPr/>
            <p:nvPr/>
          </p:nvGrpSpPr>
          <p:grpSpPr>
            <a:xfrm>
              <a:off x="5218590" y="1311988"/>
              <a:ext cx="313326" cy="283526"/>
              <a:chOff x="10794702" y="781515"/>
              <a:chExt cx="532267" cy="417467"/>
            </a:xfrm>
          </p:grpSpPr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06721ECB-0ECA-D44A-9599-3632FBB1852B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63021635-3998-3E46-B4D1-47CE9E4105E3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640E7D8F-1B36-5E41-BE92-82DFC5EDCFFD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7E53A04E-71E4-4443-8278-7A99DA449A10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EBD3D55-7145-2C43-B6D3-D283E0D35797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370C7CA6-2BC0-2D4F-A21C-C5E036825BDE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BBFFF347-6E9D-9D49-B963-DC93FA5F1AD2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5" name="Group 514">
              <a:extLst>
                <a:ext uri="{FF2B5EF4-FFF2-40B4-BE49-F238E27FC236}">
                  <a16:creationId xmlns:a16="http://schemas.microsoft.com/office/drawing/2014/main" id="{75C69992-057F-A647-A814-1103D322C13A}"/>
                </a:ext>
              </a:extLst>
            </p:cNvPr>
            <p:cNvGrpSpPr/>
            <p:nvPr/>
          </p:nvGrpSpPr>
          <p:grpSpPr>
            <a:xfrm>
              <a:off x="5611582" y="1315503"/>
              <a:ext cx="313326" cy="283526"/>
              <a:chOff x="10794702" y="781515"/>
              <a:chExt cx="532267" cy="417467"/>
            </a:xfrm>
          </p:grpSpPr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98129104-E002-1B43-8448-DA78A13683BA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FA24250C-5C89-4F4A-B6E3-2E510B1C87C2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457A4BE7-8F95-784D-95AC-9A9D95D03F5E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277F7E22-D796-814B-96D6-B9D4BA1D1FB3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4D350B40-8A0F-BE42-9D95-DDE6E7DF314E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E3D77CF5-0214-3745-8BB2-57CBAED941D4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6EF9783D-2293-9247-8B71-342A4B8B7491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1EED9578-C3C6-A14F-9C52-A17D01AD6949}"/>
                </a:ext>
              </a:extLst>
            </p:cNvPr>
            <p:cNvGrpSpPr/>
            <p:nvPr/>
          </p:nvGrpSpPr>
          <p:grpSpPr>
            <a:xfrm>
              <a:off x="6004574" y="1319018"/>
              <a:ext cx="313326" cy="283526"/>
              <a:chOff x="10794702" y="781515"/>
              <a:chExt cx="532267" cy="417467"/>
            </a:xfrm>
          </p:grpSpPr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F270D111-BEE0-3C4E-AF2E-25C0F0F03041}"/>
                  </a:ext>
                </a:extLst>
              </p:cNvPr>
              <p:cNvSpPr/>
              <p:nvPr/>
            </p:nvSpPr>
            <p:spPr>
              <a:xfrm>
                <a:off x="10794702" y="781515"/>
                <a:ext cx="532267" cy="417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413FEDE8-FF18-A34B-B4D2-9FB1CD35FB77}"/>
                  </a:ext>
                </a:extLst>
              </p:cNvPr>
              <p:cNvCxnSpPr/>
              <p:nvPr/>
            </p:nvCxnSpPr>
            <p:spPr>
              <a:xfrm>
                <a:off x="10869769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743010FA-B1FA-9945-B295-3FED21A44DD7}"/>
                  </a:ext>
                </a:extLst>
              </p:cNvPr>
              <p:cNvCxnSpPr/>
              <p:nvPr/>
            </p:nvCxnSpPr>
            <p:spPr>
              <a:xfrm>
                <a:off x="10944896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4C86593A-E61F-8646-BC54-2693C6B93E19}"/>
                  </a:ext>
                </a:extLst>
              </p:cNvPr>
              <p:cNvCxnSpPr/>
              <p:nvPr/>
            </p:nvCxnSpPr>
            <p:spPr>
              <a:xfrm>
                <a:off x="11020023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92959380-116D-9246-9384-7A51F384753F}"/>
                  </a:ext>
                </a:extLst>
              </p:cNvPr>
              <p:cNvCxnSpPr/>
              <p:nvPr/>
            </p:nvCxnSpPr>
            <p:spPr>
              <a:xfrm>
                <a:off x="11095150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4095B738-A01E-594C-A96D-A23645BAC120}"/>
                  </a:ext>
                </a:extLst>
              </p:cNvPr>
              <p:cNvCxnSpPr/>
              <p:nvPr/>
            </p:nvCxnSpPr>
            <p:spPr>
              <a:xfrm>
                <a:off x="11170277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5E3C93F8-1228-2E4C-9C1C-3BC763206EAD}"/>
                  </a:ext>
                </a:extLst>
              </p:cNvPr>
              <p:cNvCxnSpPr/>
              <p:nvPr/>
            </p:nvCxnSpPr>
            <p:spPr>
              <a:xfrm>
                <a:off x="11245404" y="781515"/>
                <a:ext cx="0" cy="417467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2" name="TextBox 541">
            <a:extLst>
              <a:ext uri="{FF2B5EF4-FFF2-40B4-BE49-F238E27FC236}">
                <a16:creationId xmlns:a16="http://schemas.microsoft.com/office/drawing/2014/main" id="{3CC813CE-5C9F-8A45-9333-D3D3BD7FBC66}"/>
              </a:ext>
            </a:extLst>
          </p:cNvPr>
          <p:cNvSpPr txBox="1"/>
          <p:nvPr/>
        </p:nvSpPr>
        <p:spPr>
          <a:xfrm>
            <a:off x="5494684" y="1917678"/>
            <a:ext cx="424619" cy="242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x128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4187E25-ED24-4742-99FC-2B90BE62DC4F}"/>
              </a:ext>
            </a:extLst>
          </p:cNvPr>
          <p:cNvSpPr txBox="1"/>
          <p:nvPr/>
        </p:nvSpPr>
        <p:spPr>
          <a:xfrm rot="5400000">
            <a:off x="5513031" y="2182453"/>
            <a:ext cx="681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 . .</a:t>
            </a:r>
          </a:p>
        </p:txBody>
      </p: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92201AAD-CFC9-4840-B3EB-22EF9932EF2B}"/>
              </a:ext>
            </a:extLst>
          </p:cNvPr>
          <p:cNvCxnSpPr>
            <a:cxnSpLocks/>
            <a:stCxn id="547" idx="1"/>
          </p:cNvCxnSpPr>
          <p:nvPr/>
        </p:nvCxnSpPr>
        <p:spPr>
          <a:xfrm flipH="1">
            <a:off x="2826948" y="5335368"/>
            <a:ext cx="205188" cy="0"/>
          </a:xfrm>
          <a:prstGeom prst="line">
            <a:avLst/>
          </a:prstGeom>
          <a:ln w="57150" cap="sq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372B95EF-4E1A-3B48-A11B-4C67B924D0F3}"/>
              </a:ext>
            </a:extLst>
          </p:cNvPr>
          <p:cNvGrpSpPr/>
          <p:nvPr/>
        </p:nvGrpSpPr>
        <p:grpSpPr>
          <a:xfrm>
            <a:off x="3032136" y="5225507"/>
            <a:ext cx="313326" cy="219722"/>
            <a:chOff x="10794702" y="781515"/>
            <a:chExt cx="532267" cy="41746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05E2E599-69B6-D140-AB7F-10EA6D5E6677}"/>
                </a:ext>
              </a:extLst>
            </p:cNvPr>
            <p:cNvSpPr/>
            <p:nvPr/>
          </p:nvSpPr>
          <p:spPr>
            <a:xfrm>
              <a:off x="10794702" y="781515"/>
              <a:ext cx="532267" cy="417467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E255315-C2DC-8A4B-9359-9131B98B5616}"/>
                </a:ext>
              </a:extLst>
            </p:cNvPr>
            <p:cNvCxnSpPr/>
            <p:nvPr/>
          </p:nvCxnSpPr>
          <p:spPr>
            <a:xfrm>
              <a:off x="10869769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9BC5C4B8-A994-414C-A7C7-0C626793B275}"/>
                </a:ext>
              </a:extLst>
            </p:cNvPr>
            <p:cNvCxnSpPr/>
            <p:nvPr/>
          </p:nvCxnSpPr>
          <p:spPr>
            <a:xfrm>
              <a:off x="10944896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511E7AC-965A-0E4D-A09A-89AB3F1C2579}"/>
                </a:ext>
              </a:extLst>
            </p:cNvPr>
            <p:cNvCxnSpPr/>
            <p:nvPr/>
          </p:nvCxnSpPr>
          <p:spPr>
            <a:xfrm>
              <a:off x="11020023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04BB016-7ED8-084B-93D2-FF184F1CFF70}"/>
                </a:ext>
              </a:extLst>
            </p:cNvPr>
            <p:cNvCxnSpPr/>
            <p:nvPr/>
          </p:nvCxnSpPr>
          <p:spPr>
            <a:xfrm>
              <a:off x="11095150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AD9BACE-82BF-3E42-B02E-E88CC2ED547E}"/>
                </a:ext>
              </a:extLst>
            </p:cNvPr>
            <p:cNvCxnSpPr/>
            <p:nvPr/>
          </p:nvCxnSpPr>
          <p:spPr>
            <a:xfrm>
              <a:off x="11170277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F1DC31CC-813A-5740-B94D-027B19AF664A}"/>
                </a:ext>
              </a:extLst>
            </p:cNvPr>
            <p:cNvCxnSpPr/>
            <p:nvPr/>
          </p:nvCxnSpPr>
          <p:spPr>
            <a:xfrm>
              <a:off x="11245404" y="781515"/>
              <a:ext cx="0" cy="417467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7" name="Straight Arrow Connector 556">
            <a:extLst>
              <a:ext uri="{FF2B5EF4-FFF2-40B4-BE49-F238E27FC236}">
                <a16:creationId xmlns:a16="http://schemas.microsoft.com/office/drawing/2014/main" id="{94FF1BD3-D3D4-9C4E-9787-56212596494D}"/>
              </a:ext>
            </a:extLst>
          </p:cNvPr>
          <p:cNvCxnSpPr>
            <a:cxnSpLocks/>
          </p:cNvCxnSpPr>
          <p:nvPr/>
        </p:nvCxnSpPr>
        <p:spPr>
          <a:xfrm flipV="1">
            <a:off x="2809728" y="4884577"/>
            <a:ext cx="0" cy="446071"/>
          </a:xfrm>
          <a:prstGeom prst="straightConnector1">
            <a:avLst/>
          </a:prstGeom>
          <a:ln w="57150" cap="rnd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4F96CF6A-CFA5-6445-BD6D-E3C76773B24B}"/>
              </a:ext>
            </a:extLst>
          </p:cNvPr>
          <p:cNvSpPr/>
          <p:nvPr/>
        </p:nvSpPr>
        <p:spPr>
          <a:xfrm rot="16200000">
            <a:off x="-809486" y="3111799"/>
            <a:ext cx="5027967" cy="367392"/>
          </a:xfrm>
          <a:prstGeom prst="roundRect">
            <a:avLst>
              <a:gd name="adj" fmla="val 864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High-Bandwidth Memory</a:t>
            </a:r>
          </a:p>
        </p:txBody>
      </p:sp>
      <p:sp>
        <p:nvSpPr>
          <p:cNvPr id="410" name="Rounded Rectangle 409">
            <a:extLst>
              <a:ext uri="{FF2B5EF4-FFF2-40B4-BE49-F238E27FC236}">
                <a16:creationId xmlns:a16="http://schemas.microsoft.com/office/drawing/2014/main" id="{EDEEBAD4-813B-B34F-B796-8DD69D00CEDA}"/>
              </a:ext>
            </a:extLst>
          </p:cNvPr>
          <p:cNvSpPr/>
          <p:nvPr/>
        </p:nvSpPr>
        <p:spPr>
          <a:xfrm>
            <a:off x="3748537" y="5159511"/>
            <a:ext cx="1286206" cy="5917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Control core </a:t>
            </a:r>
          </a:p>
        </p:txBody>
      </p:sp>
      <p:sp>
        <p:nvSpPr>
          <p:cNvPr id="244" name="Rounded Rectangle 243">
            <a:extLst>
              <a:ext uri="{FF2B5EF4-FFF2-40B4-BE49-F238E27FC236}">
                <a16:creationId xmlns:a16="http://schemas.microsoft.com/office/drawing/2014/main" id="{CE3FC86C-057A-BC46-8900-53391320648B}"/>
              </a:ext>
            </a:extLst>
          </p:cNvPr>
          <p:cNvSpPr/>
          <p:nvPr/>
        </p:nvSpPr>
        <p:spPr>
          <a:xfrm rot="16200000">
            <a:off x="6363657" y="1643549"/>
            <a:ext cx="3805210" cy="2593901"/>
          </a:xfrm>
          <a:prstGeom prst="roundRect">
            <a:avLst>
              <a:gd name="adj" fmla="val 2260"/>
            </a:avLst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7BF1F453-477A-E644-8B98-259C5CD12959}"/>
              </a:ext>
            </a:extLst>
          </p:cNvPr>
          <p:cNvSpPr/>
          <p:nvPr/>
        </p:nvSpPr>
        <p:spPr>
          <a:xfrm rot="16200000">
            <a:off x="7580442" y="2919479"/>
            <a:ext cx="3451473" cy="31065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Automorphism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9B800179-87C1-FF45-B7F1-75233D7EE49D}"/>
              </a:ext>
            </a:extLst>
          </p:cNvPr>
          <p:cNvSpPr/>
          <p:nvPr/>
        </p:nvSpPr>
        <p:spPr>
          <a:xfrm rot="16200000">
            <a:off x="5608725" y="2790397"/>
            <a:ext cx="3444206" cy="5250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Four-Step NTT/INTT</a:t>
            </a:r>
          </a:p>
        </p:txBody>
      </p:sp>
      <p:sp>
        <p:nvSpPr>
          <p:cNvPr id="257" name="Rounded Rectangle 256">
            <a:extLst>
              <a:ext uri="{FF2B5EF4-FFF2-40B4-BE49-F238E27FC236}">
                <a16:creationId xmlns:a16="http://schemas.microsoft.com/office/drawing/2014/main" id="{90F005FA-9077-F54E-85E8-366658C3391B}"/>
              </a:ext>
            </a:extLst>
          </p:cNvPr>
          <p:cNvSpPr/>
          <p:nvPr/>
        </p:nvSpPr>
        <p:spPr>
          <a:xfrm rot="16200000">
            <a:off x="6091451" y="2901311"/>
            <a:ext cx="3436726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</a:t>
            </a:r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C0723A6B-6230-F54A-A009-E5AC895AEDA7}"/>
              </a:ext>
            </a:extLst>
          </p:cNvPr>
          <p:cNvSpPr/>
          <p:nvPr/>
        </p:nvSpPr>
        <p:spPr>
          <a:xfrm>
            <a:off x="7695220" y="1392603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25829A03-67E4-8A41-BBAF-9837E2746F2C}"/>
              </a:ext>
            </a:extLst>
          </p:cNvPr>
          <p:cNvSpPr/>
          <p:nvPr/>
        </p:nvSpPr>
        <p:spPr>
          <a:xfrm>
            <a:off x="7695220" y="1662891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03C24E79-AB59-D74A-8E2C-3C8E71807A04}"/>
              </a:ext>
            </a:extLst>
          </p:cNvPr>
          <p:cNvSpPr txBox="1"/>
          <p:nvPr/>
        </p:nvSpPr>
        <p:spPr>
          <a:xfrm rot="5400000">
            <a:off x="7626612" y="1932469"/>
            <a:ext cx="54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988B50B1-3720-F74F-BD96-4D1409FC1E5A}"/>
              </a:ext>
            </a:extLst>
          </p:cNvPr>
          <p:cNvSpPr/>
          <p:nvPr/>
        </p:nvSpPr>
        <p:spPr>
          <a:xfrm>
            <a:off x="7692897" y="4467789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301" name="Rounded Rectangle 300">
            <a:extLst>
              <a:ext uri="{FF2B5EF4-FFF2-40B4-BE49-F238E27FC236}">
                <a16:creationId xmlns:a16="http://schemas.microsoft.com/office/drawing/2014/main" id="{37372568-ABA3-5548-9693-8D069B1BA385}"/>
              </a:ext>
            </a:extLst>
          </p:cNvPr>
          <p:cNvSpPr/>
          <p:nvPr/>
        </p:nvSpPr>
        <p:spPr>
          <a:xfrm rot="16200000">
            <a:off x="6842353" y="2919425"/>
            <a:ext cx="3444207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add</a:t>
            </a: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F8C983FF-B5E4-3647-9E79-EF1BAD0DF0B3}"/>
              </a:ext>
            </a:extLst>
          </p:cNvPr>
          <p:cNvGrpSpPr/>
          <p:nvPr/>
        </p:nvGrpSpPr>
        <p:grpSpPr>
          <a:xfrm>
            <a:off x="8406988" y="1418836"/>
            <a:ext cx="477054" cy="1028774"/>
            <a:chOff x="7407374" y="1410717"/>
            <a:chExt cx="477054" cy="907634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39EE60A2-0A97-7442-A3A8-F55665069BD9}"/>
                </a:ext>
              </a:extLst>
            </p:cNvPr>
            <p:cNvSpPr/>
            <p:nvPr/>
          </p:nvSpPr>
          <p:spPr>
            <a:xfrm>
              <a:off x="7454209" y="1410717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C58CD64-6C9F-1240-826F-C4784014055C}"/>
                </a:ext>
              </a:extLst>
            </p:cNvPr>
            <p:cNvSpPr/>
            <p:nvPr/>
          </p:nvSpPr>
          <p:spPr>
            <a:xfrm>
              <a:off x="7454209" y="1649178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6960AC80-96F7-A541-8400-3D4A005F5710}"/>
                </a:ext>
              </a:extLst>
            </p:cNvPr>
            <p:cNvSpPr txBox="1"/>
            <p:nvPr/>
          </p:nvSpPr>
          <p:spPr>
            <a:xfrm rot="5400000">
              <a:off x="7404489" y="1838412"/>
              <a:ext cx="4828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284FDA4-7232-0B4D-8C48-D159835396F2}"/>
              </a:ext>
            </a:extLst>
          </p:cNvPr>
          <p:cNvSpPr/>
          <p:nvPr/>
        </p:nvSpPr>
        <p:spPr>
          <a:xfrm>
            <a:off x="8443242" y="4494023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303" name="Rounded Rectangle 302">
            <a:extLst>
              <a:ext uri="{FF2B5EF4-FFF2-40B4-BE49-F238E27FC236}">
                <a16:creationId xmlns:a16="http://schemas.microsoft.com/office/drawing/2014/main" id="{E7255DF0-C48E-7D46-8A2E-C3F919353448}"/>
              </a:ext>
            </a:extLst>
          </p:cNvPr>
          <p:cNvSpPr/>
          <p:nvPr/>
        </p:nvSpPr>
        <p:spPr>
          <a:xfrm rot="16200000">
            <a:off x="7214809" y="2916404"/>
            <a:ext cx="3436034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add</a:t>
            </a: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AD953B7-70D2-7A4D-A677-6224DED1D4E2}"/>
              </a:ext>
            </a:extLst>
          </p:cNvPr>
          <p:cNvGrpSpPr/>
          <p:nvPr/>
        </p:nvGrpSpPr>
        <p:grpSpPr>
          <a:xfrm>
            <a:off x="8784349" y="1418835"/>
            <a:ext cx="477054" cy="1052175"/>
            <a:chOff x="7426342" y="1410717"/>
            <a:chExt cx="477054" cy="928280"/>
          </a:xfrm>
        </p:grpSpPr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069EDC26-7953-0A40-9A2E-2BF44F95F5A9}"/>
                </a:ext>
              </a:extLst>
            </p:cNvPr>
            <p:cNvSpPr/>
            <p:nvPr/>
          </p:nvSpPr>
          <p:spPr>
            <a:xfrm>
              <a:off x="7454209" y="1410717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93880AA1-FD43-BD4B-8561-C2EFFC2A4D10}"/>
                </a:ext>
              </a:extLst>
            </p:cNvPr>
            <p:cNvSpPr/>
            <p:nvPr/>
          </p:nvSpPr>
          <p:spPr>
            <a:xfrm>
              <a:off x="7454209" y="1649178"/>
              <a:ext cx="230796" cy="2230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+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76AA0B7A-72D6-0347-AE9F-7062F13268B7}"/>
                </a:ext>
              </a:extLst>
            </p:cNvPr>
            <p:cNvSpPr txBox="1"/>
            <p:nvPr/>
          </p:nvSpPr>
          <p:spPr>
            <a:xfrm rot="5400000">
              <a:off x="7423457" y="1859058"/>
              <a:ext cx="48282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solidFill>
                    <a:schemeClr val="accent2">
                      <a:lumMod val="50000"/>
                    </a:schemeClr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...</a:t>
              </a:r>
            </a:p>
          </p:txBody>
        </p:sp>
      </p:grpSp>
      <p:sp>
        <p:nvSpPr>
          <p:cNvPr id="308" name="Rectangle 307">
            <a:extLst>
              <a:ext uri="{FF2B5EF4-FFF2-40B4-BE49-F238E27FC236}">
                <a16:creationId xmlns:a16="http://schemas.microsoft.com/office/drawing/2014/main" id="{5F1D78FF-E102-AE4E-B1AA-6BC2BF339C9C}"/>
              </a:ext>
            </a:extLst>
          </p:cNvPr>
          <p:cNvSpPr/>
          <p:nvPr/>
        </p:nvSpPr>
        <p:spPr>
          <a:xfrm>
            <a:off x="8815711" y="4491402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309" name="Rounded Rectangle 308">
            <a:extLst>
              <a:ext uri="{FF2B5EF4-FFF2-40B4-BE49-F238E27FC236}">
                <a16:creationId xmlns:a16="http://schemas.microsoft.com/office/drawing/2014/main" id="{A0450AEB-D002-D04E-90AE-24866277E947}"/>
              </a:ext>
            </a:extLst>
          </p:cNvPr>
          <p:cNvSpPr/>
          <p:nvPr/>
        </p:nvSpPr>
        <p:spPr>
          <a:xfrm rot="16200000">
            <a:off x="6458220" y="2904201"/>
            <a:ext cx="3444207" cy="31065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Mod </a:t>
            </a:r>
            <a:r>
              <a:rPr lang="en-US" sz="1500" dirty="0" err="1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</a:t>
            </a:r>
            <a:endParaRPr lang="en-US" sz="1500" dirty="0">
              <a:solidFill>
                <a:schemeClr val="accent2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F38926C-B078-F64E-86CD-DB6CE9C6962D}"/>
              </a:ext>
            </a:extLst>
          </p:cNvPr>
          <p:cNvSpPr/>
          <p:nvPr/>
        </p:nvSpPr>
        <p:spPr>
          <a:xfrm>
            <a:off x="8065730" y="1399234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891AA005-0FB5-9846-BD61-7E332DE9BD26}"/>
              </a:ext>
            </a:extLst>
          </p:cNvPr>
          <p:cNvSpPr/>
          <p:nvPr/>
        </p:nvSpPr>
        <p:spPr>
          <a:xfrm>
            <a:off x="8065730" y="1669522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E635244-D907-1B4F-A579-25EA508F2D97}"/>
              </a:ext>
            </a:extLst>
          </p:cNvPr>
          <p:cNvSpPr txBox="1"/>
          <p:nvPr/>
        </p:nvSpPr>
        <p:spPr>
          <a:xfrm rot="5400000">
            <a:off x="8003513" y="1932469"/>
            <a:ext cx="54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...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E81B626-BC37-D540-B577-09903941994E}"/>
              </a:ext>
            </a:extLst>
          </p:cNvPr>
          <p:cNvSpPr/>
          <p:nvPr/>
        </p:nvSpPr>
        <p:spPr>
          <a:xfrm>
            <a:off x="8063407" y="4474421"/>
            <a:ext cx="230796" cy="252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0D71D4F-A7CE-9C48-80CD-CB7B694DBCBA}"/>
              </a:ext>
            </a:extLst>
          </p:cNvPr>
          <p:cNvSpPr txBox="1"/>
          <p:nvPr/>
        </p:nvSpPr>
        <p:spPr>
          <a:xfrm>
            <a:off x="7545014" y="1007081"/>
            <a:ext cx="15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Cluster (10x)</a:t>
            </a:r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162D70BF-9497-C24C-A1BC-9C52F90B3D95}"/>
              </a:ext>
            </a:extLst>
          </p:cNvPr>
          <p:cNvCxnSpPr>
            <a:cxnSpLocks/>
          </p:cNvCxnSpPr>
          <p:nvPr/>
        </p:nvCxnSpPr>
        <p:spPr>
          <a:xfrm flipV="1">
            <a:off x="8931109" y="4854325"/>
            <a:ext cx="0" cy="225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BFDB54F1-B6A3-6A4D-9F3F-2CC540355E59}"/>
              </a:ext>
            </a:extLst>
          </p:cNvPr>
          <p:cNvCxnSpPr>
            <a:cxnSpLocks/>
          </p:cNvCxnSpPr>
          <p:nvPr/>
        </p:nvCxnSpPr>
        <p:spPr>
          <a:xfrm flipV="1">
            <a:off x="9306178" y="4853104"/>
            <a:ext cx="0" cy="225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5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810F27D-0BA1-4643-AE44-EDEAC1BEFA61}"/>
              </a:ext>
            </a:extLst>
          </p:cNvPr>
          <p:cNvGrpSpPr/>
          <p:nvPr/>
        </p:nvGrpSpPr>
        <p:grpSpPr>
          <a:xfrm>
            <a:off x="1875693" y="914400"/>
            <a:ext cx="2137507" cy="480646"/>
            <a:chOff x="1875693" y="914400"/>
            <a:chExt cx="2356338" cy="4806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BF81D1-26C3-1942-B3AB-298AED7E1F93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A07A30-E827-2B44-B776-E54A1B11EB39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B405886-31A5-7446-90BF-2138130567F1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FEC3F8-690B-EC40-A7C2-2A5A01E59990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B9D2E6-B655-3448-8AB3-7B2C64DE3633}"/>
              </a:ext>
            </a:extLst>
          </p:cNvPr>
          <p:cNvGrpSpPr/>
          <p:nvPr/>
        </p:nvGrpSpPr>
        <p:grpSpPr>
          <a:xfrm rot="18870892">
            <a:off x="4104264" y="1898831"/>
            <a:ext cx="226752" cy="239208"/>
            <a:chOff x="4635305" y="1871174"/>
            <a:chExt cx="168470" cy="16847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27FCAF-AEE1-9749-8F00-8EC2903CBB22}"/>
                </a:ext>
              </a:extLst>
            </p:cNvPr>
            <p:cNvCxnSpPr>
              <a:cxnSpLocks/>
            </p:cNvCxnSpPr>
            <p:nvPr/>
          </p:nvCxnSpPr>
          <p:spPr>
            <a:xfrm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11F06DD-D6CE-B348-B92C-005945A379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042F395-55A2-8241-A3AA-0F869F9D725B}"/>
              </a:ext>
            </a:extLst>
          </p:cNvPr>
          <p:cNvGrpSpPr/>
          <p:nvPr/>
        </p:nvGrpSpPr>
        <p:grpSpPr>
          <a:xfrm rot="5400000">
            <a:off x="3617615" y="1705224"/>
            <a:ext cx="2161735" cy="563260"/>
            <a:chOff x="1875693" y="914400"/>
            <a:chExt cx="2356338" cy="48064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C74F3A9-1A0F-6545-865F-2347519C9D6B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9A4732-A8AA-6A4C-ADF7-19B2CF26C26F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D1D7A16-2878-8542-B270-17A17DB76F51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12CC3A-CE27-BE4F-BA3F-2CAF52B3AB11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52B23E-F4E0-3A4A-8CE8-B569B5C1FD93}"/>
              </a:ext>
            </a:extLst>
          </p:cNvPr>
          <p:cNvGrpSpPr/>
          <p:nvPr/>
        </p:nvGrpSpPr>
        <p:grpSpPr>
          <a:xfrm>
            <a:off x="1875693" y="1470625"/>
            <a:ext cx="2137505" cy="480646"/>
            <a:chOff x="1875693" y="914400"/>
            <a:chExt cx="2356338" cy="4806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C847657-C79F-B742-8DDC-1F32F4BEFC70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5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8A8447-5048-B743-A3D1-EF46825D00C8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8F251BB-CFC2-6F4E-8CA4-5F494341BE55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56D5E82-5AF9-754C-BA47-0697F28046EB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1F11D1-8FF8-6A49-BE1F-77D06A47DB09}"/>
              </a:ext>
            </a:extLst>
          </p:cNvPr>
          <p:cNvGrpSpPr/>
          <p:nvPr/>
        </p:nvGrpSpPr>
        <p:grpSpPr>
          <a:xfrm>
            <a:off x="1875693" y="2026850"/>
            <a:ext cx="2137501" cy="480646"/>
            <a:chOff x="1875693" y="914400"/>
            <a:chExt cx="2356338" cy="48064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6EBF550-F495-F643-A1D3-368556F97299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189F7C-4E6E-D14D-BF6B-BFCEF66CA73E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BDBAF6-BACE-2A44-90EE-41AC3D739B54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E56387-C56A-5E4D-8E75-038113152C60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C115AF-F8EB-6F4B-9E85-4C757B5A0A4F}"/>
              </a:ext>
            </a:extLst>
          </p:cNvPr>
          <p:cNvGrpSpPr/>
          <p:nvPr/>
        </p:nvGrpSpPr>
        <p:grpSpPr>
          <a:xfrm>
            <a:off x="1875693" y="2583075"/>
            <a:ext cx="2137496" cy="480646"/>
            <a:chOff x="1875693" y="914400"/>
            <a:chExt cx="2356338" cy="48064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DEE47E1-8145-334C-B0C4-1C1CD6AC8193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ciphertext (16K slots)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CE5522-FBCB-BB46-86B8-0526D8242ADA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BF3C68-6272-CB4A-B2D5-5C8EBC21DD92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B1638F2-4BD9-6E4E-A2EA-911EFB1CBB41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4472C4">
                  <a:alpha val="3882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98B974A-AFEF-DB42-9C99-2B1FC855EBA2}"/>
              </a:ext>
            </a:extLst>
          </p:cNvPr>
          <p:cNvSpPr txBox="1"/>
          <p:nvPr/>
        </p:nvSpPr>
        <p:spPr>
          <a:xfrm>
            <a:off x="2489074" y="452735"/>
            <a:ext cx="100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B9FE48-B6AD-4C49-A54F-892CC5170DE0}"/>
              </a:ext>
            </a:extLst>
          </p:cNvPr>
          <p:cNvSpPr txBox="1"/>
          <p:nvPr/>
        </p:nvSpPr>
        <p:spPr>
          <a:xfrm rot="5400000">
            <a:off x="4712496" y="1756021"/>
            <a:ext cx="996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779E20B-A49F-0D4F-83F4-146743F33618}"/>
              </a:ext>
            </a:extLst>
          </p:cNvPr>
          <p:cNvGrpSpPr/>
          <p:nvPr/>
        </p:nvGrpSpPr>
        <p:grpSpPr>
          <a:xfrm>
            <a:off x="5441670" y="1973839"/>
            <a:ext cx="166532" cy="89192"/>
            <a:chOff x="5871411" y="1942995"/>
            <a:chExt cx="166532" cy="8919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29F36F9-F957-664E-AC73-F48E5E6D98FB}"/>
                </a:ext>
              </a:extLst>
            </p:cNvPr>
            <p:cNvCxnSpPr>
              <a:cxnSpLocks/>
            </p:cNvCxnSpPr>
            <p:nvPr/>
          </p:nvCxnSpPr>
          <p:spPr>
            <a:xfrm>
              <a:off x="5871411" y="1942995"/>
              <a:ext cx="1665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0838423-E349-874F-94EE-E3C697C8332F}"/>
                </a:ext>
              </a:extLst>
            </p:cNvPr>
            <p:cNvCxnSpPr>
              <a:cxnSpLocks/>
            </p:cNvCxnSpPr>
            <p:nvPr/>
          </p:nvCxnSpPr>
          <p:spPr>
            <a:xfrm>
              <a:off x="5871411" y="2032187"/>
              <a:ext cx="1665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F770BF-66FA-2748-B370-46E94C700618}"/>
              </a:ext>
            </a:extLst>
          </p:cNvPr>
          <p:cNvGrpSpPr/>
          <p:nvPr/>
        </p:nvGrpSpPr>
        <p:grpSpPr>
          <a:xfrm rot="5400000">
            <a:off x="5185453" y="1508661"/>
            <a:ext cx="2161735" cy="956387"/>
            <a:chOff x="1875693" y="914400"/>
            <a:chExt cx="2356338" cy="4806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9572D39-F009-3D44-8550-09449FD3B7DE}"/>
                </a:ext>
              </a:extLst>
            </p:cNvPr>
            <p:cNvSpPr/>
            <p:nvPr/>
          </p:nvSpPr>
          <p:spPr>
            <a:xfrm>
              <a:off x="1875693" y="914400"/>
              <a:ext cx="2356338" cy="48064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9476985-89B6-254B-9000-E32D90773E66}"/>
                </a:ext>
              </a:extLst>
            </p:cNvPr>
            <p:cNvCxnSpPr/>
            <p:nvPr/>
          </p:nvCxnSpPr>
          <p:spPr>
            <a:xfrm>
              <a:off x="3650181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09EEDC4-B9CC-754F-B846-6FF47CA223CC}"/>
                </a:ext>
              </a:extLst>
            </p:cNvPr>
            <p:cNvCxnSpPr/>
            <p:nvPr/>
          </p:nvCxnSpPr>
          <p:spPr>
            <a:xfrm>
              <a:off x="3013808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76BE80D-30C6-E14D-A7EE-7E5BB39DA8D0}"/>
                </a:ext>
              </a:extLst>
            </p:cNvPr>
            <p:cNvCxnSpPr/>
            <p:nvPr/>
          </p:nvCxnSpPr>
          <p:spPr>
            <a:xfrm>
              <a:off x="2447679" y="914400"/>
              <a:ext cx="0" cy="480646"/>
            </a:xfrm>
            <a:prstGeom prst="line">
              <a:avLst/>
            </a:prstGeom>
            <a:ln w="38100">
              <a:solidFill>
                <a:srgbClr val="FF0000">
                  <a:alpha val="3098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F33194E-664E-C647-9CD6-971380CD6E8F}"/>
              </a:ext>
            </a:extLst>
          </p:cNvPr>
          <p:cNvSpPr txBox="1"/>
          <p:nvPr/>
        </p:nvSpPr>
        <p:spPr>
          <a:xfrm>
            <a:off x="1219018" y="95112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M[0]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8B97E4-2029-7948-A5B0-30C5B072340A}"/>
              </a:ext>
            </a:extLst>
          </p:cNvPr>
          <p:cNvSpPr txBox="1"/>
          <p:nvPr/>
        </p:nvSpPr>
        <p:spPr>
          <a:xfrm>
            <a:off x="1219018" y="1510893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M[1]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C8CADB-0741-6B43-AC1C-EAAFEA1D5378}"/>
              </a:ext>
            </a:extLst>
          </p:cNvPr>
          <p:cNvSpPr txBox="1"/>
          <p:nvPr/>
        </p:nvSpPr>
        <p:spPr>
          <a:xfrm>
            <a:off x="1219018" y="2090106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M[2]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99C8AE-E061-614E-AEEF-BC7AD34595FC}"/>
              </a:ext>
            </a:extLst>
          </p:cNvPr>
          <p:cNvSpPr txBox="1"/>
          <p:nvPr/>
        </p:nvSpPr>
        <p:spPr>
          <a:xfrm>
            <a:off x="1219018" y="262804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M[3]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E5A4FD-CBB8-B24B-BC9B-B9399A06F43A}"/>
              </a:ext>
            </a:extLst>
          </p:cNvPr>
          <p:cNvSpPr txBox="1"/>
          <p:nvPr/>
        </p:nvSpPr>
        <p:spPr>
          <a:xfrm>
            <a:off x="4500057" y="44432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16EC40B-E7B9-1D48-AFA9-7CDB84AF9022}"/>
              </a:ext>
            </a:extLst>
          </p:cNvPr>
          <p:cNvSpPr/>
          <p:nvPr/>
        </p:nvSpPr>
        <p:spPr>
          <a:xfrm>
            <a:off x="7063161" y="864457"/>
            <a:ext cx="1548534" cy="2302354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58617A1-87C6-AE4E-861E-DA99C60FBE7E}"/>
              </a:ext>
            </a:extLst>
          </p:cNvPr>
          <p:cNvCxnSpPr>
            <a:cxnSpLocks/>
          </p:cNvCxnSpPr>
          <p:nvPr/>
        </p:nvCxnSpPr>
        <p:spPr>
          <a:xfrm>
            <a:off x="6760293" y="1446994"/>
            <a:ext cx="318646" cy="160826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4EF8D1-B2C8-1644-883E-3361B7D2BE7E}"/>
              </a:ext>
            </a:extLst>
          </p:cNvPr>
          <p:cNvCxnSpPr>
            <a:cxnSpLocks/>
          </p:cNvCxnSpPr>
          <p:nvPr/>
        </p:nvCxnSpPr>
        <p:spPr>
          <a:xfrm flipV="1">
            <a:off x="6760293" y="864456"/>
            <a:ext cx="528393" cy="4994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58FEDAF-EAA4-8346-B428-E6C1FD623CD5}"/>
              </a:ext>
            </a:extLst>
          </p:cNvPr>
          <p:cNvSpPr txBox="1"/>
          <p:nvPr/>
        </p:nvSpPr>
        <p:spPr>
          <a:xfrm>
            <a:off x="7122754" y="864940"/>
            <a:ext cx="5661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M[0]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BAC99FF-E809-7C47-930D-8AA52D1B3099}"/>
              </a:ext>
            </a:extLst>
          </p:cNvPr>
          <p:cNvSpPr txBox="1"/>
          <p:nvPr/>
        </p:nvSpPr>
        <p:spPr>
          <a:xfrm>
            <a:off x="8041361" y="858393"/>
            <a:ext cx="293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F860BDF-034B-B24E-B36A-69787A0CB146}"/>
              </a:ext>
            </a:extLst>
          </p:cNvPr>
          <p:cNvCxnSpPr>
            <a:cxnSpLocks/>
          </p:cNvCxnSpPr>
          <p:nvPr/>
        </p:nvCxnSpPr>
        <p:spPr>
          <a:xfrm>
            <a:off x="7405845" y="1163126"/>
            <a:ext cx="0" cy="216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511CBAD-A56F-E44D-8EA8-99B01CB56C73}"/>
              </a:ext>
            </a:extLst>
          </p:cNvPr>
          <p:cNvCxnSpPr>
            <a:cxnSpLocks/>
            <a:endCxn id="129" idx="7"/>
          </p:cNvCxnSpPr>
          <p:nvPr/>
        </p:nvCxnSpPr>
        <p:spPr>
          <a:xfrm flipH="1">
            <a:off x="7525181" y="1102500"/>
            <a:ext cx="567374" cy="325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96DB1BC-D62A-F241-834A-C2374C58B721}"/>
              </a:ext>
            </a:extLst>
          </p:cNvPr>
          <p:cNvSpPr/>
          <p:nvPr/>
        </p:nvSpPr>
        <p:spPr>
          <a:xfrm>
            <a:off x="7223530" y="1379397"/>
            <a:ext cx="353406" cy="3306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B300218-36C5-9445-BF71-C1BD733D631E}"/>
              </a:ext>
            </a:extLst>
          </p:cNvPr>
          <p:cNvGrpSpPr/>
          <p:nvPr/>
        </p:nvGrpSpPr>
        <p:grpSpPr>
          <a:xfrm rot="18870892">
            <a:off x="7334541" y="1470527"/>
            <a:ext cx="131382" cy="152874"/>
            <a:chOff x="4635305" y="1871174"/>
            <a:chExt cx="168470" cy="16847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1002677-70BA-1D4D-A92A-E4B41226CA23}"/>
                </a:ext>
              </a:extLst>
            </p:cNvPr>
            <p:cNvCxnSpPr>
              <a:cxnSpLocks/>
            </p:cNvCxnSpPr>
            <p:nvPr/>
          </p:nvCxnSpPr>
          <p:spPr>
            <a:xfrm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E21AD87-351E-EF43-B57C-D51AA1AB14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Bent Arrow 139">
            <a:extLst>
              <a:ext uri="{FF2B5EF4-FFF2-40B4-BE49-F238E27FC236}">
                <a16:creationId xmlns:a16="http://schemas.microsoft.com/office/drawing/2014/main" id="{01A6DC3D-DA09-F54B-BF9C-3DC5BEF0935F}"/>
              </a:ext>
            </a:extLst>
          </p:cNvPr>
          <p:cNvSpPr/>
          <p:nvPr/>
        </p:nvSpPr>
        <p:spPr>
          <a:xfrm rot="5400000">
            <a:off x="7812219" y="1311489"/>
            <a:ext cx="173674" cy="606679"/>
          </a:xfrm>
          <a:prstGeom prst="bentArrow">
            <a:avLst>
              <a:gd name="adj1" fmla="val 18646"/>
              <a:gd name="adj2" fmla="val 20517"/>
              <a:gd name="adj3" fmla="val 25000"/>
              <a:gd name="adj4" fmla="val 213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4117BD-74DB-8D47-AA45-D4CEA4D8DEE0}"/>
              </a:ext>
            </a:extLst>
          </p:cNvPr>
          <p:cNvCxnSpPr>
            <a:cxnSpLocks/>
          </p:cNvCxnSpPr>
          <p:nvPr/>
        </p:nvCxnSpPr>
        <p:spPr>
          <a:xfrm>
            <a:off x="7400231" y="1720638"/>
            <a:ext cx="0" cy="216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Bent Arrow 142">
            <a:extLst>
              <a:ext uri="{FF2B5EF4-FFF2-40B4-BE49-F238E27FC236}">
                <a16:creationId xmlns:a16="http://schemas.microsoft.com/office/drawing/2014/main" id="{E5E12A6B-BF0C-FE4F-AE54-60EFD198B255}"/>
              </a:ext>
            </a:extLst>
          </p:cNvPr>
          <p:cNvSpPr/>
          <p:nvPr/>
        </p:nvSpPr>
        <p:spPr>
          <a:xfrm rot="10800000">
            <a:off x="7595716" y="1932377"/>
            <a:ext cx="579390" cy="201885"/>
          </a:xfrm>
          <a:prstGeom prst="bentArrow">
            <a:avLst>
              <a:gd name="adj1" fmla="val 14064"/>
              <a:gd name="adj2" fmla="val 17958"/>
              <a:gd name="adj3" fmla="val 25000"/>
              <a:gd name="adj4" fmla="val 340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E847D97-B0FE-5643-8C08-7DD5DEDFD225}"/>
              </a:ext>
            </a:extLst>
          </p:cNvPr>
          <p:cNvSpPr/>
          <p:nvPr/>
        </p:nvSpPr>
        <p:spPr>
          <a:xfrm>
            <a:off x="7222716" y="1947657"/>
            <a:ext cx="353406" cy="3306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77FF5E7-0A49-0C4D-AEE8-D62DEA7173F0}"/>
              </a:ext>
            </a:extLst>
          </p:cNvPr>
          <p:cNvGrpSpPr/>
          <p:nvPr/>
        </p:nvGrpSpPr>
        <p:grpSpPr>
          <a:xfrm>
            <a:off x="7326603" y="2046265"/>
            <a:ext cx="145629" cy="137918"/>
            <a:chOff x="4635305" y="1871174"/>
            <a:chExt cx="168470" cy="16847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DA62E78-3F46-9848-8479-7D857C167D89}"/>
                </a:ext>
              </a:extLst>
            </p:cNvPr>
            <p:cNvCxnSpPr>
              <a:cxnSpLocks/>
            </p:cNvCxnSpPr>
            <p:nvPr/>
          </p:nvCxnSpPr>
          <p:spPr>
            <a:xfrm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E1E5856-27E9-CF46-8905-915E4D1BB5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Bent Arrow 147">
            <a:extLst>
              <a:ext uri="{FF2B5EF4-FFF2-40B4-BE49-F238E27FC236}">
                <a16:creationId xmlns:a16="http://schemas.microsoft.com/office/drawing/2014/main" id="{5EC4279A-A775-7F49-95B4-CFB911196B77}"/>
              </a:ext>
            </a:extLst>
          </p:cNvPr>
          <p:cNvSpPr/>
          <p:nvPr/>
        </p:nvSpPr>
        <p:spPr>
          <a:xfrm rot="5400000">
            <a:off x="7816450" y="1908363"/>
            <a:ext cx="137920" cy="651755"/>
          </a:xfrm>
          <a:prstGeom prst="bentArrow">
            <a:avLst>
              <a:gd name="adj1" fmla="val 18646"/>
              <a:gd name="adj2" fmla="val 28271"/>
              <a:gd name="adj3" fmla="val 40510"/>
              <a:gd name="adj4" fmla="val 2131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9BF9E41-B87E-444D-B412-A0F009669D37}"/>
              </a:ext>
            </a:extLst>
          </p:cNvPr>
          <p:cNvCxnSpPr>
            <a:cxnSpLocks/>
          </p:cNvCxnSpPr>
          <p:nvPr/>
        </p:nvCxnSpPr>
        <p:spPr>
          <a:xfrm>
            <a:off x="7399418" y="2278325"/>
            <a:ext cx="0" cy="157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Bent Arrow 150">
            <a:extLst>
              <a:ext uri="{FF2B5EF4-FFF2-40B4-BE49-F238E27FC236}">
                <a16:creationId xmlns:a16="http://schemas.microsoft.com/office/drawing/2014/main" id="{D327730E-C261-0A4D-B35F-87E4CDBCDAD6}"/>
              </a:ext>
            </a:extLst>
          </p:cNvPr>
          <p:cNvSpPr/>
          <p:nvPr/>
        </p:nvSpPr>
        <p:spPr>
          <a:xfrm rot="10800000">
            <a:off x="7594226" y="2661522"/>
            <a:ext cx="579390" cy="244223"/>
          </a:xfrm>
          <a:prstGeom prst="bentArrow">
            <a:avLst>
              <a:gd name="adj1" fmla="val 10969"/>
              <a:gd name="adj2" fmla="val 17958"/>
              <a:gd name="adj3" fmla="val 25000"/>
              <a:gd name="adj4" fmla="val 3406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ECCFA74-175E-3945-9C36-61A7412D63C8}"/>
              </a:ext>
            </a:extLst>
          </p:cNvPr>
          <p:cNvSpPr/>
          <p:nvPr/>
        </p:nvSpPr>
        <p:spPr>
          <a:xfrm>
            <a:off x="7222716" y="2660170"/>
            <a:ext cx="353406" cy="3306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6473602-B86C-8248-AA7C-F6B564CD39C0}"/>
              </a:ext>
            </a:extLst>
          </p:cNvPr>
          <p:cNvGrpSpPr/>
          <p:nvPr/>
        </p:nvGrpSpPr>
        <p:grpSpPr>
          <a:xfrm>
            <a:off x="7326603" y="2758778"/>
            <a:ext cx="145629" cy="137918"/>
            <a:chOff x="4635305" y="1871174"/>
            <a:chExt cx="168470" cy="16847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9E2F32D-5DAE-7441-9E90-371D84F6F53F}"/>
                </a:ext>
              </a:extLst>
            </p:cNvPr>
            <p:cNvCxnSpPr>
              <a:cxnSpLocks/>
            </p:cNvCxnSpPr>
            <p:nvPr/>
          </p:nvCxnSpPr>
          <p:spPr>
            <a:xfrm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176BE07-4004-DC49-B561-C258B74360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35305" y="1955409"/>
              <a:ext cx="168470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77D9E27-B3C4-D849-8B09-3C8F1EF2E391}"/>
              </a:ext>
            </a:extLst>
          </p:cNvPr>
          <p:cNvCxnSpPr>
            <a:cxnSpLocks/>
            <a:stCxn id="152" idx="4"/>
          </p:cNvCxnSpPr>
          <p:nvPr/>
        </p:nvCxnSpPr>
        <p:spPr>
          <a:xfrm flipH="1">
            <a:off x="7398959" y="2990838"/>
            <a:ext cx="460" cy="172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9A5394BC-D349-DA42-9345-1BFC774369A3}"/>
              </a:ext>
            </a:extLst>
          </p:cNvPr>
          <p:cNvSpPr/>
          <p:nvPr/>
        </p:nvSpPr>
        <p:spPr>
          <a:xfrm>
            <a:off x="7640438" y="1710066"/>
            <a:ext cx="917457" cy="2245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Rotate(1)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C5761707-7F72-7B42-8FB9-AB07A7972B00}"/>
              </a:ext>
            </a:extLst>
          </p:cNvPr>
          <p:cNvSpPr/>
          <p:nvPr/>
        </p:nvSpPr>
        <p:spPr>
          <a:xfrm>
            <a:off x="7643853" y="2533925"/>
            <a:ext cx="917463" cy="220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Rotate(14)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915E1CE-CEB3-7F48-B6C9-8C5FF3ACC633}"/>
              </a:ext>
            </a:extLst>
          </p:cNvPr>
          <p:cNvSpPr txBox="1"/>
          <p:nvPr/>
        </p:nvSpPr>
        <p:spPr>
          <a:xfrm>
            <a:off x="7259554" y="573855"/>
            <a:ext cx="1211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Dot-products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2576D3-2BEE-9A47-A035-DC3185329EC4}"/>
              </a:ext>
            </a:extLst>
          </p:cNvPr>
          <p:cNvGrpSpPr/>
          <p:nvPr/>
        </p:nvGrpSpPr>
        <p:grpSpPr>
          <a:xfrm>
            <a:off x="5797281" y="966517"/>
            <a:ext cx="824265" cy="420115"/>
            <a:chOff x="5797281" y="966517"/>
            <a:chExt cx="824265" cy="42011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158A876-8973-3049-8CDC-138C43EF998A}"/>
                </a:ext>
              </a:extLst>
            </p:cNvPr>
            <p:cNvGrpSpPr/>
            <p:nvPr/>
          </p:nvGrpSpPr>
          <p:grpSpPr>
            <a:xfrm>
              <a:off x="5797281" y="966517"/>
              <a:ext cx="824265" cy="420115"/>
              <a:chOff x="5979334" y="974931"/>
              <a:chExt cx="824265" cy="420115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3C2994F-D967-7C47-9167-CD8BFCF9A3BD}"/>
                  </a:ext>
                </a:extLst>
              </p:cNvPr>
              <p:cNvSpPr txBox="1"/>
              <p:nvPr/>
            </p:nvSpPr>
            <p:spPr>
              <a:xfrm>
                <a:off x="5979334" y="102571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M[0] V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AD27B29-3FDA-4D46-863B-12679A9CDE30}"/>
                  </a:ext>
                </a:extLst>
              </p:cNvPr>
              <p:cNvSpPr txBox="1"/>
              <p:nvPr/>
            </p:nvSpPr>
            <p:spPr>
              <a:xfrm>
                <a:off x="6488284" y="974931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476BDB-B61D-9A4F-A4B2-A90CE339F3DA}"/>
                </a:ext>
              </a:extLst>
            </p:cNvPr>
            <p:cNvSpPr txBox="1"/>
            <p:nvPr/>
          </p:nvSpPr>
          <p:spPr>
            <a:xfrm>
              <a:off x="6243521" y="983695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E103F3-E52D-6740-A5B2-AB2D2F58B6D1}"/>
              </a:ext>
            </a:extLst>
          </p:cNvPr>
          <p:cNvGrpSpPr/>
          <p:nvPr/>
        </p:nvGrpSpPr>
        <p:grpSpPr>
          <a:xfrm>
            <a:off x="5806437" y="1440081"/>
            <a:ext cx="824265" cy="431203"/>
            <a:chOff x="5806437" y="1440081"/>
            <a:chExt cx="824265" cy="43120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AA1147B-9241-C64E-9126-C7A2FB68592B}"/>
                </a:ext>
              </a:extLst>
            </p:cNvPr>
            <p:cNvGrpSpPr/>
            <p:nvPr/>
          </p:nvGrpSpPr>
          <p:grpSpPr>
            <a:xfrm>
              <a:off x="5806437" y="1451169"/>
              <a:ext cx="824265" cy="420115"/>
              <a:chOff x="5979334" y="974931"/>
              <a:chExt cx="824265" cy="420115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CAA383B-9557-FF45-A342-87E0059E37A3}"/>
                  </a:ext>
                </a:extLst>
              </p:cNvPr>
              <p:cNvSpPr txBox="1"/>
              <p:nvPr/>
            </p:nvSpPr>
            <p:spPr>
              <a:xfrm>
                <a:off x="5979334" y="102571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M[1] V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CEF312A-3436-A445-8F7F-F69853551DC7}"/>
                  </a:ext>
                </a:extLst>
              </p:cNvPr>
              <p:cNvSpPr txBox="1"/>
              <p:nvPr/>
            </p:nvSpPr>
            <p:spPr>
              <a:xfrm>
                <a:off x="6500007" y="974931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82CAC28-3B69-7F41-99C1-B7A0B69376CB}"/>
                </a:ext>
              </a:extLst>
            </p:cNvPr>
            <p:cNvSpPr txBox="1"/>
            <p:nvPr/>
          </p:nvSpPr>
          <p:spPr>
            <a:xfrm>
              <a:off x="6260118" y="1440081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862D22-9973-614B-9F80-0FE84AA3435F}"/>
              </a:ext>
            </a:extLst>
          </p:cNvPr>
          <p:cNvGrpSpPr/>
          <p:nvPr/>
        </p:nvGrpSpPr>
        <p:grpSpPr>
          <a:xfrm>
            <a:off x="5806437" y="2001409"/>
            <a:ext cx="824265" cy="434804"/>
            <a:chOff x="5806437" y="2001409"/>
            <a:chExt cx="824265" cy="43480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A6B4D8A-B54E-8C4C-AD60-3429BA7C2C28}"/>
                </a:ext>
              </a:extLst>
            </p:cNvPr>
            <p:cNvGrpSpPr/>
            <p:nvPr/>
          </p:nvGrpSpPr>
          <p:grpSpPr>
            <a:xfrm>
              <a:off x="5806437" y="2016098"/>
              <a:ext cx="824265" cy="420115"/>
              <a:chOff x="5979334" y="974931"/>
              <a:chExt cx="824265" cy="420115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A588187-5720-5047-ABF2-BD1ED17C6904}"/>
                  </a:ext>
                </a:extLst>
              </p:cNvPr>
              <p:cNvSpPr txBox="1"/>
              <p:nvPr/>
            </p:nvSpPr>
            <p:spPr>
              <a:xfrm>
                <a:off x="5979334" y="102571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M[2] V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6C8D62D-545B-8944-9B0E-068FFAE69A94}"/>
                  </a:ext>
                </a:extLst>
              </p:cNvPr>
              <p:cNvSpPr txBox="1"/>
              <p:nvPr/>
            </p:nvSpPr>
            <p:spPr>
              <a:xfrm>
                <a:off x="6500007" y="974931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1916949-F014-B746-AD7F-175F1A05151C}"/>
                </a:ext>
              </a:extLst>
            </p:cNvPr>
            <p:cNvSpPr txBox="1"/>
            <p:nvPr/>
          </p:nvSpPr>
          <p:spPr>
            <a:xfrm>
              <a:off x="6253393" y="2001409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405F55-4280-3F41-9367-9EEA8A1EBA95}"/>
              </a:ext>
            </a:extLst>
          </p:cNvPr>
          <p:cNvGrpSpPr/>
          <p:nvPr/>
        </p:nvGrpSpPr>
        <p:grpSpPr>
          <a:xfrm>
            <a:off x="5822216" y="2574661"/>
            <a:ext cx="824265" cy="420115"/>
            <a:chOff x="5822216" y="2574661"/>
            <a:chExt cx="824265" cy="42011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E078151-041C-794A-AE66-B0950A97D10B}"/>
                </a:ext>
              </a:extLst>
            </p:cNvPr>
            <p:cNvGrpSpPr/>
            <p:nvPr/>
          </p:nvGrpSpPr>
          <p:grpSpPr>
            <a:xfrm>
              <a:off x="5822216" y="2574661"/>
              <a:ext cx="824265" cy="420115"/>
              <a:chOff x="5979334" y="974931"/>
              <a:chExt cx="824265" cy="420115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4077A8-8DEA-7F4F-A286-69A888A6BFBF}"/>
                  </a:ext>
                </a:extLst>
              </p:cNvPr>
              <p:cNvSpPr txBox="1"/>
              <p:nvPr/>
            </p:nvSpPr>
            <p:spPr>
              <a:xfrm>
                <a:off x="5979334" y="1025714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M[3] V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68C321-4DCA-4A40-B21D-799164F0AF00}"/>
                  </a:ext>
                </a:extLst>
              </p:cNvPr>
              <p:cNvSpPr txBox="1"/>
              <p:nvPr/>
            </p:nvSpPr>
            <p:spPr>
              <a:xfrm>
                <a:off x="6500007" y="974931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8AAC0ED-2A93-4D4B-B253-BED56B0E6BAC}"/>
                </a:ext>
              </a:extLst>
            </p:cNvPr>
            <p:cNvSpPr txBox="1"/>
            <p:nvPr/>
          </p:nvSpPr>
          <p:spPr>
            <a:xfrm>
              <a:off x="6258109" y="2574661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047C60-E071-F84C-84E2-E0749E664111}"/>
              </a:ext>
            </a:extLst>
          </p:cNvPr>
          <p:cNvCxnSpPr>
            <a:cxnSpLocks/>
          </p:cNvCxnSpPr>
          <p:nvPr/>
        </p:nvCxnSpPr>
        <p:spPr>
          <a:xfrm>
            <a:off x="7401831" y="2507496"/>
            <a:ext cx="0" cy="167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56EDF89-CF40-634C-902A-559C2401A7E1}"/>
              </a:ext>
            </a:extLst>
          </p:cNvPr>
          <p:cNvCxnSpPr>
            <a:cxnSpLocks/>
          </p:cNvCxnSpPr>
          <p:nvPr/>
        </p:nvCxnSpPr>
        <p:spPr>
          <a:xfrm>
            <a:off x="8175106" y="2411859"/>
            <a:ext cx="0" cy="1220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B28DDD-A6C5-BA4C-97BD-3AD2B54EF412}"/>
              </a:ext>
            </a:extLst>
          </p:cNvPr>
          <p:cNvSpPr txBox="1"/>
          <p:nvPr/>
        </p:nvSpPr>
        <p:spPr>
          <a:xfrm>
            <a:off x="8010578" y="21014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A656CD-6069-FE45-B58E-B0E640537A59}"/>
              </a:ext>
            </a:extLst>
          </p:cNvPr>
          <p:cNvSpPr txBox="1"/>
          <p:nvPr/>
        </p:nvSpPr>
        <p:spPr>
          <a:xfrm>
            <a:off x="7236416" y="22218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833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9B04C7-C7CF-3B42-8ADD-30B975BCB466}"/>
              </a:ext>
            </a:extLst>
          </p:cNvPr>
          <p:cNvSpPr/>
          <p:nvPr/>
        </p:nvSpPr>
        <p:spPr>
          <a:xfrm>
            <a:off x="3076531" y="4519139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Python DSL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109387-899A-C046-80C9-084EB1301861}"/>
              </a:ext>
            </a:extLst>
          </p:cNvPr>
          <p:cNvSpPr/>
          <p:nvPr/>
        </p:nvSpPr>
        <p:spPr>
          <a:xfrm>
            <a:off x="4706638" y="4514884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HOp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Compiler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B837B7-B8E6-2D4A-91E9-6C3CF5845F95}"/>
              </a:ext>
            </a:extLst>
          </p:cNvPr>
          <p:cNvSpPr/>
          <p:nvPr/>
        </p:nvSpPr>
        <p:spPr>
          <a:xfrm>
            <a:off x="6336745" y="4514884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Mvmt Scheduler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B56B98-BA54-3445-B97C-AB677F2BFAC7}"/>
              </a:ext>
            </a:extLst>
          </p:cNvPr>
          <p:cNvSpPr/>
          <p:nvPr/>
        </p:nvSpPr>
        <p:spPr>
          <a:xfrm>
            <a:off x="7966851" y="4521345"/>
            <a:ext cx="1490133" cy="5418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Instruction Scheduler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9201DA-98D9-2B44-8FA1-9BE0BE7E3CE0}"/>
              </a:ext>
            </a:extLst>
          </p:cNvPr>
          <p:cNvCxnSpPr>
            <a:cxnSpLocks/>
          </p:cNvCxnSpPr>
          <p:nvPr/>
        </p:nvCxnSpPr>
        <p:spPr>
          <a:xfrm flipV="1">
            <a:off x="3260425" y="5049811"/>
            <a:ext cx="0" cy="354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F7A4F54-3F42-E045-B3B5-62864A5F3D28}"/>
              </a:ext>
            </a:extLst>
          </p:cNvPr>
          <p:cNvCxnSpPr>
            <a:cxnSpLocks/>
          </p:cNvCxnSpPr>
          <p:nvPr/>
        </p:nvCxnSpPr>
        <p:spPr>
          <a:xfrm flipV="1">
            <a:off x="4352856" y="4261491"/>
            <a:ext cx="0" cy="265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A519C07-7941-8642-B12D-12EDDDBDD832}"/>
              </a:ext>
            </a:extLst>
          </p:cNvPr>
          <p:cNvSpPr/>
          <p:nvPr/>
        </p:nvSpPr>
        <p:spPr>
          <a:xfrm>
            <a:off x="7112231" y="5404782"/>
            <a:ext cx="2333869" cy="83099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D55D53-36E4-4946-9353-9CC5E74DF120}"/>
              </a:ext>
            </a:extLst>
          </p:cNvPr>
          <p:cNvSpPr txBox="1"/>
          <p:nvPr/>
        </p:nvSpPr>
        <p:spPr>
          <a:xfrm>
            <a:off x="7113790" y="5534615"/>
            <a:ext cx="23711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Cycle 37: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move RF1[0] &lt;- B3[2]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issue NTT3 (RF3[2])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39295C7-3776-214F-B27A-B01948B46EC2}"/>
              </a:ext>
            </a:extLst>
          </p:cNvPr>
          <p:cNvSpPr txBox="1"/>
          <p:nvPr/>
        </p:nvSpPr>
        <p:spPr>
          <a:xfrm>
            <a:off x="5088162" y="5534615"/>
            <a:ext cx="18742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numClusters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numBanks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16;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60A0001-4DC7-054D-9CB4-AB2F0805B7D1}"/>
              </a:ext>
            </a:extLst>
          </p:cNvPr>
          <p:cNvSpPr/>
          <p:nvPr/>
        </p:nvSpPr>
        <p:spPr>
          <a:xfrm>
            <a:off x="5055711" y="3340095"/>
            <a:ext cx="2294548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88F4090-119A-6F49-8455-0F4251FFD64B}"/>
              </a:ext>
            </a:extLst>
          </p:cNvPr>
          <p:cNvGrpSpPr/>
          <p:nvPr/>
        </p:nvGrpSpPr>
        <p:grpSpPr>
          <a:xfrm>
            <a:off x="5072053" y="3479880"/>
            <a:ext cx="2256283" cy="740748"/>
            <a:chOff x="4767218" y="3312473"/>
            <a:chExt cx="2256283" cy="74074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375691-F4AF-3E49-90C1-C00F74AEBE21}"/>
                </a:ext>
              </a:extLst>
            </p:cNvPr>
            <p:cNvSpPr/>
            <p:nvPr/>
          </p:nvSpPr>
          <p:spPr>
            <a:xfrm>
              <a:off x="4795103" y="3312473"/>
              <a:ext cx="562804" cy="3089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681E16-F3BA-5D44-9681-8517AA9A2D94}"/>
                </a:ext>
              </a:extLst>
            </p:cNvPr>
            <p:cNvSpPr txBox="1"/>
            <p:nvPr/>
          </p:nvSpPr>
          <p:spPr>
            <a:xfrm>
              <a:off x="4767218" y="3312473"/>
              <a:ext cx="6380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y.b</a:t>
              </a:r>
              <a:r>
                <a:rPr lang="en-US" sz="13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[0]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214986C-C4D1-2C4D-8F59-B35FD167BCF9}"/>
                </a:ext>
              </a:extLst>
            </p:cNvPr>
            <p:cNvCxnSpPr>
              <a:cxnSpLocks/>
            </p:cNvCxnSpPr>
            <p:nvPr/>
          </p:nvCxnSpPr>
          <p:spPr>
            <a:xfrm>
              <a:off x="5319115" y="3552579"/>
              <a:ext cx="285801" cy="758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209C01B-B422-1442-A857-490389B11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681" y="3773660"/>
              <a:ext cx="283338" cy="419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581D610-8793-F748-8E8A-5744FE49CEAC}"/>
                </a:ext>
              </a:extLst>
            </p:cNvPr>
            <p:cNvSpPr/>
            <p:nvPr/>
          </p:nvSpPr>
          <p:spPr>
            <a:xfrm>
              <a:off x="4797218" y="3744317"/>
              <a:ext cx="562804" cy="3089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269AF89-1DC3-424A-8552-428767172D2F}"/>
                </a:ext>
              </a:extLst>
            </p:cNvPr>
            <p:cNvSpPr txBox="1"/>
            <p:nvPr/>
          </p:nvSpPr>
          <p:spPr>
            <a:xfrm>
              <a:off x="4769333" y="3744317"/>
              <a:ext cx="64953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x.b</a:t>
              </a:r>
              <a:r>
                <a:rPr lang="en-US" sz="13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[0]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E5ECBF8-41FD-1943-BE19-AAF348D69D8D}"/>
                </a:ext>
              </a:extLst>
            </p:cNvPr>
            <p:cNvSpPr/>
            <p:nvPr/>
          </p:nvSpPr>
          <p:spPr>
            <a:xfrm>
              <a:off x="5576930" y="3525169"/>
              <a:ext cx="598090" cy="342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74642EA-CFF1-CE4F-9ED9-3E795F560A12}"/>
                </a:ext>
              </a:extLst>
            </p:cNvPr>
            <p:cNvSpPr txBox="1"/>
            <p:nvPr/>
          </p:nvSpPr>
          <p:spPr>
            <a:xfrm>
              <a:off x="5522421" y="352353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MUL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7428011-7DA8-914A-A82A-0AFE52B4D8C1}"/>
                </a:ext>
              </a:extLst>
            </p:cNvPr>
            <p:cNvGrpSpPr/>
            <p:nvPr/>
          </p:nvGrpSpPr>
          <p:grpSpPr>
            <a:xfrm>
              <a:off x="6354728" y="3537082"/>
              <a:ext cx="668773" cy="369332"/>
              <a:chOff x="3121500" y="2609136"/>
              <a:chExt cx="668773" cy="36933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99A4DBB-2D94-BD45-A1E5-AED0DCF3A706}"/>
                  </a:ext>
                </a:extLst>
              </p:cNvPr>
              <p:cNvSpPr/>
              <p:nvPr/>
            </p:nvSpPr>
            <p:spPr>
              <a:xfrm>
                <a:off x="3147305" y="2609136"/>
                <a:ext cx="598090" cy="3421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3E1EB8F-8FBD-6E4B-8EA9-A71607A55F0A}"/>
                  </a:ext>
                </a:extLst>
              </p:cNvPr>
              <p:cNvSpPr txBox="1"/>
              <p:nvPr/>
            </p:nvSpPr>
            <p:spPr>
              <a:xfrm>
                <a:off x="3121500" y="2609136"/>
                <a:ext cx="668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INTT</a:t>
                </a: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C2B3B16-000B-2445-B555-9095FB4D297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76311" y="3601300"/>
              <a:ext cx="0" cy="1898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E7E39A37-0770-0742-AD2A-4CA4BD66B27C}"/>
              </a:ext>
            </a:extLst>
          </p:cNvPr>
          <p:cNvSpPr txBox="1"/>
          <p:nvPr/>
        </p:nvSpPr>
        <p:spPr>
          <a:xfrm>
            <a:off x="5434436" y="3043436"/>
            <a:ext cx="1620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Instruction DFG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268F5FA-DBBD-C945-8F89-7276219F1A8C}"/>
              </a:ext>
            </a:extLst>
          </p:cNvPr>
          <p:cNvCxnSpPr>
            <a:cxnSpLocks/>
          </p:cNvCxnSpPr>
          <p:nvPr/>
        </p:nvCxnSpPr>
        <p:spPr>
          <a:xfrm>
            <a:off x="4933458" y="4261491"/>
            <a:ext cx="0" cy="2613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F8B1309-EB3F-2E47-A1F0-373D9C6D4551}"/>
              </a:ext>
            </a:extLst>
          </p:cNvPr>
          <p:cNvCxnSpPr>
            <a:cxnSpLocks/>
          </p:cNvCxnSpPr>
          <p:nvPr/>
        </p:nvCxnSpPr>
        <p:spPr>
          <a:xfrm flipV="1">
            <a:off x="6041358" y="4242584"/>
            <a:ext cx="0" cy="270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E30B253-9774-554A-943B-BE6CDBD0EC09}"/>
              </a:ext>
            </a:extLst>
          </p:cNvPr>
          <p:cNvCxnSpPr>
            <a:cxnSpLocks/>
          </p:cNvCxnSpPr>
          <p:nvPr/>
        </p:nvCxnSpPr>
        <p:spPr>
          <a:xfrm>
            <a:off x="6547180" y="4249993"/>
            <a:ext cx="1" cy="2627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1ED3CDB2-86CD-EA43-863C-A25D68986267}"/>
              </a:ext>
            </a:extLst>
          </p:cNvPr>
          <p:cNvSpPr/>
          <p:nvPr/>
        </p:nvSpPr>
        <p:spPr>
          <a:xfrm>
            <a:off x="3083492" y="5297621"/>
            <a:ext cx="1656697" cy="933849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8E65D3-6D64-F34E-91FB-DBEEBB329480}"/>
              </a:ext>
            </a:extLst>
          </p:cNvPr>
          <p:cNvSpPr txBox="1"/>
          <p:nvPr/>
        </p:nvSpPr>
        <p:spPr>
          <a:xfrm>
            <a:off x="3048884" y="5515099"/>
            <a:ext cx="17748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InputCT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InputCT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 = 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9161A42-BEEC-B349-9DF7-50DCFC1732F4}"/>
              </a:ext>
            </a:extLst>
          </p:cNvPr>
          <p:cNvCxnSpPr>
            <a:cxnSpLocks/>
          </p:cNvCxnSpPr>
          <p:nvPr/>
        </p:nvCxnSpPr>
        <p:spPr>
          <a:xfrm flipV="1">
            <a:off x="7652091" y="4242584"/>
            <a:ext cx="0" cy="276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8F40343-D493-8C42-B766-56393C92C7D6}"/>
              </a:ext>
            </a:extLst>
          </p:cNvPr>
          <p:cNvCxnSpPr>
            <a:cxnSpLocks/>
          </p:cNvCxnSpPr>
          <p:nvPr/>
        </p:nvCxnSpPr>
        <p:spPr>
          <a:xfrm>
            <a:off x="8169614" y="4249993"/>
            <a:ext cx="0" cy="277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85A47E3-C0ED-4E41-918F-2F289E334ED7}"/>
              </a:ext>
            </a:extLst>
          </p:cNvPr>
          <p:cNvCxnSpPr>
            <a:cxnSpLocks/>
          </p:cNvCxnSpPr>
          <p:nvPr/>
        </p:nvCxnSpPr>
        <p:spPr>
          <a:xfrm flipH="1">
            <a:off x="9216273" y="5049811"/>
            <a:ext cx="2303" cy="3665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C96ACF1-929F-4F4F-A0D4-BEFFBA18272D}"/>
              </a:ext>
            </a:extLst>
          </p:cNvPr>
          <p:cNvSpPr/>
          <p:nvPr/>
        </p:nvSpPr>
        <p:spPr>
          <a:xfrm>
            <a:off x="5110190" y="5142947"/>
            <a:ext cx="1802510" cy="44915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Architecture </a:t>
            </a:r>
          </a:p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Description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F3264D8-A54A-3945-A451-A44EDFBC20BE}"/>
              </a:ext>
            </a:extLst>
          </p:cNvPr>
          <p:cNvCxnSpPr>
            <a:cxnSpLocks/>
          </p:cNvCxnSpPr>
          <p:nvPr/>
        </p:nvCxnSpPr>
        <p:spPr>
          <a:xfrm flipV="1">
            <a:off x="7081811" y="5049811"/>
            <a:ext cx="0" cy="24781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48F9409-AFEC-094D-9957-C1E14FBD9C2D}"/>
              </a:ext>
            </a:extLst>
          </p:cNvPr>
          <p:cNvCxnSpPr>
            <a:cxnSpLocks/>
          </p:cNvCxnSpPr>
          <p:nvPr/>
        </p:nvCxnSpPr>
        <p:spPr>
          <a:xfrm flipV="1">
            <a:off x="8759373" y="5063211"/>
            <a:ext cx="0" cy="244417"/>
          </a:xfrm>
          <a:prstGeom prst="straightConnector1">
            <a:avLst/>
          </a:prstGeom>
          <a:ln w="57150" cap="rnd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DE85B57-CA7C-A645-9891-77777BD57705}"/>
              </a:ext>
            </a:extLst>
          </p:cNvPr>
          <p:cNvCxnSpPr>
            <a:cxnSpLocks/>
          </p:cNvCxnSpPr>
          <p:nvPr/>
        </p:nvCxnSpPr>
        <p:spPr>
          <a:xfrm>
            <a:off x="6912700" y="5321641"/>
            <a:ext cx="1846673" cy="0"/>
          </a:xfrm>
          <a:prstGeom prst="line">
            <a:avLst/>
          </a:prstGeom>
          <a:ln w="57150" cap="rnd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6971F42-8BA6-214A-A904-017A4D65A048}"/>
              </a:ext>
            </a:extLst>
          </p:cNvPr>
          <p:cNvSpPr/>
          <p:nvPr/>
        </p:nvSpPr>
        <p:spPr>
          <a:xfrm>
            <a:off x="5117893" y="5147266"/>
            <a:ext cx="1787935" cy="1095774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2816DA3-29FD-8A4F-AA0E-41096158389B}"/>
              </a:ext>
            </a:extLst>
          </p:cNvPr>
          <p:cNvGrpSpPr/>
          <p:nvPr/>
        </p:nvGrpSpPr>
        <p:grpSpPr>
          <a:xfrm>
            <a:off x="3511300" y="3363661"/>
            <a:ext cx="314107" cy="369332"/>
            <a:chOff x="1513373" y="274073"/>
            <a:chExt cx="314107" cy="36933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FE099CA-FCD8-5843-A196-9257679EC730}"/>
                </a:ext>
              </a:extLst>
            </p:cNvPr>
            <p:cNvSpPr/>
            <p:nvPr/>
          </p:nvSpPr>
          <p:spPr>
            <a:xfrm>
              <a:off x="1513373" y="322318"/>
              <a:ext cx="314107" cy="2938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E54C661-42A7-2846-9A90-F77A42684C45}"/>
                </a:ext>
              </a:extLst>
            </p:cNvPr>
            <p:cNvSpPr txBox="1"/>
            <p:nvPr/>
          </p:nvSpPr>
          <p:spPr>
            <a:xfrm>
              <a:off x="1514574" y="2740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x</a:t>
              </a:r>
            </a:p>
          </p:txBody>
        </p:sp>
      </p:grpSp>
      <p:sp>
        <p:nvSpPr>
          <p:cNvPr id="148" name="Oval 147">
            <a:extLst>
              <a:ext uri="{FF2B5EF4-FFF2-40B4-BE49-F238E27FC236}">
                <a16:creationId xmlns:a16="http://schemas.microsoft.com/office/drawing/2014/main" id="{283FB5C2-4FE5-2947-93F1-19ECCC244B29}"/>
              </a:ext>
            </a:extLst>
          </p:cNvPr>
          <p:cNvSpPr/>
          <p:nvPr/>
        </p:nvSpPr>
        <p:spPr>
          <a:xfrm>
            <a:off x="3501180" y="3919833"/>
            <a:ext cx="314107" cy="2938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739C0E3-972B-E347-BC02-83432DF6CA87}"/>
              </a:ext>
            </a:extLst>
          </p:cNvPr>
          <p:cNvSpPr txBox="1"/>
          <p:nvPr/>
        </p:nvSpPr>
        <p:spPr>
          <a:xfrm>
            <a:off x="3504883" y="38443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y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FAF9629-0CD7-C440-90B1-7031331475AA}"/>
              </a:ext>
            </a:extLst>
          </p:cNvPr>
          <p:cNvGrpSpPr/>
          <p:nvPr/>
        </p:nvGrpSpPr>
        <p:grpSpPr>
          <a:xfrm>
            <a:off x="4106369" y="3615722"/>
            <a:ext cx="861133" cy="385970"/>
            <a:chOff x="202425" y="1103938"/>
            <a:chExt cx="861133" cy="38597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44D49DA-6F7D-6544-AF5A-11882BEF5F0A}"/>
                </a:ext>
              </a:extLst>
            </p:cNvPr>
            <p:cNvSpPr/>
            <p:nvPr/>
          </p:nvSpPr>
          <p:spPr>
            <a:xfrm>
              <a:off x="231511" y="1103938"/>
              <a:ext cx="806450" cy="3859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055D0B5-FCD5-274D-AF69-CDF6EE5C945F}"/>
                </a:ext>
              </a:extLst>
            </p:cNvPr>
            <p:cNvSpPr txBox="1"/>
            <p:nvPr/>
          </p:nvSpPr>
          <p:spPr>
            <a:xfrm>
              <a:off x="202425" y="1120576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CTMul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A316E5E-B36B-9640-A5E5-743EB8BEA611}"/>
              </a:ext>
            </a:extLst>
          </p:cNvPr>
          <p:cNvCxnSpPr>
            <a:cxnSpLocks/>
            <a:stCxn id="149" idx="3"/>
          </p:cNvCxnSpPr>
          <p:nvPr/>
        </p:nvCxnSpPr>
        <p:spPr>
          <a:xfrm flipV="1">
            <a:off x="3814583" y="3894277"/>
            <a:ext cx="375108" cy="134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D568C86-74A9-6C4E-BADF-2ABC465B5D7F}"/>
              </a:ext>
            </a:extLst>
          </p:cNvPr>
          <p:cNvCxnSpPr>
            <a:cxnSpLocks/>
          </p:cNvCxnSpPr>
          <p:nvPr/>
        </p:nvCxnSpPr>
        <p:spPr>
          <a:xfrm>
            <a:off x="3828170" y="3581954"/>
            <a:ext cx="375108" cy="134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3768C3FA-EE8E-FD46-B264-BA06081629C0}"/>
              </a:ext>
            </a:extLst>
          </p:cNvPr>
          <p:cNvSpPr/>
          <p:nvPr/>
        </p:nvSpPr>
        <p:spPr>
          <a:xfrm>
            <a:off x="3448484" y="3348149"/>
            <a:ext cx="1563874" cy="91334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7F12561-A10F-4240-B4DF-BEAE3FD580DB}"/>
              </a:ext>
            </a:extLst>
          </p:cNvPr>
          <p:cNvSpPr txBox="1"/>
          <p:nvPr/>
        </p:nvSpPr>
        <p:spPr>
          <a:xfrm>
            <a:off x="3448484" y="3051518"/>
            <a:ext cx="1642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Ciphertext DFG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4774B90-2F12-BF46-BC12-45EB8C84888C}"/>
              </a:ext>
            </a:extLst>
          </p:cNvPr>
          <p:cNvGrpSpPr/>
          <p:nvPr/>
        </p:nvGrpSpPr>
        <p:grpSpPr>
          <a:xfrm>
            <a:off x="8126432" y="3578056"/>
            <a:ext cx="694421" cy="375873"/>
            <a:chOff x="2967200" y="4069315"/>
            <a:chExt cx="694421" cy="375873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0C3A7FC-722A-7E4E-AE1C-52A27C1C2E6A}"/>
                </a:ext>
              </a:extLst>
            </p:cNvPr>
            <p:cNvSpPr/>
            <p:nvPr/>
          </p:nvSpPr>
          <p:spPr>
            <a:xfrm>
              <a:off x="3017310" y="4103050"/>
              <a:ext cx="598090" cy="342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29292CF-F67A-0040-A9D4-9A99D8DD8642}"/>
                </a:ext>
              </a:extLst>
            </p:cNvPr>
            <p:cNvSpPr txBox="1"/>
            <p:nvPr/>
          </p:nvSpPr>
          <p:spPr>
            <a:xfrm>
              <a:off x="2967200" y="4069315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store</a:t>
              </a:r>
            </a:p>
          </p:txBody>
        </p: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64DF86B-6009-714C-A73E-FE077039C32F}"/>
              </a:ext>
            </a:extLst>
          </p:cNvPr>
          <p:cNvCxnSpPr>
            <a:cxnSpLocks/>
          </p:cNvCxnSpPr>
          <p:nvPr/>
        </p:nvCxnSpPr>
        <p:spPr>
          <a:xfrm>
            <a:off x="8748445" y="3863644"/>
            <a:ext cx="149363" cy="54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8C4EC14-C8E9-2648-9271-2C63558B0B54}"/>
              </a:ext>
            </a:extLst>
          </p:cNvPr>
          <p:cNvGrpSpPr/>
          <p:nvPr/>
        </p:nvGrpSpPr>
        <p:grpSpPr>
          <a:xfrm>
            <a:off x="8775282" y="3873252"/>
            <a:ext cx="657552" cy="369332"/>
            <a:chOff x="2997628" y="4635063"/>
            <a:chExt cx="657552" cy="369332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EC0B19F-C90C-CA4F-9E8C-BE862CA4F1E6}"/>
                </a:ext>
              </a:extLst>
            </p:cNvPr>
            <p:cNvSpPr/>
            <p:nvPr/>
          </p:nvSpPr>
          <p:spPr>
            <a:xfrm>
              <a:off x="3021709" y="4636701"/>
              <a:ext cx="598090" cy="342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BB1B583-E393-594F-820E-2FB0E5DE7889}"/>
                </a:ext>
              </a:extLst>
            </p:cNvPr>
            <p:cNvSpPr txBox="1"/>
            <p:nvPr/>
          </p:nvSpPr>
          <p:spPr>
            <a:xfrm>
              <a:off x="2997628" y="4635063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load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D9B7E89-3806-EA4C-9358-CEF42B068716}"/>
              </a:ext>
            </a:extLst>
          </p:cNvPr>
          <p:cNvGrpSpPr/>
          <p:nvPr/>
        </p:nvGrpSpPr>
        <p:grpSpPr>
          <a:xfrm>
            <a:off x="7464065" y="3370055"/>
            <a:ext cx="598090" cy="371789"/>
            <a:chOff x="3017310" y="3546595"/>
            <a:chExt cx="598090" cy="371789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5AE9424-DDAC-CB49-A663-A88BF4B725B3}"/>
                </a:ext>
              </a:extLst>
            </p:cNvPr>
            <p:cNvSpPr/>
            <p:nvPr/>
          </p:nvSpPr>
          <p:spPr>
            <a:xfrm>
              <a:off x="3017310" y="3576246"/>
              <a:ext cx="598090" cy="3421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79F975E-8444-C948-B9B9-7945160BB31B}"/>
                </a:ext>
              </a:extLst>
            </p:cNvPr>
            <p:cNvSpPr txBox="1"/>
            <p:nvPr/>
          </p:nvSpPr>
          <p:spPr>
            <a:xfrm>
              <a:off x="3031052" y="3546595"/>
              <a:ext cx="570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Futura Medium" panose="020B0602020204020303" pitchFamily="34" charset="-79"/>
                  <a:cs typeface="Futura Medium" panose="020B0602020204020303" pitchFamily="34" charset="-79"/>
                </a:rPr>
                <a:t>tmp</a:t>
              </a:r>
              <a:endParaRPr lang="en-US" dirty="0"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9282900-419E-3343-8EB6-C2C2C5BB5AC1}"/>
              </a:ext>
            </a:extLst>
          </p:cNvPr>
          <p:cNvCxnSpPr>
            <a:cxnSpLocks/>
          </p:cNvCxnSpPr>
          <p:nvPr/>
        </p:nvCxnSpPr>
        <p:spPr>
          <a:xfrm>
            <a:off x="8059858" y="3583524"/>
            <a:ext cx="187881" cy="95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53F40D62-E57F-494B-8792-C2DB28DA9047}"/>
              </a:ext>
            </a:extLst>
          </p:cNvPr>
          <p:cNvSpPr/>
          <p:nvPr/>
        </p:nvSpPr>
        <p:spPr>
          <a:xfrm>
            <a:off x="7404768" y="3340094"/>
            <a:ext cx="2042040" cy="91701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CB908BD-68D0-9C40-9FDC-9A7128AFD04B}"/>
              </a:ext>
            </a:extLst>
          </p:cNvPr>
          <p:cNvSpPr txBox="1"/>
          <p:nvPr/>
        </p:nvSpPr>
        <p:spPr>
          <a:xfrm>
            <a:off x="7580757" y="3034535"/>
            <a:ext cx="1710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Data Mvmt DFG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F6E43F8F-3282-3146-9E23-E4040D4FDBAD}"/>
              </a:ext>
            </a:extLst>
          </p:cNvPr>
          <p:cNvSpPr/>
          <p:nvPr/>
        </p:nvSpPr>
        <p:spPr>
          <a:xfrm>
            <a:off x="7120732" y="5402994"/>
            <a:ext cx="2333869" cy="20208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Static Schedule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672F36D7-27E7-4949-9DF6-A5785702DD4D}"/>
              </a:ext>
            </a:extLst>
          </p:cNvPr>
          <p:cNvSpPr/>
          <p:nvPr/>
        </p:nvSpPr>
        <p:spPr>
          <a:xfrm>
            <a:off x="3086996" y="5307628"/>
            <a:ext cx="1653193" cy="27979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App Code</a:t>
            </a:r>
          </a:p>
        </p:txBody>
      </p:sp>
    </p:spTree>
    <p:extLst>
      <p:ext uri="{BB962C8B-B14F-4D97-AF65-F5344CB8AC3E}">
        <p14:creationId xmlns:p14="http://schemas.microsoft.com/office/powerpoint/2010/main" val="71979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9D894DC-8E64-5448-B07A-2A44E2DA386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72135" y="1198033"/>
            <a:ext cx="0" cy="28588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109387-899A-C046-80C9-084EB1301861}"/>
              </a:ext>
            </a:extLst>
          </p:cNvPr>
          <p:cNvSpPr/>
          <p:nvPr/>
        </p:nvSpPr>
        <p:spPr>
          <a:xfrm>
            <a:off x="2383368" y="1483913"/>
            <a:ext cx="1384000" cy="6201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Homomorphic Operation Compiler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B837B7-B8E6-2D4A-91E9-6C3CF5845F95}"/>
              </a:ext>
            </a:extLst>
          </p:cNvPr>
          <p:cNvSpPr/>
          <p:nvPr/>
        </p:nvSpPr>
        <p:spPr>
          <a:xfrm>
            <a:off x="4054570" y="1483914"/>
            <a:ext cx="1035130" cy="6201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Data Movement Scheduler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B56B98-BA54-3445-B97C-AB677F2BFAC7}"/>
              </a:ext>
            </a:extLst>
          </p:cNvPr>
          <p:cNvSpPr/>
          <p:nvPr/>
        </p:nvSpPr>
        <p:spPr>
          <a:xfrm>
            <a:off x="5359968" y="1483914"/>
            <a:ext cx="1035131" cy="62010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Cycle-Level Scheduler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A519C07-7941-8642-B12D-12EDDDBDD832}"/>
              </a:ext>
            </a:extLst>
          </p:cNvPr>
          <p:cNvSpPr/>
          <p:nvPr/>
        </p:nvSpPr>
        <p:spPr>
          <a:xfrm>
            <a:off x="4753798" y="2366551"/>
            <a:ext cx="1634892" cy="83099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Cycle 37: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 move RF1[0] &lt;- B3[2]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 issue NTT3 (RF3[2])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C96ACF1-929F-4F4F-A0D4-BEFFBA18272D}"/>
              </a:ext>
            </a:extLst>
          </p:cNvPr>
          <p:cNvSpPr/>
          <p:nvPr/>
        </p:nvSpPr>
        <p:spPr>
          <a:xfrm>
            <a:off x="598826" y="967969"/>
            <a:ext cx="1398471" cy="4491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Architecture </a:t>
            </a:r>
          </a:p>
          <a:p>
            <a:pPr algn="ctr"/>
            <a:r>
              <a:rPr lang="en-US" sz="1400" dirty="0">
                <a:cs typeface="Futura Medium" panose="020B0602020204020303" pitchFamily="34" charset="-79"/>
              </a:rPr>
              <a:t>Description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6971F42-8BA6-214A-A904-017A4D65A048}"/>
              </a:ext>
            </a:extLst>
          </p:cNvPr>
          <p:cNvSpPr/>
          <p:nvPr/>
        </p:nvSpPr>
        <p:spPr>
          <a:xfrm>
            <a:off x="1871135" y="982175"/>
            <a:ext cx="1426082" cy="423219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numClusters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= 10;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numBanks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 = 16;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F6E43F8F-3282-3146-9E23-E4040D4FDBAD}"/>
              </a:ext>
            </a:extLst>
          </p:cNvPr>
          <p:cNvSpPr/>
          <p:nvPr/>
        </p:nvSpPr>
        <p:spPr>
          <a:xfrm>
            <a:off x="4753797" y="2364763"/>
            <a:ext cx="1634893" cy="20208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Static Schedule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B990FDC-7E27-A140-9623-31B33C4DABCE}"/>
              </a:ext>
            </a:extLst>
          </p:cNvPr>
          <p:cNvSpPr txBox="1"/>
          <p:nvPr/>
        </p:nvSpPr>
        <p:spPr>
          <a:xfrm>
            <a:off x="2010225" y="2097720"/>
            <a:ext cx="132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Futura Medium" panose="020B0602020204020303" pitchFamily="34" charset="-79"/>
              </a:rPr>
              <a:t>Instruction DFG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B50C289-1D52-B149-86EE-33DAB6F1B60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72734" y="1791121"/>
            <a:ext cx="410634" cy="2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EC7C8B0-38CC-2543-8BE9-212A631D768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67368" y="1793966"/>
            <a:ext cx="28720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B0B97DF1-36BE-C94F-B6CF-4347B85C823F}"/>
              </a:ext>
            </a:extLst>
          </p:cNvPr>
          <p:cNvSpPr/>
          <p:nvPr/>
        </p:nvSpPr>
        <p:spPr>
          <a:xfrm>
            <a:off x="3813453" y="1901629"/>
            <a:ext cx="195031" cy="2023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E82E60D4-7FF1-ED4B-8072-DF4F270EDC0F}"/>
              </a:ext>
            </a:extLst>
          </p:cNvPr>
          <p:cNvSpPr/>
          <p:nvPr/>
        </p:nvSpPr>
        <p:spPr>
          <a:xfrm>
            <a:off x="5126831" y="1901629"/>
            <a:ext cx="210449" cy="19619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Futura Medium" panose="020B0602020204020303" pitchFamily="34" charset="-79"/>
              </a:rPr>
              <a:t>2</a:t>
            </a: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4A2EB781-3522-E84B-9ADF-7C7B335062F7}"/>
              </a:ext>
            </a:extLst>
          </p:cNvPr>
          <p:cNvSpPr/>
          <p:nvPr/>
        </p:nvSpPr>
        <p:spPr>
          <a:xfrm>
            <a:off x="598826" y="1471506"/>
            <a:ext cx="1373908" cy="918682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x =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InputCT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y =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InputCT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()</a:t>
            </a:r>
          </a:p>
          <a:p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prod = </a:t>
            </a:r>
            <a:r>
              <a:rPr lang="en-US" sz="1200" b="1" dirty="0" err="1">
                <a:solidFill>
                  <a:schemeClr val="tx1"/>
                </a:solidFill>
                <a:cs typeface="Consolas" panose="020B0609020204030204" pitchFamily="49" charset="0"/>
              </a:rPr>
              <a:t>Mul</a:t>
            </a:r>
            <a:r>
              <a:rPr lang="en-US" sz="1200" b="1" dirty="0">
                <a:solidFill>
                  <a:schemeClr val="tx1"/>
                </a:solidFill>
                <a:cs typeface="Consolas" panose="020B0609020204030204" pitchFamily="49" charset="0"/>
              </a:rPr>
              <a:t>(x, y)</a:t>
            </a:r>
          </a:p>
        </p:txBody>
      </p: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7284C0D2-33E2-3549-99C1-1378F4BBDDF3}"/>
              </a:ext>
            </a:extLst>
          </p:cNvPr>
          <p:cNvSpPr/>
          <p:nvPr/>
        </p:nvSpPr>
        <p:spPr>
          <a:xfrm>
            <a:off x="598824" y="1487582"/>
            <a:ext cx="1373910" cy="3035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FHE DSL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6DFC6A-E6D8-FF4E-9231-587B6F96D85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089700" y="1793966"/>
            <a:ext cx="27026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67F7362-8C1D-7240-BD9E-B411C2AD07E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877534" y="2104018"/>
            <a:ext cx="0" cy="2488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5E7F4AA-88AF-3E4C-B65F-3A95BF397E22}"/>
              </a:ext>
            </a:extLst>
          </p:cNvPr>
          <p:cNvCxnSpPr>
            <a:cxnSpLocks/>
          </p:cNvCxnSpPr>
          <p:nvPr/>
        </p:nvCxnSpPr>
        <p:spPr>
          <a:xfrm>
            <a:off x="5930597" y="1165259"/>
            <a:ext cx="0" cy="33121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D47886F-74EE-4649-9A7A-E5A699869658}"/>
              </a:ext>
            </a:extLst>
          </p:cNvPr>
          <p:cNvSpPr txBox="1"/>
          <p:nvPr/>
        </p:nvSpPr>
        <p:spPr>
          <a:xfrm>
            <a:off x="3339787" y="2104715"/>
            <a:ext cx="126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Futura Medium" panose="020B0602020204020303" pitchFamily="34" charset="-79"/>
              </a:rPr>
              <a:t>Data Mov. DFG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D40B576A-F329-3F49-B00E-ED4689E89DBF}"/>
              </a:ext>
            </a:extLst>
          </p:cNvPr>
          <p:cNvSpPr/>
          <p:nvPr/>
        </p:nvSpPr>
        <p:spPr>
          <a:xfrm>
            <a:off x="2044699" y="2352842"/>
            <a:ext cx="1252516" cy="83355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2B08FB7-8D5A-CF49-B785-D40DE249E39D}"/>
              </a:ext>
            </a:extLst>
          </p:cNvPr>
          <p:cNvCxnSpPr>
            <a:cxnSpLocks/>
            <a:stCxn id="211" idx="6"/>
            <a:endCxn id="209" idx="1"/>
          </p:cNvCxnSpPr>
          <p:nvPr/>
        </p:nvCxnSpPr>
        <p:spPr>
          <a:xfrm>
            <a:off x="2657912" y="2564540"/>
            <a:ext cx="200099" cy="108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3E6510B7-C223-F646-AA4E-14B701DD039C}"/>
              </a:ext>
            </a:extLst>
          </p:cNvPr>
          <p:cNvSpPr/>
          <p:nvPr/>
        </p:nvSpPr>
        <p:spPr>
          <a:xfrm>
            <a:off x="2803865" y="2628438"/>
            <a:ext cx="369736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MUL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2F57500-E1C5-494E-9F45-900D09B079BD}"/>
              </a:ext>
            </a:extLst>
          </p:cNvPr>
          <p:cNvSpPr/>
          <p:nvPr/>
        </p:nvSpPr>
        <p:spPr>
          <a:xfrm>
            <a:off x="2291789" y="2806915"/>
            <a:ext cx="369736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NTT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68436B3-5B22-874C-A7C7-9E5890864E67}"/>
              </a:ext>
            </a:extLst>
          </p:cNvPr>
          <p:cNvSpPr/>
          <p:nvPr/>
        </p:nvSpPr>
        <p:spPr>
          <a:xfrm>
            <a:off x="2288177" y="2411237"/>
            <a:ext cx="369736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ADD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1F5F9AB-9853-AF40-B51B-DFD36EB2C8EB}"/>
              </a:ext>
            </a:extLst>
          </p:cNvPr>
          <p:cNvCxnSpPr>
            <a:cxnSpLocks/>
            <a:stCxn id="210" idx="6"/>
            <a:endCxn id="209" idx="3"/>
          </p:cNvCxnSpPr>
          <p:nvPr/>
        </p:nvCxnSpPr>
        <p:spPr>
          <a:xfrm flipV="1">
            <a:off x="2661525" y="2890142"/>
            <a:ext cx="196487" cy="700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ED172F1-7CE4-D04E-AF09-05923818CA71}"/>
              </a:ext>
            </a:extLst>
          </p:cNvPr>
          <p:cNvCxnSpPr>
            <a:cxnSpLocks/>
            <a:endCxn id="210" idx="2"/>
          </p:cNvCxnSpPr>
          <p:nvPr/>
        </p:nvCxnSpPr>
        <p:spPr>
          <a:xfrm>
            <a:off x="2125132" y="2960217"/>
            <a:ext cx="166657" cy="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53C060A-85A1-A14D-904B-E3166DA1EEEE}"/>
              </a:ext>
            </a:extLst>
          </p:cNvPr>
          <p:cNvSpPr/>
          <p:nvPr/>
        </p:nvSpPr>
        <p:spPr>
          <a:xfrm>
            <a:off x="3392614" y="2393884"/>
            <a:ext cx="336233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cs typeface="Futura Medium" panose="020B0602020204020303" pitchFamily="34" charset="-79"/>
              </a:rPr>
              <a:t>tmp</a:t>
            </a:r>
            <a:endParaRPr lang="en-US" sz="1000" dirty="0">
              <a:solidFill>
                <a:schemeClr val="tx1"/>
              </a:solidFill>
              <a:cs typeface="Futura Medium" panose="020B0602020204020303" pitchFamily="34" charset="-79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E83005C-45F9-6547-AA48-150825BFE2C6}"/>
              </a:ext>
            </a:extLst>
          </p:cNvPr>
          <p:cNvSpPr/>
          <p:nvPr/>
        </p:nvSpPr>
        <p:spPr>
          <a:xfrm>
            <a:off x="3759340" y="2615583"/>
            <a:ext cx="369736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load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6736051-1026-104F-A995-61AEA8CB9D2C}"/>
              </a:ext>
            </a:extLst>
          </p:cNvPr>
          <p:cNvSpPr/>
          <p:nvPr/>
        </p:nvSpPr>
        <p:spPr>
          <a:xfrm>
            <a:off x="4148668" y="2844293"/>
            <a:ext cx="407351" cy="306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cs typeface="Futura Medium" panose="020B0602020204020303" pitchFamily="34" charset="-79"/>
              </a:rPr>
              <a:t>store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4C238E-C334-5442-9B77-EB0CAA76050A}"/>
              </a:ext>
            </a:extLst>
          </p:cNvPr>
          <p:cNvCxnSpPr>
            <a:cxnSpLocks/>
            <a:stCxn id="55" idx="5"/>
            <a:endCxn id="56" idx="2"/>
          </p:cNvCxnSpPr>
          <p:nvPr/>
        </p:nvCxnSpPr>
        <p:spPr>
          <a:xfrm>
            <a:off x="3679607" y="2655588"/>
            <a:ext cx="79733" cy="11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A3A41F-CE59-D64E-A71E-F812D3C36357}"/>
              </a:ext>
            </a:extLst>
          </p:cNvPr>
          <p:cNvCxnSpPr>
            <a:cxnSpLocks/>
            <a:stCxn id="56" idx="5"/>
            <a:endCxn id="57" idx="2"/>
          </p:cNvCxnSpPr>
          <p:nvPr/>
        </p:nvCxnSpPr>
        <p:spPr>
          <a:xfrm>
            <a:off x="4074929" y="2877287"/>
            <a:ext cx="73739" cy="120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40B576A-F329-3F49-B00E-ED4689E89DBF}"/>
              </a:ext>
            </a:extLst>
          </p:cNvPr>
          <p:cNvSpPr/>
          <p:nvPr/>
        </p:nvSpPr>
        <p:spPr>
          <a:xfrm>
            <a:off x="3372295" y="2357075"/>
            <a:ext cx="1252516" cy="833557"/>
          </a:xfrm>
          <a:prstGeom prst="roundRect">
            <a:avLst>
              <a:gd name="adj" fmla="val 72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50C289-1D52-B149-86EE-33DAB6F1B608}"/>
              </a:ext>
            </a:extLst>
          </p:cNvPr>
          <p:cNvCxnSpPr>
            <a:cxnSpLocks/>
          </p:cNvCxnSpPr>
          <p:nvPr/>
        </p:nvCxnSpPr>
        <p:spPr>
          <a:xfrm>
            <a:off x="3297445" y="1177713"/>
            <a:ext cx="2663088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0B97DF1-36BE-C94F-B6CF-4347B85C823F}"/>
              </a:ext>
            </a:extLst>
          </p:cNvPr>
          <p:cNvSpPr/>
          <p:nvPr/>
        </p:nvSpPr>
        <p:spPr>
          <a:xfrm>
            <a:off x="3076085" y="2384801"/>
            <a:ext cx="195031" cy="20239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Futura Medium" panose="020B0602020204020303" pitchFamily="34" charset="-79"/>
              </a:rPr>
              <a:t>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82E60D4-7FF1-ED4B-8072-DF4F270EDC0F}"/>
              </a:ext>
            </a:extLst>
          </p:cNvPr>
          <p:cNvSpPr/>
          <p:nvPr/>
        </p:nvSpPr>
        <p:spPr>
          <a:xfrm>
            <a:off x="4389463" y="2384801"/>
            <a:ext cx="210449" cy="19619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cs typeface="Futura Medium" panose="020B0602020204020303" pitchFamily="34" charset="-79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9632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845</Words>
  <Application>Microsoft Macintosh PowerPoint</Application>
  <PresentationFormat>Widescreen</PresentationFormat>
  <Paragraphs>445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‘21 Figures</dc:title>
  <dc:creator>Nikola Samardzic</dc:creator>
  <cp:lastModifiedBy>Nikola Samardzic</cp:lastModifiedBy>
  <cp:revision>288</cp:revision>
  <dcterms:created xsi:type="dcterms:W3CDTF">2021-03-15T09:48:37Z</dcterms:created>
  <dcterms:modified xsi:type="dcterms:W3CDTF">2021-08-26T17:14:03Z</dcterms:modified>
</cp:coreProperties>
</file>