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2" r:id="rId2"/>
    <p:sldId id="287" r:id="rId3"/>
    <p:sldId id="274" r:id="rId4"/>
    <p:sldId id="275" r:id="rId5"/>
    <p:sldId id="262" r:id="rId6"/>
    <p:sldId id="279" r:id="rId7"/>
    <p:sldId id="277" r:id="rId8"/>
    <p:sldId id="280" r:id="rId9"/>
    <p:sldId id="282" r:id="rId10"/>
    <p:sldId id="283" r:id="rId11"/>
    <p:sldId id="258" r:id="rId12"/>
    <p:sldId id="259" r:id="rId13"/>
    <p:sldId id="260" r:id="rId14"/>
    <p:sldId id="269" r:id="rId15"/>
    <p:sldId id="263" r:id="rId16"/>
    <p:sldId id="264" r:id="rId17"/>
    <p:sldId id="266" r:id="rId18"/>
    <p:sldId id="271" r:id="rId19"/>
    <p:sldId id="267" r:id="rId20"/>
    <p:sldId id="268" r:id="rId21"/>
    <p:sldId id="261" r:id="rId22"/>
    <p:sldId id="270" r:id="rId23"/>
    <p:sldId id="278" r:id="rId24"/>
    <p:sldId id="273" r:id="rId25"/>
    <p:sldId id="284" r:id="rId26"/>
    <p:sldId id="285" r:id="rId27"/>
    <p:sldId id="286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5E1"/>
    <a:srgbClr val="3B83C5"/>
    <a:srgbClr val="E5C944"/>
    <a:srgbClr val="C5AD3B"/>
    <a:srgbClr val="BEC53B"/>
    <a:srgbClr val="C5A23B"/>
    <a:srgbClr val="C5723B"/>
    <a:srgbClr val="71C53B"/>
    <a:srgbClr val="4DC400"/>
    <a:srgbClr val="E2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5"/>
    <p:restoredTop sz="96281"/>
  </p:normalViewPr>
  <p:slideViewPr>
    <p:cSldViewPr snapToGrid="0" snapToObjects="1">
      <p:cViewPr>
        <p:scale>
          <a:sx n="147" d="100"/>
          <a:sy n="147" d="100"/>
        </p:scale>
        <p:origin x="336" y="3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46D35-7877-CB4E-BBD0-9F5FA9A8249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B4C5-DE11-204F-8160-8EA21809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40C-564F-5443-8C32-239FC691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863A-D007-E544-ACCD-BE63C767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3E84-2EF4-764C-8E2E-6FA6DBB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C840-0E3C-3E43-8EFA-6D52261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2C64-2643-0446-8379-37B239C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FCC-C1A0-2A43-B463-1BEE5CEB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0A88-A26C-2746-A200-F9D950B1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5917-4265-5F4A-A806-BDEC129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8852-4D35-3347-BDC8-EE431D3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17B5-7332-6F49-AF5D-E12FBDCD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D1A1-5776-754A-BC28-8BD07C61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B01D-AADF-0441-946F-367F527B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C12D-84E4-414C-B6BA-3FF9E11C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EB4C-ABA9-F241-BEF0-4AEE4A18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A0E8-D642-DB4D-B215-4FF67B1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74C-BB65-B744-AC61-7FC6F23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3D35-EE34-B84B-B929-4755EB82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D756-39B9-BC4D-916B-074F9BE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F759-9DBC-4B43-B4A0-2FA170E2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1633-3243-1F44-B3F1-3184CC0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7E3-FF14-1A49-A916-59FC31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7BD3-C350-E74E-AF31-E0A5961A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3483-6E34-6441-A34E-8442CBE1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DD9-8B82-4441-82FF-E9588E40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F87E-0E82-1C48-8B17-065EAC0D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924-EFDD-8045-84B5-CF9D1725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B91E-B171-544F-9A6C-1AFD6693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6A7B-12BC-254E-905A-41847208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3BD9-E707-2041-B363-B4E2D711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42FD-7574-3046-9064-315E3774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C5D3-7010-3941-9509-0513AE4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264A-1656-9140-AB66-486F6AA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9B15-41E6-DF44-8210-7182B1C6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FA42-263B-DA49-B0F5-18A9D48B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0AC58-7744-D346-9495-C77CF7E4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24819-7AC4-E740-A237-324AEF85A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FA4B3-C1BF-9243-84EB-5669068B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0B392-CE94-4949-B4B9-D7C5692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65903-866C-CF40-B448-35A1820A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D12-1E94-3D43-9D04-B8C80CA2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28B92-84C6-AF45-B21A-8A192D15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3DF9-5CFC-C041-A6D7-20AF957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9E41-5CD8-E842-9A57-B59D1E4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067F-BF82-D640-8B4B-728BCEC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BF7B-AAF5-E341-B3BB-E729D86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4C7C-FD32-1F4D-8D04-C49B6B57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696-7F5D-F940-82A1-7C05E4C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EE1C-2E22-BC46-AB46-9A4BE217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107C-9EAF-DE43-93E9-87A47309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1216-AE19-E14C-9DF4-42134F4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08D38-9560-B34D-B88D-E51AF4EE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BEEF-5998-BA4C-88F2-C84DB2E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59C7-4A84-B24D-8878-A60145BA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6460D-107F-904C-9767-FA9A9517F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89FC-905C-BE44-8C84-596AD133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2B99-8732-F545-943B-6A11BB5E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5341-48C2-EF4C-9351-AF4BBAC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2FE-20D3-D14C-85E9-B6F4851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54B7-1C45-1D4B-A0AB-95C06D7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FCFA-8129-0E41-B452-474C22A7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9500-79FA-0F44-9E50-3FA2397F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D0D3-7211-D34B-B737-F61492E9AD7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4736-CFEB-2247-A1BF-C340D04E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A3AF-77BD-084E-94C9-AAA6FA2C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71544D-C386-9745-8F76-BB74DC6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0" y="0"/>
            <a:ext cx="102821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51498D-D1CD-9B43-8F51-C41614A00DF8}"/>
              </a:ext>
            </a:extLst>
          </p:cNvPr>
          <p:cNvSpPr/>
          <p:nvPr/>
        </p:nvSpPr>
        <p:spPr>
          <a:xfrm>
            <a:off x="433930" y="0"/>
            <a:ext cx="10282150" cy="6858000"/>
          </a:xfrm>
          <a:prstGeom prst="rect">
            <a:avLst/>
          </a:prstGeom>
          <a:solidFill>
            <a:srgbClr val="FFFFFF">
              <a:alpha val="7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511020A1-A1E0-6548-81AA-EDE003295436}"/>
              </a:ext>
            </a:extLst>
          </p:cNvPr>
          <p:cNvSpPr/>
          <p:nvPr/>
        </p:nvSpPr>
        <p:spPr>
          <a:xfrm>
            <a:off x="0" y="1526147"/>
            <a:ext cx="4299191" cy="3860049"/>
          </a:xfrm>
          <a:prstGeom prst="roundRect">
            <a:avLst>
              <a:gd name="adj" fmla="val 8526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4F6E1E-6AFE-E341-9D17-BB47361330D4}"/>
              </a:ext>
            </a:extLst>
          </p:cNvPr>
          <p:cNvGrpSpPr/>
          <p:nvPr/>
        </p:nvGrpSpPr>
        <p:grpSpPr>
          <a:xfrm>
            <a:off x="5662849" y="2632303"/>
            <a:ext cx="6553200" cy="2569514"/>
            <a:chOff x="5282767" y="1906473"/>
            <a:chExt cx="6553200" cy="2569514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E97C0D60-F1DC-FB43-901C-46C757EF42D9}"/>
                </a:ext>
              </a:extLst>
            </p:cNvPr>
            <p:cNvSpPr/>
            <p:nvPr/>
          </p:nvSpPr>
          <p:spPr>
            <a:xfrm>
              <a:off x="5282767" y="1906473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DE680C0-1E1E-1F48-B5A0-B487072FC74D}"/>
                </a:ext>
              </a:extLst>
            </p:cNvPr>
            <p:cNvSpPr txBox="1"/>
            <p:nvPr/>
          </p:nvSpPr>
          <p:spPr>
            <a:xfrm>
              <a:off x="5312224" y="4106655"/>
              <a:ext cx="2628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Partition P = log</a:t>
              </a:r>
              <a:r>
                <a:rPr lang="en-US" baseline="-25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(N/2)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C2705D-3994-F245-AA68-8CD3E802F8E3}"/>
              </a:ext>
            </a:extLst>
          </p:cNvPr>
          <p:cNvGrpSpPr/>
          <p:nvPr/>
        </p:nvGrpSpPr>
        <p:grpSpPr>
          <a:xfrm>
            <a:off x="5401100" y="2283246"/>
            <a:ext cx="6553200" cy="2552672"/>
            <a:chOff x="5140037" y="1864748"/>
            <a:chExt cx="6553200" cy="2552672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F155E60-0312-E24D-8738-9E936CCD7792}"/>
                </a:ext>
              </a:extLst>
            </p:cNvPr>
            <p:cNvSpPr/>
            <p:nvPr/>
          </p:nvSpPr>
          <p:spPr>
            <a:xfrm>
              <a:off x="5140037" y="1864748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FF4530-84E2-2146-A128-02A44C8B76D2}"/>
                </a:ext>
              </a:extLst>
            </p:cNvPr>
            <p:cNvSpPr txBox="1"/>
            <p:nvPr/>
          </p:nvSpPr>
          <p:spPr>
            <a:xfrm>
              <a:off x="5191873" y="3903853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2FBF6A-2F4B-8A4F-993D-51C5FA6F2F82}"/>
              </a:ext>
            </a:extLst>
          </p:cNvPr>
          <p:cNvGrpSpPr/>
          <p:nvPr/>
        </p:nvGrpSpPr>
        <p:grpSpPr>
          <a:xfrm>
            <a:off x="5236803" y="1873768"/>
            <a:ext cx="6553200" cy="2587021"/>
            <a:chOff x="5140037" y="1864748"/>
            <a:chExt cx="6553200" cy="258702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851BAE1-3EFB-6D43-A35E-DFE03F43E486}"/>
                </a:ext>
              </a:extLst>
            </p:cNvPr>
            <p:cNvSpPr/>
            <p:nvPr/>
          </p:nvSpPr>
          <p:spPr>
            <a:xfrm>
              <a:off x="5140037" y="1864748"/>
              <a:ext cx="6553200" cy="2552672"/>
            </a:xfrm>
            <a:prstGeom prst="roundRect">
              <a:avLst>
                <a:gd name="adj" fmla="val 8526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850DF3-C50D-1E4B-A603-6A0E6F69F05C}"/>
                </a:ext>
              </a:extLst>
            </p:cNvPr>
            <p:cNvSpPr txBox="1"/>
            <p:nvPr/>
          </p:nvSpPr>
          <p:spPr>
            <a:xfrm>
              <a:off x="5200449" y="4082437"/>
              <a:ext cx="12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Partition 1</a:t>
              </a:r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5A04E25-C819-A648-9846-F604582796B7}"/>
              </a:ext>
            </a:extLst>
          </p:cNvPr>
          <p:cNvSpPr/>
          <p:nvPr/>
        </p:nvSpPr>
        <p:spPr>
          <a:xfrm>
            <a:off x="5013733" y="1526147"/>
            <a:ext cx="6553200" cy="2552672"/>
          </a:xfrm>
          <a:prstGeom prst="roundRect">
            <a:avLst>
              <a:gd name="adj" fmla="val 8526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F15F6-CE34-5C41-9457-CB936048D2C4}"/>
              </a:ext>
            </a:extLst>
          </p:cNvPr>
          <p:cNvSpPr/>
          <p:nvPr/>
        </p:nvSpPr>
        <p:spPr>
          <a:xfrm>
            <a:off x="5172343" y="1914280"/>
            <a:ext cx="3332868" cy="186899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EDEC1-AEEB-A849-A1B2-CA4B2F69F725}"/>
              </a:ext>
            </a:extLst>
          </p:cNvPr>
          <p:cNvSpPr txBox="1"/>
          <p:nvPr/>
        </p:nvSpPr>
        <p:spPr>
          <a:xfrm rot="16200000">
            <a:off x="8100854" y="2278899"/>
            <a:ext cx="155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rotvec0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BEA13-151B-3745-901E-5B9DA21F3AF4}"/>
              </a:ext>
            </a:extLst>
          </p:cNvPr>
          <p:cNvSpPr txBox="1"/>
          <p:nvPr/>
        </p:nvSpPr>
        <p:spPr>
          <a:xfrm>
            <a:off x="9038795" y="1922948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1759A-9B84-8A45-B080-036A5746C985}"/>
              </a:ext>
            </a:extLst>
          </p:cNvPr>
          <p:cNvSpPr txBox="1"/>
          <p:nvPr/>
        </p:nvSpPr>
        <p:spPr>
          <a:xfrm>
            <a:off x="9057662" y="229228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56BD0-AF79-CD4C-A2E4-D5293A78AE70}"/>
              </a:ext>
            </a:extLst>
          </p:cNvPr>
          <p:cNvSpPr txBox="1"/>
          <p:nvPr/>
        </p:nvSpPr>
        <p:spPr>
          <a:xfrm>
            <a:off x="9038795" y="2761718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917FB-2EFB-DD4F-AB26-BE8F361970C5}"/>
              </a:ext>
            </a:extLst>
          </p:cNvPr>
          <p:cNvSpPr txBox="1"/>
          <p:nvPr/>
        </p:nvSpPr>
        <p:spPr>
          <a:xfrm>
            <a:off x="9057662" y="3231156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r>
              <a:rPr lang="en-US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928630-C1AD-3948-AE1E-DD04F3618D3B}"/>
              </a:ext>
            </a:extLst>
          </p:cNvPr>
          <p:cNvSpPr/>
          <p:nvPr/>
        </p:nvSpPr>
        <p:spPr>
          <a:xfrm rot="5400000">
            <a:off x="8321081" y="2634706"/>
            <a:ext cx="1868993" cy="44547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3C44C-DE96-814A-B8F8-6C8D60C0E8D8}"/>
              </a:ext>
            </a:extLst>
          </p:cNvPr>
          <p:cNvSpPr txBox="1"/>
          <p:nvPr/>
        </p:nvSpPr>
        <p:spPr>
          <a:xfrm>
            <a:off x="6141025" y="1526147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ptMatrix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(4 x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1C14D-7B40-564C-89CA-1D9802758804}"/>
              </a:ext>
            </a:extLst>
          </p:cNvPr>
          <p:cNvSpPr txBox="1"/>
          <p:nvPr/>
        </p:nvSpPr>
        <p:spPr>
          <a:xfrm>
            <a:off x="8526804" y="26496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5218CB-7674-EB4F-9522-F7E91669B654}"/>
              </a:ext>
            </a:extLst>
          </p:cNvPr>
          <p:cNvSpPr/>
          <p:nvPr/>
        </p:nvSpPr>
        <p:spPr>
          <a:xfrm rot="5400000">
            <a:off x="9042595" y="2608153"/>
            <a:ext cx="1868993" cy="45236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C4139-461B-E042-B167-1A9E5BC1E2A3}"/>
              </a:ext>
            </a:extLst>
          </p:cNvPr>
          <p:cNvSpPr txBox="1"/>
          <p:nvPr/>
        </p:nvSpPr>
        <p:spPr>
          <a:xfrm>
            <a:off x="517234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50D02-9418-4741-A7C6-4CD80D54260B}"/>
              </a:ext>
            </a:extLst>
          </p:cNvPr>
          <p:cNvSpPr txBox="1"/>
          <p:nvPr/>
        </p:nvSpPr>
        <p:spPr>
          <a:xfrm>
            <a:off x="600170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D9B788-F593-D54C-AA04-EE02213E140C}"/>
              </a:ext>
            </a:extLst>
          </p:cNvPr>
          <p:cNvSpPr txBox="1"/>
          <p:nvPr/>
        </p:nvSpPr>
        <p:spPr>
          <a:xfrm>
            <a:off x="6831063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84230-F361-E84F-A63D-31A604D401B3}"/>
              </a:ext>
            </a:extLst>
          </p:cNvPr>
          <p:cNvSpPr txBox="1"/>
          <p:nvPr/>
        </p:nvSpPr>
        <p:spPr>
          <a:xfrm>
            <a:off x="7660422" y="193231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7801E4-445A-FC44-8D75-ABC6E1F9BA44}"/>
              </a:ext>
            </a:extLst>
          </p:cNvPr>
          <p:cNvSpPr txBox="1"/>
          <p:nvPr/>
        </p:nvSpPr>
        <p:spPr>
          <a:xfrm>
            <a:off x="516688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4CAD46-092C-1849-976F-6580566794F6}"/>
              </a:ext>
            </a:extLst>
          </p:cNvPr>
          <p:cNvSpPr txBox="1"/>
          <p:nvPr/>
        </p:nvSpPr>
        <p:spPr>
          <a:xfrm>
            <a:off x="599624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2D79C-9020-AF4D-894B-4E22E173FDA2}"/>
              </a:ext>
            </a:extLst>
          </p:cNvPr>
          <p:cNvSpPr txBox="1"/>
          <p:nvPr/>
        </p:nvSpPr>
        <p:spPr>
          <a:xfrm>
            <a:off x="6825603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07DE2E-A77A-5648-A65C-C9E397E2A767}"/>
              </a:ext>
            </a:extLst>
          </p:cNvPr>
          <p:cNvSpPr txBox="1"/>
          <p:nvPr/>
        </p:nvSpPr>
        <p:spPr>
          <a:xfrm>
            <a:off x="7654962" y="2344084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148A4-EBAC-2C46-AFD3-1E6534577D11}"/>
              </a:ext>
            </a:extLst>
          </p:cNvPr>
          <p:cNvSpPr txBox="1"/>
          <p:nvPr/>
        </p:nvSpPr>
        <p:spPr>
          <a:xfrm>
            <a:off x="515348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FCB567-24B5-EF4B-9468-7A950EA05E17}"/>
              </a:ext>
            </a:extLst>
          </p:cNvPr>
          <p:cNvSpPr txBox="1"/>
          <p:nvPr/>
        </p:nvSpPr>
        <p:spPr>
          <a:xfrm>
            <a:off x="598284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1FB0A7-9D6E-5D44-8BF1-442DF7846555}"/>
              </a:ext>
            </a:extLst>
          </p:cNvPr>
          <p:cNvSpPr txBox="1"/>
          <p:nvPr/>
        </p:nvSpPr>
        <p:spPr>
          <a:xfrm>
            <a:off x="6812202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1A3079-4130-8048-89A0-E218CAA139EA}"/>
              </a:ext>
            </a:extLst>
          </p:cNvPr>
          <p:cNvSpPr txBox="1"/>
          <p:nvPr/>
        </p:nvSpPr>
        <p:spPr>
          <a:xfrm>
            <a:off x="7641561" y="2894283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1D5B87-300D-CA46-B829-003B3C2761E3}"/>
              </a:ext>
            </a:extLst>
          </p:cNvPr>
          <p:cNvSpPr txBox="1"/>
          <p:nvPr/>
        </p:nvSpPr>
        <p:spPr>
          <a:xfrm>
            <a:off x="517234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A40BEC-3226-A643-B7DE-1470FF47C873}"/>
              </a:ext>
            </a:extLst>
          </p:cNvPr>
          <p:cNvSpPr txBox="1"/>
          <p:nvPr/>
        </p:nvSpPr>
        <p:spPr>
          <a:xfrm>
            <a:off x="600170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893221-836E-9049-9664-A03DF7066F37}"/>
              </a:ext>
            </a:extLst>
          </p:cNvPr>
          <p:cNvSpPr txBox="1"/>
          <p:nvPr/>
        </p:nvSpPr>
        <p:spPr>
          <a:xfrm>
            <a:off x="6831063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3B8FDE-493F-FE46-82E1-AFBADBDBAF50}"/>
              </a:ext>
            </a:extLst>
          </p:cNvPr>
          <p:cNvSpPr txBox="1"/>
          <p:nvPr/>
        </p:nvSpPr>
        <p:spPr>
          <a:xfrm>
            <a:off x="7660422" y="3390138"/>
            <a:ext cx="871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3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(uw</a:t>
            </a:r>
            <a:r>
              <a:rPr lang="en-US" sz="1300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F0E000-80EC-A14D-BF5F-583FDFF70DA9}"/>
              </a:ext>
            </a:extLst>
          </p:cNvPr>
          <p:cNvSpPr txBox="1"/>
          <p:nvPr/>
        </p:nvSpPr>
        <p:spPr>
          <a:xfrm>
            <a:off x="9419916" y="26496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=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F471F1-E1C7-F541-9571-56578E362CCB}"/>
              </a:ext>
            </a:extLst>
          </p:cNvPr>
          <p:cNvCxnSpPr>
            <a:cxnSpLocks/>
          </p:cNvCxnSpPr>
          <p:nvPr/>
        </p:nvCxnSpPr>
        <p:spPr>
          <a:xfrm>
            <a:off x="10311305" y="2123506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D5ACA-C0D1-9A4C-9CB8-11135AAB5437}"/>
              </a:ext>
            </a:extLst>
          </p:cNvPr>
          <p:cNvCxnSpPr>
            <a:cxnSpLocks/>
          </p:cNvCxnSpPr>
          <p:nvPr/>
        </p:nvCxnSpPr>
        <p:spPr>
          <a:xfrm>
            <a:off x="10311305" y="2500349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BBC23D-C075-D344-9FC8-D42D54C819B9}"/>
              </a:ext>
            </a:extLst>
          </p:cNvPr>
          <p:cNvCxnSpPr>
            <a:cxnSpLocks/>
          </p:cNvCxnSpPr>
          <p:nvPr/>
        </p:nvCxnSpPr>
        <p:spPr>
          <a:xfrm>
            <a:off x="10311305" y="2894283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EB40B1-044D-3244-9C47-CE7B0EFD3CB8}"/>
              </a:ext>
            </a:extLst>
          </p:cNvPr>
          <p:cNvCxnSpPr>
            <a:cxnSpLocks/>
          </p:cNvCxnSpPr>
          <p:nvPr/>
        </p:nvCxnSpPr>
        <p:spPr>
          <a:xfrm>
            <a:off x="10311305" y="3475709"/>
            <a:ext cx="260872" cy="0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EE6D18-BAFE-B443-B869-E424A40ED088}"/>
              </a:ext>
            </a:extLst>
          </p:cNvPr>
          <p:cNvSpPr txBox="1"/>
          <p:nvPr/>
        </p:nvSpPr>
        <p:spPr>
          <a:xfrm>
            <a:off x="10210348" y="1656469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67C027-9D49-0447-B0D3-D8967EAF5448}"/>
              </a:ext>
            </a:extLst>
          </p:cNvPr>
          <p:cNvSpPr txBox="1"/>
          <p:nvPr/>
        </p:nvSpPr>
        <p:spPr>
          <a:xfrm>
            <a:off x="10279582" y="2139741"/>
            <a:ext cx="75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03D60-9EB8-C841-BD83-44099E83B6F5}"/>
              </a:ext>
            </a:extLst>
          </p:cNvPr>
          <p:cNvSpPr txBox="1"/>
          <p:nvPr/>
        </p:nvSpPr>
        <p:spPr>
          <a:xfrm>
            <a:off x="10279582" y="2540768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8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6498A9-13C5-C44C-B791-BEA3D7EB1972}"/>
              </a:ext>
            </a:extLst>
          </p:cNvPr>
          <p:cNvSpPr txBox="1"/>
          <p:nvPr/>
        </p:nvSpPr>
        <p:spPr>
          <a:xfrm>
            <a:off x="10281125" y="3074682"/>
            <a:ext cx="75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12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152C8B-E1F8-2348-8BFE-AF150127331E}"/>
              </a:ext>
            </a:extLst>
          </p:cNvPr>
          <p:cNvSpPr txBox="1"/>
          <p:nvPr/>
        </p:nvSpPr>
        <p:spPr>
          <a:xfrm rot="16200000">
            <a:off x="10510114" y="2372757"/>
            <a:ext cx="13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rotvec1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887283-F18A-0B4D-AC81-B48C04844DFB}"/>
              </a:ext>
            </a:extLst>
          </p:cNvPr>
          <p:cNvSpPr/>
          <p:nvPr/>
        </p:nvSpPr>
        <p:spPr>
          <a:xfrm rot="5400000">
            <a:off x="10271034" y="2552893"/>
            <a:ext cx="1868993" cy="44547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F5C516-1A60-DA4D-A049-98DD3FC29E85}"/>
              </a:ext>
            </a:extLst>
          </p:cNvPr>
          <p:cNvSpPr txBox="1"/>
          <p:nvPr/>
        </p:nvSpPr>
        <p:spPr>
          <a:xfrm>
            <a:off x="5064314" y="3739582"/>
            <a:ext cx="12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Partition 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6A00D5-B523-1141-823D-CCA2F8CD8F8C}"/>
              </a:ext>
            </a:extLst>
          </p:cNvPr>
          <p:cNvSpPr txBox="1"/>
          <p:nvPr/>
        </p:nvSpPr>
        <p:spPr>
          <a:xfrm>
            <a:off x="1444083" y="14718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ct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DE443B9-5A8C-8444-BC94-755C0363F8F6}"/>
              </a:ext>
            </a:extLst>
          </p:cNvPr>
          <p:cNvCxnSpPr>
            <a:cxnSpLocks/>
          </p:cNvCxnSpPr>
          <p:nvPr/>
        </p:nvCxnSpPr>
        <p:spPr>
          <a:xfrm>
            <a:off x="363017" y="2002576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486BE5-1BF0-7E43-83C7-821B403D7560}"/>
              </a:ext>
            </a:extLst>
          </p:cNvPr>
          <p:cNvCxnSpPr>
            <a:cxnSpLocks/>
          </p:cNvCxnSpPr>
          <p:nvPr/>
        </p:nvCxnSpPr>
        <p:spPr>
          <a:xfrm>
            <a:off x="1138434" y="2041175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122E7D-E2E5-D747-BBD5-56DB1D67EE02}"/>
              </a:ext>
            </a:extLst>
          </p:cNvPr>
          <p:cNvCxnSpPr>
            <a:cxnSpLocks/>
          </p:cNvCxnSpPr>
          <p:nvPr/>
        </p:nvCxnSpPr>
        <p:spPr>
          <a:xfrm>
            <a:off x="2899905" y="2008340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A895FC-F1F3-9345-B416-F0B498BB36D4}"/>
              </a:ext>
            </a:extLst>
          </p:cNvPr>
          <p:cNvCxnSpPr>
            <a:cxnSpLocks/>
          </p:cNvCxnSpPr>
          <p:nvPr/>
        </p:nvCxnSpPr>
        <p:spPr>
          <a:xfrm>
            <a:off x="3898744" y="2023293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340255B-1E60-2742-ADB5-69BF4EC16C72}"/>
              </a:ext>
            </a:extLst>
          </p:cNvPr>
          <p:cNvSpPr txBox="1"/>
          <p:nvPr/>
        </p:nvSpPr>
        <p:spPr>
          <a:xfrm>
            <a:off x="143851" y="2315734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ED701D-3C61-2344-B6DF-9D545700DF43}"/>
              </a:ext>
            </a:extLst>
          </p:cNvPr>
          <p:cNvSpPr txBox="1"/>
          <p:nvPr/>
        </p:nvSpPr>
        <p:spPr>
          <a:xfrm>
            <a:off x="940305" y="2354559"/>
            <a:ext cx="56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D1A3BA-7039-4A4A-8402-1324CAA42C49}"/>
              </a:ext>
            </a:extLst>
          </p:cNvPr>
          <p:cNvSpPr txBox="1"/>
          <p:nvPr/>
        </p:nvSpPr>
        <p:spPr>
          <a:xfrm>
            <a:off x="2327117" y="2338027"/>
            <a:ext cx="91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/2-2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16A3D44-77ED-6B4D-882C-B4B914E2A367}"/>
              </a:ext>
            </a:extLst>
          </p:cNvPr>
          <p:cNvSpPr txBox="1"/>
          <p:nvPr/>
        </p:nvSpPr>
        <p:spPr>
          <a:xfrm>
            <a:off x="3344136" y="2278900"/>
            <a:ext cx="91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rot</a:t>
            </a:r>
            <a:r>
              <a:rPr lang="en-US" sz="1800" baseline="-25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/2-1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EB7E76-5C58-E743-B4CE-EEAA209694DD}"/>
              </a:ext>
            </a:extLst>
          </p:cNvPr>
          <p:cNvSpPr txBox="1"/>
          <p:nvPr/>
        </p:nvSpPr>
        <p:spPr>
          <a:xfrm>
            <a:off x="1598606" y="192565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B63B16-9210-664B-ACBC-99E06915F481}"/>
              </a:ext>
            </a:extLst>
          </p:cNvPr>
          <p:cNvCxnSpPr>
            <a:cxnSpLocks/>
          </p:cNvCxnSpPr>
          <p:nvPr/>
        </p:nvCxnSpPr>
        <p:spPr>
          <a:xfrm flipH="1">
            <a:off x="363018" y="1986512"/>
            <a:ext cx="3583161" cy="36781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EEFD77-53D3-2B48-BE9F-BB863AF11D7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1608714" y="1841135"/>
            <a:ext cx="15066" cy="145377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D9A7B9D-21D4-B24E-9B8C-3D74707E6FAE}"/>
              </a:ext>
            </a:extLst>
          </p:cNvPr>
          <p:cNvSpPr txBox="1"/>
          <p:nvPr/>
        </p:nvSpPr>
        <p:spPr>
          <a:xfrm>
            <a:off x="11173" y="3068978"/>
            <a:ext cx="853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4A59A-C47B-A246-A131-D200217F1523}"/>
              </a:ext>
            </a:extLst>
          </p:cNvPr>
          <p:cNvSpPr txBox="1"/>
          <p:nvPr/>
        </p:nvSpPr>
        <p:spPr>
          <a:xfrm>
            <a:off x="774947" y="3046526"/>
            <a:ext cx="609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64C07F-8B31-E040-975B-2B45EB6A929F}"/>
              </a:ext>
            </a:extLst>
          </p:cNvPr>
          <p:cNvSpPr txBox="1"/>
          <p:nvPr/>
        </p:nvSpPr>
        <p:spPr>
          <a:xfrm>
            <a:off x="2211341" y="3036851"/>
            <a:ext cx="10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1N/2-2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91F798-504C-7142-86F4-2142874F7D58}"/>
              </a:ext>
            </a:extLst>
          </p:cNvPr>
          <p:cNvSpPr txBox="1"/>
          <p:nvPr/>
        </p:nvSpPr>
        <p:spPr>
          <a:xfrm>
            <a:off x="3343115" y="3044694"/>
            <a:ext cx="10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u</a:t>
            </a:r>
            <a:r>
              <a:rPr lang="en-US" sz="18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1N/2-2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F6F7E36-D17F-EF45-847F-198E094B8214}"/>
              </a:ext>
            </a:extLst>
          </p:cNvPr>
          <p:cNvCxnSpPr>
            <a:cxnSpLocks/>
          </p:cNvCxnSpPr>
          <p:nvPr/>
        </p:nvCxnSpPr>
        <p:spPr>
          <a:xfrm>
            <a:off x="341536" y="2732134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2FCE41F-EFFA-3E43-9058-E77C6C55687C}"/>
              </a:ext>
            </a:extLst>
          </p:cNvPr>
          <p:cNvCxnSpPr>
            <a:cxnSpLocks/>
          </p:cNvCxnSpPr>
          <p:nvPr/>
        </p:nvCxnSpPr>
        <p:spPr>
          <a:xfrm>
            <a:off x="1116953" y="2770733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4C92CF5-4C67-4E43-B8DC-10807D0A7BC8}"/>
              </a:ext>
            </a:extLst>
          </p:cNvPr>
          <p:cNvCxnSpPr>
            <a:cxnSpLocks/>
          </p:cNvCxnSpPr>
          <p:nvPr/>
        </p:nvCxnSpPr>
        <p:spPr>
          <a:xfrm>
            <a:off x="2878424" y="2737898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2E03039-13CC-B74E-AD6F-27781A6D9230}"/>
              </a:ext>
            </a:extLst>
          </p:cNvPr>
          <p:cNvCxnSpPr>
            <a:cxnSpLocks/>
          </p:cNvCxnSpPr>
          <p:nvPr/>
        </p:nvCxnSpPr>
        <p:spPr>
          <a:xfrm>
            <a:off x="3877263" y="2752851"/>
            <a:ext cx="0" cy="337205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CD556FA-711B-6B46-8AD3-264E1BEEB6B5}"/>
              </a:ext>
            </a:extLst>
          </p:cNvPr>
          <p:cNvCxnSpPr>
            <a:cxnSpLocks/>
          </p:cNvCxnSpPr>
          <p:nvPr/>
        </p:nvCxnSpPr>
        <p:spPr>
          <a:xfrm>
            <a:off x="312571" y="3429281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025FE2-27F5-0E4A-AA38-F6D54D52E955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64536" y="3415858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79B808-8E45-FC41-BD30-48FDEC45FF92}"/>
              </a:ext>
            </a:extLst>
          </p:cNvPr>
          <p:cNvCxnSpPr>
            <a:cxnSpLocks/>
          </p:cNvCxnSpPr>
          <p:nvPr/>
        </p:nvCxnSpPr>
        <p:spPr>
          <a:xfrm>
            <a:off x="2969813" y="3576984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D312D2-7917-DF42-8280-86805F6777C0}"/>
              </a:ext>
            </a:extLst>
          </p:cNvPr>
          <p:cNvCxnSpPr>
            <a:cxnSpLocks/>
          </p:cNvCxnSpPr>
          <p:nvPr/>
        </p:nvCxnSpPr>
        <p:spPr>
          <a:xfrm flipH="1">
            <a:off x="3521778" y="3563561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CF1E6-6D23-7C43-BBD8-4D7916C9BFBB}"/>
              </a:ext>
            </a:extLst>
          </p:cNvPr>
          <p:cNvSpPr txBox="1"/>
          <p:nvPr/>
        </p:nvSpPr>
        <p:spPr>
          <a:xfrm>
            <a:off x="3270140" y="3871185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D33E0E-2F88-E242-B1A4-689FD85DB7CC}"/>
              </a:ext>
            </a:extLst>
          </p:cNvPr>
          <p:cNvSpPr txBox="1"/>
          <p:nvPr/>
        </p:nvSpPr>
        <p:spPr>
          <a:xfrm>
            <a:off x="576965" y="3836131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B4E42D-E1BD-284F-9503-9AF77B8A9C62}"/>
              </a:ext>
            </a:extLst>
          </p:cNvPr>
          <p:cNvCxnSpPr>
            <a:cxnSpLocks/>
          </p:cNvCxnSpPr>
          <p:nvPr/>
        </p:nvCxnSpPr>
        <p:spPr>
          <a:xfrm>
            <a:off x="881792" y="4032526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44A6BFF-71C5-984C-B15E-59A0E9E55C53}"/>
              </a:ext>
            </a:extLst>
          </p:cNvPr>
          <p:cNvCxnSpPr>
            <a:cxnSpLocks/>
          </p:cNvCxnSpPr>
          <p:nvPr/>
        </p:nvCxnSpPr>
        <p:spPr>
          <a:xfrm flipH="1">
            <a:off x="2901013" y="4205462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7216BBE-C4E0-AD43-B29A-7B893F36E43E}"/>
              </a:ext>
            </a:extLst>
          </p:cNvPr>
          <p:cNvSpPr txBox="1"/>
          <p:nvPr/>
        </p:nvSpPr>
        <p:spPr>
          <a:xfrm>
            <a:off x="1639010" y="2237856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282746-84BC-DF4B-8CB3-D4AA70D72C72}"/>
              </a:ext>
            </a:extLst>
          </p:cNvPr>
          <p:cNvSpPr txBox="1"/>
          <p:nvPr/>
        </p:nvSpPr>
        <p:spPr>
          <a:xfrm>
            <a:off x="1615315" y="2918369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4BCDF7-9737-D240-A0CC-83C7B46EB1E4}"/>
              </a:ext>
            </a:extLst>
          </p:cNvPr>
          <p:cNvSpPr txBox="1"/>
          <p:nvPr/>
        </p:nvSpPr>
        <p:spPr>
          <a:xfrm>
            <a:off x="1767634" y="412841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3E71357-F2B0-9A42-9BA4-D1FFD465250D}"/>
              </a:ext>
            </a:extLst>
          </p:cNvPr>
          <p:cNvCxnSpPr>
            <a:cxnSpLocks/>
          </p:cNvCxnSpPr>
          <p:nvPr/>
        </p:nvCxnSpPr>
        <p:spPr>
          <a:xfrm>
            <a:off x="1623125" y="4822348"/>
            <a:ext cx="274993" cy="345873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F84675-EED3-3140-8927-E933420D4A40}"/>
              </a:ext>
            </a:extLst>
          </p:cNvPr>
          <p:cNvCxnSpPr>
            <a:cxnSpLocks/>
          </p:cNvCxnSpPr>
          <p:nvPr/>
        </p:nvCxnSpPr>
        <p:spPr>
          <a:xfrm flipH="1">
            <a:off x="2175090" y="4808925"/>
            <a:ext cx="214945" cy="382789"/>
          </a:xfrm>
          <a:prstGeom prst="straightConnector1">
            <a:avLst/>
          </a:prstGeom>
          <a:ln w="5715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46355BC-95D3-B644-909E-3FF4F515979C}"/>
              </a:ext>
            </a:extLst>
          </p:cNvPr>
          <p:cNvSpPr txBox="1"/>
          <p:nvPr/>
        </p:nvSpPr>
        <p:spPr>
          <a:xfrm>
            <a:off x="1898118" y="5123808"/>
            <a:ext cx="33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D39425F-FB6A-1E47-96D7-774139A5ED3C}"/>
              </a:ext>
            </a:extLst>
          </p:cNvPr>
          <p:cNvCxnSpPr>
            <a:cxnSpLocks/>
          </p:cNvCxnSpPr>
          <p:nvPr/>
        </p:nvCxnSpPr>
        <p:spPr>
          <a:xfrm>
            <a:off x="4473110" y="2894283"/>
            <a:ext cx="396252" cy="8269"/>
          </a:xfrm>
          <a:prstGeom prst="straightConnector1">
            <a:avLst/>
          </a:prstGeom>
          <a:ln w="762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6819C1C-E37B-104A-9B3F-4704C43E21B2}"/>
              </a:ext>
            </a:extLst>
          </p:cNvPr>
          <p:cNvSpPr txBox="1"/>
          <p:nvPr/>
        </p:nvSpPr>
        <p:spPr>
          <a:xfrm>
            <a:off x="1144621" y="963918"/>
            <a:ext cx="2175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Naïve dataflow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E4CF00-D5C0-6047-920E-D53DA27C98EB}"/>
              </a:ext>
            </a:extLst>
          </p:cNvPr>
          <p:cNvSpPr txBox="1"/>
          <p:nvPr/>
        </p:nvSpPr>
        <p:spPr>
          <a:xfrm>
            <a:off x="7219419" y="983140"/>
            <a:ext cx="2842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Parititioned</a:t>
            </a:r>
            <a:r>
              <a:rPr lang="en-US" sz="2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dataflow</a:t>
            </a:r>
          </a:p>
        </p:txBody>
      </p:sp>
    </p:spTree>
    <p:extLst>
      <p:ext uri="{BB962C8B-B14F-4D97-AF65-F5344CB8AC3E}">
        <p14:creationId xmlns:p14="http://schemas.microsoft.com/office/powerpoint/2010/main" val="302302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C1D0319-8B0B-0A4C-AFA7-23E51907B31A}"/>
              </a:ext>
            </a:extLst>
          </p:cNvPr>
          <p:cNvSpPr/>
          <p:nvPr/>
        </p:nvSpPr>
        <p:spPr>
          <a:xfrm rot="16200000">
            <a:off x="4210391" y="1123362"/>
            <a:ext cx="1761591" cy="439906"/>
          </a:xfrm>
          <a:prstGeom prst="roundRect">
            <a:avLst>
              <a:gd name="adj" fmla="val 667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1344A3-4522-B044-9DE8-0955E3737A97}"/>
              </a:ext>
            </a:extLst>
          </p:cNvPr>
          <p:cNvSpPr/>
          <p:nvPr/>
        </p:nvSpPr>
        <p:spPr>
          <a:xfrm rot="16200000">
            <a:off x="2226056" y="1105968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 NTT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EC847-A29A-C446-9C31-C88EEF431AEA}"/>
              </a:ext>
            </a:extLst>
          </p:cNvPr>
          <p:cNvCxnSpPr>
            <a:cxnSpLocks/>
          </p:cNvCxnSpPr>
          <p:nvPr/>
        </p:nvCxnSpPr>
        <p:spPr>
          <a:xfrm>
            <a:off x="3326804" y="1660217"/>
            <a:ext cx="15360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3F71A3CE-48EF-BD42-9150-CB30BE019C5F}"/>
              </a:ext>
            </a:extLst>
          </p:cNvPr>
          <p:cNvSpPr/>
          <p:nvPr/>
        </p:nvSpPr>
        <p:spPr>
          <a:xfrm>
            <a:off x="3455575" y="610425"/>
            <a:ext cx="1025948" cy="949540"/>
          </a:xfrm>
          <a:prstGeom prst="roundRect">
            <a:avLst>
              <a:gd name="adj" fmla="val 66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C5D78-13EE-5848-B301-D548D33BEDB1}"/>
              </a:ext>
            </a:extLst>
          </p:cNvPr>
          <p:cNvSpPr txBox="1"/>
          <p:nvPr/>
        </p:nvSpPr>
        <p:spPr>
          <a:xfrm>
            <a:off x="3495670" y="745239"/>
            <a:ext cx="9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Twiddle SRAM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CF41D79-E5CA-3142-87A6-F068D7C3CBEA}"/>
              </a:ext>
            </a:extLst>
          </p:cNvPr>
          <p:cNvCxnSpPr>
            <a:cxnSpLocks/>
          </p:cNvCxnSpPr>
          <p:nvPr/>
        </p:nvCxnSpPr>
        <p:spPr>
          <a:xfrm>
            <a:off x="4495597" y="1080700"/>
            <a:ext cx="383036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D5C163-460F-8148-9700-E23661DCB3C4}"/>
              </a:ext>
            </a:extLst>
          </p:cNvPr>
          <p:cNvCxnSpPr>
            <a:cxnSpLocks/>
          </p:cNvCxnSpPr>
          <p:nvPr/>
        </p:nvCxnSpPr>
        <p:spPr>
          <a:xfrm>
            <a:off x="5320631" y="1349628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6C6F752-8156-1341-AEA9-BEFA5B1E502C}"/>
              </a:ext>
            </a:extLst>
          </p:cNvPr>
          <p:cNvCxnSpPr>
            <a:cxnSpLocks/>
          </p:cNvCxnSpPr>
          <p:nvPr/>
        </p:nvCxnSpPr>
        <p:spPr>
          <a:xfrm>
            <a:off x="6129843" y="1356051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685F8B6-1931-4846-A03D-34020E992AF9}"/>
              </a:ext>
            </a:extLst>
          </p:cNvPr>
          <p:cNvCxnSpPr>
            <a:cxnSpLocks/>
          </p:cNvCxnSpPr>
          <p:nvPr/>
        </p:nvCxnSpPr>
        <p:spPr>
          <a:xfrm>
            <a:off x="6920589" y="1342864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E95202C-B0D2-BA4D-883E-5337CE13594A}"/>
              </a:ext>
            </a:extLst>
          </p:cNvPr>
          <p:cNvSpPr/>
          <p:nvPr/>
        </p:nvSpPr>
        <p:spPr>
          <a:xfrm rot="16200000">
            <a:off x="5014065" y="1102181"/>
            <a:ext cx="1761589" cy="469971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23337B8-F113-A346-B66D-2BE4A79927D8}"/>
              </a:ext>
            </a:extLst>
          </p:cNvPr>
          <p:cNvCxnSpPr>
            <a:cxnSpLocks/>
          </p:cNvCxnSpPr>
          <p:nvPr/>
        </p:nvCxnSpPr>
        <p:spPr>
          <a:xfrm>
            <a:off x="4528938" y="2003912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B3692C8-7538-CB46-B045-BDE9E02281ED}"/>
              </a:ext>
            </a:extLst>
          </p:cNvPr>
          <p:cNvSpPr txBox="1"/>
          <p:nvPr/>
        </p:nvSpPr>
        <p:spPr>
          <a:xfrm>
            <a:off x="3526282" y="1809338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Inverse?</a:t>
            </a:r>
          </a:p>
        </p:txBody>
      </p:sp>
      <p:sp>
        <p:nvSpPr>
          <p:cNvPr id="214" name="Left Brace 213">
            <a:extLst>
              <a:ext uri="{FF2B5EF4-FFF2-40B4-BE49-F238E27FC236}">
                <a16:creationId xmlns:a16="http://schemas.microsoft.com/office/drawing/2014/main" id="{6FF10131-B107-7047-8664-4F0BFCE98554}"/>
              </a:ext>
            </a:extLst>
          </p:cNvPr>
          <p:cNvSpPr/>
          <p:nvPr/>
        </p:nvSpPr>
        <p:spPr>
          <a:xfrm rot="16200000">
            <a:off x="4774125" y="215143"/>
            <a:ext cx="283556" cy="42415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173EE73-C962-F042-A28B-6F19D7571049}"/>
              </a:ext>
            </a:extLst>
          </p:cNvPr>
          <p:cNvSpPr txBox="1"/>
          <p:nvPr/>
        </p:nvSpPr>
        <p:spPr>
          <a:xfrm>
            <a:off x="3584887" y="2431540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16-element NTT/Inverse NTT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8043AC8A-8F9C-644D-9D4E-7C3888B89707}"/>
              </a:ext>
            </a:extLst>
          </p:cNvPr>
          <p:cNvSpPr/>
          <p:nvPr/>
        </p:nvSpPr>
        <p:spPr>
          <a:xfrm rot="16200000">
            <a:off x="5822992" y="1140625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 NTT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0757F0E-A8F2-B84F-BA6A-9A314D5A925C}"/>
              </a:ext>
            </a:extLst>
          </p:cNvPr>
          <p:cNvGrpSpPr/>
          <p:nvPr/>
        </p:nvGrpSpPr>
        <p:grpSpPr>
          <a:xfrm>
            <a:off x="2054717" y="437506"/>
            <a:ext cx="399991" cy="1753185"/>
            <a:chOff x="1706684" y="2552407"/>
            <a:chExt cx="399991" cy="1753185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FCB883E-F433-3140-B419-150607641CA4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3D71651-AD45-294E-8D6B-D28DE76893CF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D23DFE4-9071-F649-9D2D-C1B27AEA6858}"/>
                  </a:ext>
                </a:extLst>
              </p:cNvPr>
              <p:cNvCxnSpPr>
                <a:cxnSpLocks/>
                <a:stCxn id="222" idx="1"/>
                <a:endCxn id="22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6E410A5-45FD-314D-8B54-B0D35E2CCCF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9B69CE8-BE49-0C46-AFD1-589F93E3F8E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112C50A-750A-5D4F-B395-724E88B0C96A}"/>
                </a:ext>
              </a:extLst>
            </p:cNvPr>
            <p:cNvSpPr txBox="1"/>
            <p:nvPr/>
          </p:nvSpPr>
          <p:spPr>
            <a:xfrm>
              <a:off x="1726392" y="25688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4291CD8-1EE9-C046-A7CD-66C38538F7DD}"/>
                </a:ext>
              </a:extLst>
            </p:cNvPr>
            <p:cNvSpPr txBox="1"/>
            <p:nvPr/>
          </p:nvSpPr>
          <p:spPr>
            <a:xfrm>
              <a:off x="1726392" y="300272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E3E86E4-05E7-4641-969C-A84B2EDE714D}"/>
                </a:ext>
              </a:extLst>
            </p:cNvPr>
            <p:cNvSpPr txBox="1"/>
            <p:nvPr/>
          </p:nvSpPr>
          <p:spPr>
            <a:xfrm>
              <a:off x="1726392" y="343661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B48E09-41A4-A549-A419-6116DD7ACB5A}"/>
                </a:ext>
              </a:extLst>
            </p:cNvPr>
            <p:cNvSpPr txBox="1"/>
            <p:nvPr/>
          </p:nvSpPr>
          <p:spPr>
            <a:xfrm>
              <a:off x="1744075" y="387050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01BED64-7CFD-7749-B78D-A3C52E66A167}"/>
              </a:ext>
            </a:extLst>
          </p:cNvPr>
          <p:cNvGrpSpPr/>
          <p:nvPr/>
        </p:nvGrpSpPr>
        <p:grpSpPr>
          <a:xfrm>
            <a:off x="1590804" y="437505"/>
            <a:ext cx="419873" cy="1753185"/>
            <a:chOff x="1203786" y="2560025"/>
            <a:chExt cx="419873" cy="175318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58F89AF-5CB1-2D4E-83E7-12755D5BAC32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761C3B2-F13E-6541-A428-E4F9C327EE6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D183C76-25E3-A745-9220-2453E228D230}"/>
                  </a:ext>
                </a:extLst>
              </p:cNvPr>
              <p:cNvCxnSpPr>
                <a:cxnSpLocks/>
                <a:stCxn id="234" idx="1"/>
                <a:endCxn id="23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59667F-66B0-7C4F-8E1A-B05424E69C7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C278C3F-BD6E-3544-A1D7-F0387D2AFC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F3A7EB1-6772-924C-8085-B27FA90A037A}"/>
                </a:ext>
              </a:extLst>
            </p:cNvPr>
            <p:cNvSpPr txBox="1"/>
            <p:nvPr/>
          </p:nvSpPr>
          <p:spPr>
            <a:xfrm>
              <a:off x="1232893" y="258522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1A2A57C-F98B-4849-B843-B6B01A0E347F}"/>
                </a:ext>
              </a:extLst>
            </p:cNvPr>
            <p:cNvSpPr txBox="1"/>
            <p:nvPr/>
          </p:nvSpPr>
          <p:spPr>
            <a:xfrm>
              <a:off x="1232893" y="301911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7A7ECDC-22AB-A04C-A35F-4B40A475EF70}"/>
                </a:ext>
              </a:extLst>
            </p:cNvPr>
            <p:cNvSpPr txBox="1"/>
            <p:nvPr/>
          </p:nvSpPr>
          <p:spPr>
            <a:xfrm>
              <a:off x="1232893" y="345301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F872A43-64CD-9F40-B1EF-F837BF1F2D48}"/>
                </a:ext>
              </a:extLst>
            </p:cNvPr>
            <p:cNvSpPr txBox="1"/>
            <p:nvPr/>
          </p:nvSpPr>
          <p:spPr>
            <a:xfrm>
              <a:off x="1261059" y="388690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696EC0-E9D7-4545-9462-23020210C606}"/>
              </a:ext>
            </a:extLst>
          </p:cNvPr>
          <p:cNvGrpSpPr/>
          <p:nvPr/>
        </p:nvGrpSpPr>
        <p:grpSpPr>
          <a:xfrm>
            <a:off x="1103294" y="437504"/>
            <a:ext cx="592703" cy="1753185"/>
            <a:chOff x="663595" y="2560025"/>
            <a:chExt cx="592703" cy="1753185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4408E3B-38FE-854F-9A82-B7E842BC700A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9E4B3D-0DA4-5446-BE62-D6206F64C64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5099FC05-ABA6-9F45-B1F2-B043E0C4DC5A}"/>
                  </a:ext>
                </a:extLst>
              </p:cNvPr>
              <p:cNvCxnSpPr>
                <a:cxnSpLocks/>
                <a:stCxn id="243" idx="1"/>
                <a:endCxn id="24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04D978-147C-B14A-9CB1-6F232927A1E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A91B04-8EE8-674A-A706-84BE8360EAEF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F84880D-FE4E-6A4E-BA5D-E79B941EAC5C}"/>
                </a:ext>
              </a:extLst>
            </p:cNvPr>
            <p:cNvSpPr txBox="1"/>
            <p:nvPr/>
          </p:nvSpPr>
          <p:spPr>
            <a:xfrm>
              <a:off x="704792" y="257644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9426023-42F5-384C-940F-D07CCD98580F}"/>
                </a:ext>
              </a:extLst>
            </p:cNvPr>
            <p:cNvSpPr txBox="1"/>
            <p:nvPr/>
          </p:nvSpPr>
          <p:spPr>
            <a:xfrm>
              <a:off x="704792" y="30103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F180BA8-3D5C-8440-B59A-7CF002D5FFF8}"/>
                </a:ext>
              </a:extLst>
            </p:cNvPr>
            <p:cNvSpPr txBox="1"/>
            <p:nvPr/>
          </p:nvSpPr>
          <p:spPr>
            <a:xfrm>
              <a:off x="684484" y="3468244"/>
              <a:ext cx="57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3ABC5F2-B141-EF49-B9B3-49BE2EFA9A8B}"/>
                </a:ext>
              </a:extLst>
            </p:cNvPr>
            <p:cNvSpPr txBox="1"/>
            <p:nvPr/>
          </p:nvSpPr>
          <p:spPr>
            <a:xfrm>
              <a:off x="663595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190712C-50A8-8540-AC7B-752CAFFB663D}"/>
              </a:ext>
            </a:extLst>
          </p:cNvPr>
          <p:cNvGrpSpPr/>
          <p:nvPr/>
        </p:nvGrpSpPr>
        <p:grpSpPr>
          <a:xfrm>
            <a:off x="648686" y="437503"/>
            <a:ext cx="452683" cy="1753185"/>
            <a:chOff x="199679" y="2560025"/>
            <a:chExt cx="452683" cy="175318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5B539CC-6698-F949-B689-5117A7AD9693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7EE28F2-411D-4248-8396-D341348131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9B77D81-18AD-8A4C-805B-A69179C5EAF8}"/>
                  </a:ext>
                </a:extLst>
              </p:cNvPr>
              <p:cNvCxnSpPr>
                <a:cxnSpLocks/>
                <a:stCxn id="252" idx="1"/>
                <a:endCxn id="25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27CD3D7-A689-E244-8ACA-13961855ADB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49311BC-19CD-9E4D-B093-95AAEF14D70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A46FC84-9142-CB47-9B48-51E33B821DE3}"/>
                </a:ext>
              </a:extLst>
            </p:cNvPr>
            <p:cNvSpPr txBox="1"/>
            <p:nvPr/>
          </p:nvSpPr>
          <p:spPr>
            <a:xfrm>
              <a:off x="211216" y="25764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3B0178F-82FE-3A48-A311-7F41D400A5B1}"/>
                </a:ext>
              </a:extLst>
            </p:cNvPr>
            <p:cNvSpPr txBox="1"/>
            <p:nvPr/>
          </p:nvSpPr>
          <p:spPr>
            <a:xfrm>
              <a:off x="211216" y="301034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EE7E975-3EC6-5847-B401-7283B4693E26}"/>
                </a:ext>
              </a:extLst>
            </p:cNvPr>
            <p:cNvSpPr txBox="1"/>
            <p:nvPr/>
          </p:nvSpPr>
          <p:spPr>
            <a:xfrm>
              <a:off x="210224" y="344423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F273AAB-AA75-0645-9692-3BD58D3B7510}"/>
                </a:ext>
              </a:extLst>
            </p:cNvPr>
            <p:cNvSpPr txBox="1"/>
            <p:nvPr/>
          </p:nvSpPr>
          <p:spPr>
            <a:xfrm>
              <a:off x="204924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634930-C1FB-2842-9884-40322015D861}"/>
              </a:ext>
            </a:extLst>
          </p:cNvPr>
          <p:cNvGrpSpPr/>
          <p:nvPr/>
        </p:nvGrpSpPr>
        <p:grpSpPr>
          <a:xfrm>
            <a:off x="8776894" y="467297"/>
            <a:ext cx="395343" cy="1753185"/>
            <a:chOff x="1706684" y="2552407"/>
            <a:chExt cx="395343" cy="1753185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2DF99C50-6E5E-984A-BAB4-5E916A47DA7D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26011C9-5984-ED47-ADA7-4BCF5674A9B4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A8570C1-0926-CF45-8F2A-7EE0639F219A}"/>
                  </a:ext>
                </a:extLst>
              </p:cNvPr>
              <p:cNvCxnSpPr>
                <a:stCxn id="270" idx="1"/>
                <a:endCxn id="2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61E3B8C-1F2E-C04F-8DE8-D4ECDC34106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8EF48CE-03A7-F546-B1A6-415E5B3174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E339B4CA-9800-3149-8274-76BE8C4CE3B7}"/>
                </a:ext>
              </a:extLst>
            </p:cNvPr>
            <p:cNvSpPr txBox="1"/>
            <p:nvPr/>
          </p:nvSpPr>
          <p:spPr>
            <a:xfrm>
              <a:off x="1757322" y="256882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4485AD4-C6AE-C845-907D-312897C2E3E0}"/>
                </a:ext>
              </a:extLst>
            </p:cNvPr>
            <p:cNvSpPr txBox="1"/>
            <p:nvPr/>
          </p:nvSpPr>
          <p:spPr>
            <a:xfrm>
              <a:off x="1757322" y="30027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137578D-DC1E-A249-B280-33EEFCA2F33C}"/>
                </a:ext>
              </a:extLst>
            </p:cNvPr>
            <p:cNvSpPr txBox="1"/>
            <p:nvPr/>
          </p:nvSpPr>
          <p:spPr>
            <a:xfrm>
              <a:off x="1757322" y="3436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6614F4E-20D9-4C44-B352-351923DE0EF3}"/>
                </a:ext>
              </a:extLst>
            </p:cNvPr>
            <p:cNvSpPr txBox="1"/>
            <p:nvPr/>
          </p:nvSpPr>
          <p:spPr>
            <a:xfrm>
              <a:off x="1763624" y="387051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8A2CD90-8694-634B-9EA5-778CD631C606}"/>
              </a:ext>
            </a:extLst>
          </p:cNvPr>
          <p:cNvGrpSpPr/>
          <p:nvPr/>
        </p:nvGrpSpPr>
        <p:grpSpPr>
          <a:xfrm>
            <a:off x="8312981" y="467296"/>
            <a:ext cx="395343" cy="1753185"/>
            <a:chOff x="1203786" y="2560025"/>
            <a:chExt cx="395343" cy="1753185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3FD48E9F-E870-9C41-9756-8131C05DE148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A367A-ED86-B043-A25B-2360CC7FA6E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516D8EE-3325-964D-BB4B-DD89176C27FE}"/>
                  </a:ext>
                </a:extLst>
              </p:cNvPr>
              <p:cNvCxnSpPr>
                <a:stCxn id="280" idx="1"/>
                <a:endCxn id="28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214BB11-ABC6-EC43-A7F9-58C7BE5FAB54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BA56782-2568-6A47-938D-FFB68F4CAF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8AA52C1-B819-964C-831D-4A6FC7D16CBA}"/>
                </a:ext>
              </a:extLst>
            </p:cNvPr>
            <p:cNvSpPr txBox="1"/>
            <p:nvPr/>
          </p:nvSpPr>
          <p:spPr>
            <a:xfrm>
              <a:off x="1255001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C5EC753-A7EF-5048-AF76-6477EE6E33A2}"/>
                </a:ext>
              </a:extLst>
            </p:cNvPr>
            <p:cNvSpPr txBox="1"/>
            <p:nvPr/>
          </p:nvSpPr>
          <p:spPr>
            <a:xfrm>
              <a:off x="1255001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2614364-8639-894A-9AA4-EE1B4E5488CA}"/>
                </a:ext>
              </a:extLst>
            </p:cNvPr>
            <p:cNvSpPr txBox="1"/>
            <p:nvPr/>
          </p:nvSpPr>
          <p:spPr>
            <a:xfrm>
              <a:off x="1255001" y="34442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79006CA-5657-9740-8241-AA4FD9AD130D}"/>
                </a:ext>
              </a:extLst>
            </p:cNvPr>
            <p:cNvSpPr txBox="1"/>
            <p:nvPr/>
          </p:nvSpPr>
          <p:spPr>
            <a:xfrm>
              <a:off x="1253854" y="39126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F417771-608A-544E-A0A1-157A89B5D650}"/>
              </a:ext>
            </a:extLst>
          </p:cNvPr>
          <p:cNvGrpSpPr/>
          <p:nvPr/>
        </p:nvGrpSpPr>
        <p:grpSpPr>
          <a:xfrm>
            <a:off x="7823996" y="467295"/>
            <a:ext cx="414991" cy="1753185"/>
            <a:chOff x="662120" y="2560025"/>
            <a:chExt cx="414991" cy="1753185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C861BC1D-B19A-F849-8122-AEAFEBC2916D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982311A-2EA1-5340-89B5-01EBF8E41FB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FFDA6D7-C3B1-334B-A691-932376D52416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185A776-7BFA-5745-BA74-7E90AA268A1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0844389-87C8-3942-BB21-72CADB94B8F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568E377-1F9F-774A-BB58-E42028097BDA}"/>
                </a:ext>
              </a:extLst>
            </p:cNvPr>
            <p:cNvSpPr txBox="1"/>
            <p:nvPr/>
          </p:nvSpPr>
          <p:spPr>
            <a:xfrm>
              <a:off x="704792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A7787C0-E1E7-2C47-B3B3-EB2D3B7D488C}"/>
                </a:ext>
              </a:extLst>
            </p:cNvPr>
            <p:cNvSpPr txBox="1"/>
            <p:nvPr/>
          </p:nvSpPr>
          <p:spPr>
            <a:xfrm>
              <a:off x="704792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8E0686C-8C93-6443-8A43-D63B118D1ADC}"/>
                </a:ext>
              </a:extLst>
            </p:cNvPr>
            <p:cNvSpPr txBox="1"/>
            <p:nvPr/>
          </p:nvSpPr>
          <p:spPr>
            <a:xfrm>
              <a:off x="662120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2831775-73D9-EC4E-AD7D-05AA33C35F7E}"/>
                </a:ext>
              </a:extLst>
            </p:cNvPr>
            <p:cNvSpPr txBox="1"/>
            <p:nvPr/>
          </p:nvSpPr>
          <p:spPr>
            <a:xfrm>
              <a:off x="663595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47F5CB0-8B35-BE4C-9648-CD56892B76FF}"/>
              </a:ext>
            </a:extLst>
          </p:cNvPr>
          <p:cNvGrpSpPr/>
          <p:nvPr/>
        </p:nvGrpSpPr>
        <p:grpSpPr>
          <a:xfrm>
            <a:off x="7359105" y="467294"/>
            <a:ext cx="452492" cy="1753185"/>
            <a:chOff x="187921" y="2560025"/>
            <a:chExt cx="452492" cy="1753185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FA17A23-6376-CE46-898B-AA9831627BFA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ADA77E1-2345-CE45-81A8-C8AA6654EC1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E9753D3-79C1-1749-9DAC-8144F74E9811}"/>
                  </a:ext>
                </a:extLst>
              </p:cNvPr>
              <p:cNvCxnSpPr>
                <a:stCxn id="300" idx="1"/>
                <a:endCxn id="3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665F526A-1CB1-F643-8D02-86DF3A4C02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D8F6FCA-A31C-7A4A-9D40-16B8445A452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76B9549-FD6E-5F4A-962F-5E1FE1632A0E}"/>
                </a:ext>
              </a:extLst>
            </p:cNvPr>
            <p:cNvSpPr txBox="1"/>
            <p:nvPr/>
          </p:nvSpPr>
          <p:spPr>
            <a:xfrm>
              <a:off x="203984" y="257644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7FF082E-2D85-804F-8E34-87276EABC331}"/>
                </a:ext>
              </a:extLst>
            </p:cNvPr>
            <p:cNvSpPr txBox="1"/>
            <p:nvPr/>
          </p:nvSpPr>
          <p:spPr>
            <a:xfrm>
              <a:off x="187921" y="303337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6F650BC-939E-494B-96A5-B964F8FC7FA7}"/>
                </a:ext>
              </a:extLst>
            </p:cNvPr>
            <p:cNvSpPr txBox="1"/>
            <p:nvPr/>
          </p:nvSpPr>
          <p:spPr>
            <a:xfrm>
              <a:off x="221833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202719-12E0-D744-818F-15CE5AF03D60}"/>
                </a:ext>
              </a:extLst>
            </p:cNvPr>
            <p:cNvSpPr txBox="1"/>
            <p:nvPr/>
          </p:nvSpPr>
          <p:spPr>
            <a:xfrm>
              <a:off x="228121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BE5447-4D96-5B4A-A965-DD566230CAED}"/>
              </a:ext>
            </a:extLst>
          </p:cNvPr>
          <p:cNvCxnSpPr>
            <a:cxnSpLocks/>
          </p:cNvCxnSpPr>
          <p:nvPr/>
        </p:nvCxnSpPr>
        <p:spPr>
          <a:xfrm>
            <a:off x="2518407" y="1357523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3B67F6-160A-694D-8A69-3892DE6E97DF}"/>
              </a:ext>
            </a:extLst>
          </p:cNvPr>
          <p:cNvCxnSpPr>
            <a:cxnSpLocks/>
          </p:cNvCxnSpPr>
          <p:nvPr/>
        </p:nvCxnSpPr>
        <p:spPr>
          <a:xfrm>
            <a:off x="7483489" y="-512863"/>
            <a:ext cx="349063" cy="10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9538B9-30F0-8A46-9FC9-07B1640D8A81}"/>
              </a:ext>
            </a:extLst>
          </p:cNvPr>
          <p:cNvCxnSpPr>
            <a:cxnSpLocks/>
          </p:cNvCxnSpPr>
          <p:nvPr/>
        </p:nvCxnSpPr>
        <p:spPr>
          <a:xfrm>
            <a:off x="3461861" y="4023613"/>
            <a:ext cx="1122855" cy="2399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CC7B08A-B15F-624B-8D2F-B06558968503}"/>
              </a:ext>
            </a:extLst>
          </p:cNvPr>
          <p:cNvCxnSpPr>
            <a:cxnSpLocks/>
          </p:cNvCxnSpPr>
          <p:nvPr/>
        </p:nvCxnSpPr>
        <p:spPr>
          <a:xfrm flipH="1">
            <a:off x="5322900" y="4011076"/>
            <a:ext cx="1252809" cy="26939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FD28CC0B-4EA8-F744-8A03-645EE8A9596B}"/>
              </a:ext>
            </a:extLst>
          </p:cNvPr>
          <p:cNvSpPr/>
          <p:nvPr/>
        </p:nvSpPr>
        <p:spPr>
          <a:xfrm>
            <a:off x="4569153" y="4265653"/>
            <a:ext cx="779813" cy="872656"/>
          </a:xfrm>
          <a:prstGeom prst="roundRect">
            <a:avLst>
              <a:gd name="adj" fmla="val 435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4E604B4-4A20-434B-B152-835610483B7A}"/>
              </a:ext>
            </a:extLst>
          </p:cNvPr>
          <p:cNvCxnSpPr>
            <a:cxnSpLocks/>
          </p:cNvCxnSpPr>
          <p:nvPr/>
        </p:nvCxnSpPr>
        <p:spPr>
          <a:xfrm flipV="1">
            <a:off x="5363438" y="4698907"/>
            <a:ext cx="210711" cy="2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0EA445D-B9F5-8048-A77F-FAC0DAA76F28}"/>
              </a:ext>
            </a:extLst>
          </p:cNvPr>
          <p:cNvCxnSpPr>
            <a:cxnSpLocks/>
          </p:cNvCxnSpPr>
          <p:nvPr/>
        </p:nvCxnSpPr>
        <p:spPr>
          <a:xfrm>
            <a:off x="4345963" y="4691286"/>
            <a:ext cx="213429" cy="5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90D6A58-8069-0645-8D7E-2CC41AFB4E4F}"/>
              </a:ext>
            </a:extLst>
          </p:cNvPr>
          <p:cNvSpPr/>
          <p:nvPr/>
        </p:nvSpPr>
        <p:spPr>
          <a:xfrm>
            <a:off x="3467259" y="4267658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8CB7C598-65A0-5147-9FF2-DAF14110C09D}"/>
              </a:ext>
            </a:extLst>
          </p:cNvPr>
          <p:cNvCxnSpPr>
            <a:stCxn id="599" idx="0"/>
            <a:endCxn id="599" idx="2"/>
          </p:cNvCxnSpPr>
          <p:nvPr/>
        </p:nvCxnSpPr>
        <p:spPr>
          <a:xfrm>
            <a:off x="3894303" y="4267658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104390F5-35AF-CC4F-A6C7-61D63394D6AF}"/>
              </a:ext>
            </a:extLst>
          </p:cNvPr>
          <p:cNvCxnSpPr>
            <a:cxnSpLocks/>
            <a:stCxn id="599" idx="3"/>
            <a:endCxn id="599" idx="1"/>
          </p:cNvCxnSpPr>
          <p:nvPr/>
        </p:nvCxnSpPr>
        <p:spPr>
          <a:xfrm flipH="1">
            <a:off x="3467259" y="4690812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80F4F666-AB50-4D41-9968-7B3CD1367DFD}"/>
              </a:ext>
            </a:extLst>
          </p:cNvPr>
          <p:cNvGrpSpPr/>
          <p:nvPr/>
        </p:nvGrpSpPr>
        <p:grpSpPr>
          <a:xfrm>
            <a:off x="3567600" y="4267658"/>
            <a:ext cx="637361" cy="854402"/>
            <a:chOff x="3533457" y="4273030"/>
            <a:chExt cx="637361" cy="854402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44A819B-DE0F-2D43-8B92-C4CA915E8EB0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E7FA9641-507E-ED49-B3F3-FFC0715ACC28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EAAE146-7ADB-B642-837B-8142196FC108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2F07F5D-C924-B242-B5F9-B3459DF7D99C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088FD829-BFBA-EB47-AD14-C0E0C5327D11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4FF4CE2-DF30-524B-9990-CA2AA418C02E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9EE6F69-EC41-B147-AA74-F0D6C56257B1}"/>
              </a:ext>
            </a:extLst>
          </p:cNvPr>
          <p:cNvGrpSpPr/>
          <p:nvPr/>
        </p:nvGrpSpPr>
        <p:grpSpPr>
          <a:xfrm rot="5400000">
            <a:off x="3552152" y="4269602"/>
            <a:ext cx="681767" cy="854402"/>
            <a:chOff x="3533457" y="4273030"/>
            <a:chExt cx="637361" cy="854402"/>
          </a:xfrm>
        </p:grpSpPr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CDD0F7A-962F-944A-AD75-1214C2B1163F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6FA5EF5-6252-B84B-9D68-973566FAD2AD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59BF546-7172-5A4A-A8BA-A977E2AF6AB9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1AEE7E7-4F1F-7E40-818E-2D1D51F15ED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A102BD2-0894-7D4E-8A78-971A4AA8DA3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AE172E-D5A0-6E49-9E1D-622E333767B9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9" name="Rectangle 618">
            <a:extLst>
              <a:ext uri="{FF2B5EF4-FFF2-40B4-BE49-F238E27FC236}">
                <a16:creationId xmlns:a16="http://schemas.microsoft.com/office/drawing/2014/main" id="{281321FA-415A-0E4E-ADEA-E3F71128865B}"/>
              </a:ext>
            </a:extLst>
          </p:cNvPr>
          <p:cNvSpPr/>
          <p:nvPr/>
        </p:nvSpPr>
        <p:spPr>
          <a:xfrm>
            <a:off x="3891755" y="42664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07EC6130-6A06-B943-9A9C-484968C2DB9A}"/>
              </a:ext>
            </a:extLst>
          </p:cNvPr>
          <p:cNvSpPr/>
          <p:nvPr/>
        </p:nvSpPr>
        <p:spPr>
          <a:xfrm>
            <a:off x="3461861" y="4687532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6BD5563F-C7F3-0F4E-8ACD-41F6DCC238ED}"/>
              </a:ext>
            </a:extLst>
          </p:cNvPr>
          <p:cNvSpPr/>
          <p:nvPr/>
        </p:nvSpPr>
        <p:spPr>
          <a:xfrm>
            <a:off x="5598197" y="4283907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AAE9EB7E-E5D9-1042-80C9-CB628E188FFC}"/>
              </a:ext>
            </a:extLst>
          </p:cNvPr>
          <p:cNvCxnSpPr>
            <a:stCxn id="633" idx="0"/>
            <a:endCxn id="633" idx="2"/>
          </p:cNvCxnSpPr>
          <p:nvPr/>
        </p:nvCxnSpPr>
        <p:spPr>
          <a:xfrm>
            <a:off x="6025241" y="4283907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32858E0B-5C19-8049-AC0B-6FE730E62860}"/>
              </a:ext>
            </a:extLst>
          </p:cNvPr>
          <p:cNvCxnSpPr>
            <a:cxnSpLocks/>
            <a:stCxn id="633" idx="3"/>
            <a:endCxn id="633" idx="1"/>
          </p:cNvCxnSpPr>
          <p:nvPr/>
        </p:nvCxnSpPr>
        <p:spPr>
          <a:xfrm flipH="1">
            <a:off x="5598197" y="4707061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CEC0CFB4-AE19-5249-B655-11FDDEA3698D}"/>
              </a:ext>
            </a:extLst>
          </p:cNvPr>
          <p:cNvGrpSpPr/>
          <p:nvPr/>
        </p:nvGrpSpPr>
        <p:grpSpPr>
          <a:xfrm>
            <a:off x="5698538" y="4283907"/>
            <a:ext cx="637361" cy="854402"/>
            <a:chOff x="3533457" y="4273030"/>
            <a:chExt cx="637361" cy="854402"/>
          </a:xfrm>
        </p:grpSpPr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31962EB0-9658-6D4E-8128-F6CCB377B49C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AF6F21F-D163-0C46-8165-3331BB615CD0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5F852749-5DF8-7244-BE92-5913B5E7ED67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4207CB87-70D0-494C-A120-0DC70BBB8251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0786CC8-D666-6741-A104-0F10775296F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F8E53879-34D5-8842-848C-7EF551926A75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700836B-8E9D-6E4D-8F76-42720728CA47}"/>
              </a:ext>
            </a:extLst>
          </p:cNvPr>
          <p:cNvGrpSpPr/>
          <p:nvPr/>
        </p:nvGrpSpPr>
        <p:grpSpPr>
          <a:xfrm rot="5400000">
            <a:off x="5683090" y="4285851"/>
            <a:ext cx="681767" cy="854402"/>
            <a:chOff x="3533457" y="4273030"/>
            <a:chExt cx="637361" cy="854402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F90FBB19-3A72-C74C-A682-04DA5D8126BA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48B6C5B3-2F26-DF44-B445-2C8734EC76F7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A056DE0-602F-144D-9E15-7E77BB3F2582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943A273F-D62E-FB46-8FB5-39015A6CEAE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7BDF18EF-FDCD-7E47-AA61-FCFFB7A37A52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F721A4E9-3580-7A4E-B6B4-7ADF53DE6EB4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2748BF9-6C7B-A34E-81EB-F12F7B9A6434}"/>
              </a:ext>
            </a:extLst>
          </p:cNvPr>
          <p:cNvSpPr/>
          <p:nvPr/>
        </p:nvSpPr>
        <p:spPr>
          <a:xfrm>
            <a:off x="5600737" y="47078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353006D8-C96E-D84D-B9C0-D310445BE63A}"/>
              </a:ext>
            </a:extLst>
          </p:cNvPr>
          <p:cNvSpPr/>
          <p:nvPr/>
        </p:nvSpPr>
        <p:spPr>
          <a:xfrm>
            <a:off x="6022706" y="4282344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0303-122E-0145-A9E5-5AF5316CC46A}"/>
              </a:ext>
            </a:extLst>
          </p:cNvPr>
          <p:cNvSpPr txBox="1"/>
          <p:nvPr/>
        </p:nvSpPr>
        <p:spPr>
          <a:xfrm>
            <a:off x="3464725" y="4230161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58D769-A94A-6947-8FC8-E4E2DC92D195}"/>
              </a:ext>
            </a:extLst>
          </p:cNvPr>
          <p:cNvSpPr txBox="1"/>
          <p:nvPr/>
        </p:nvSpPr>
        <p:spPr>
          <a:xfrm>
            <a:off x="3912391" y="4230161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1BA9C3-6C61-2642-95B8-84780A51BC0C}"/>
              </a:ext>
            </a:extLst>
          </p:cNvPr>
          <p:cNvSpPr txBox="1"/>
          <p:nvPr/>
        </p:nvSpPr>
        <p:spPr>
          <a:xfrm>
            <a:off x="3904065" y="4678090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B07870-DE94-C643-B213-72BFD04E71F0}"/>
              </a:ext>
            </a:extLst>
          </p:cNvPr>
          <p:cNvSpPr txBox="1"/>
          <p:nvPr/>
        </p:nvSpPr>
        <p:spPr>
          <a:xfrm>
            <a:off x="3457822" y="467646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0B6166-C05A-BA48-A61A-CB079E8A3C03}"/>
              </a:ext>
            </a:extLst>
          </p:cNvPr>
          <p:cNvSpPr txBox="1"/>
          <p:nvPr/>
        </p:nvSpPr>
        <p:spPr>
          <a:xfrm>
            <a:off x="5603131" y="4250125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C7D5BA-A0D1-AF4A-812F-13C6170BF2B2}"/>
              </a:ext>
            </a:extLst>
          </p:cNvPr>
          <p:cNvSpPr txBox="1"/>
          <p:nvPr/>
        </p:nvSpPr>
        <p:spPr>
          <a:xfrm>
            <a:off x="6024931" y="424952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44B9E-0F11-D94E-BC0B-4DEFA1BDD5CB}"/>
              </a:ext>
            </a:extLst>
          </p:cNvPr>
          <p:cNvSpPr txBox="1"/>
          <p:nvPr/>
        </p:nvSpPr>
        <p:spPr>
          <a:xfrm>
            <a:off x="6042471" y="4698054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B843E7-4CE2-C64E-A54F-4B76272AF666}"/>
              </a:ext>
            </a:extLst>
          </p:cNvPr>
          <p:cNvSpPr txBox="1"/>
          <p:nvPr/>
        </p:nvSpPr>
        <p:spPr>
          <a:xfrm>
            <a:off x="5640987" y="4696766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70C531-28A6-8D43-8E82-56CDB1BA3BC4}"/>
              </a:ext>
            </a:extLst>
          </p:cNvPr>
          <p:cNvGrpSpPr/>
          <p:nvPr/>
        </p:nvGrpSpPr>
        <p:grpSpPr>
          <a:xfrm>
            <a:off x="3406831" y="2141742"/>
            <a:ext cx="3207047" cy="1867771"/>
            <a:chOff x="3363333" y="2225040"/>
            <a:chExt cx="3207047" cy="1867771"/>
          </a:xfrm>
        </p:grpSpPr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F83C173B-12AF-CA4A-8898-4677D618AECF}"/>
                </a:ext>
              </a:extLst>
            </p:cNvPr>
            <p:cNvSpPr/>
            <p:nvPr/>
          </p:nvSpPr>
          <p:spPr>
            <a:xfrm>
              <a:off x="3363333" y="2225040"/>
              <a:ext cx="3207047" cy="1867771"/>
            </a:xfrm>
            <a:prstGeom prst="roundRect">
              <a:avLst>
                <a:gd name="adj" fmla="val 3654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1F53B1A2-9484-9D4D-862C-28C6FA1480EA}"/>
                </a:ext>
              </a:extLst>
            </p:cNvPr>
            <p:cNvSpPr/>
            <p:nvPr/>
          </p:nvSpPr>
          <p:spPr>
            <a:xfrm rot="16200000" flipH="1">
              <a:off x="3014543" y="2971340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C5A54BC-E18F-A740-A59A-C541E7457B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4274" y="3484707"/>
              <a:ext cx="2028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642251-A0C6-EB44-8779-73BD225AA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61" y="2320258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26C876-99AD-064A-8519-2F161861A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3167" y="3001931"/>
              <a:ext cx="972428" cy="0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C569CC-87F5-9645-BA5A-1CF4DDCBC6CC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94" y="2327912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753A94-535E-654C-B4EF-A7DD17E925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676443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1B83D0D-CFCF-5946-9194-C119BCA3EAF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854657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0D6117-A6F7-C541-9521-7179335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510130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10A674C-FE5E-CF4B-99D4-57D83A2F27A4}"/>
                </a:ext>
              </a:extLst>
            </p:cNvPr>
            <p:cNvCxnSpPr/>
            <p:nvPr/>
          </p:nvCxnSpPr>
          <p:spPr>
            <a:xfrm>
              <a:off x="4475694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FFE554C-3F31-A245-B14C-B3A38FCD29CA}"/>
                </a:ext>
              </a:extLst>
            </p:cNvPr>
            <p:cNvCxnSpPr/>
            <p:nvPr/>
          </p:nvCxnSpPr>
          <p:spPr>
            <a:xfrm>
              <a:off x="4695277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C641A0F-13C2-2A49-A1AE-16B0F61700F6}"/>
                </a:ext>
              </a:extLst>
            </p:cNvPr>
            <p:cNvCxnSpPr/>
            <p:nvPr/>
          </p:nvCxnSpPr>
          <p:spPr>
            <a:xfrm>
              <a:off x="4914861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1C5B7BD-B971-A847-B734-31B562A35FE5}"/>
                </a:ext>
              </a:extLst>
            </p:cNvPr>
            <p:cNvSpPr/>
            <p:nvPr/>
          </p:nvSpPr>
          <p:spPr>
            <a:xfrm>
              <a:off x="4257087" y="2323501"/>
              <a:ext cx="878507" cy="674019"/>
            </a:xfrm>
            <a:prstGeom prst="rect">
              <a:avLst/>
            </a:prstGeom>
            <a:solidFill>
              <a:srgbClr val="DCA077">
                <a:alpha val="8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top 4x4 buffer</a:t>
              </a:r>
            </a:p>
          </p:txBody>
        </p: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2FE48AC-C83C-404F-99AD-2F20B72B637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218" y="2673082"/>
              <a:ext cx="214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A72C14E3-63E2-F54B-91AE-00AC12DC5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4670" y="2673082"/>
              <a:ext cx="331342" cy="5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8F7DF4C-4270-5C43-840B-F311A3F14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251" y="3091223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3DA048E-30C1-434A-8207-5596788DD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3167" y="3765242"/>
              <a:ext cx="971618" cy="7654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76BC4C01-0A8B-D54A-8A5F-84F41C3F6C50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84" y="3098877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3FD03C8-7D90-2944-91F4-2D6C62544B5C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447408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84733BDA-5899-9348-88A9-5F85CA7B3840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625622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883E84D-9757-6B4E-BB85-683494C7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281095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853AE927-91D3-8448-BEE8-B99CB0ADB69B}"/>
                </a:ext>
              </a:extLst>
            </p:cNvPr>
            <p:cNvCxnSpPr/>
            <p:nvPr/>
          </p:nvCxnSpPr>
          <p:spPr>
            <a:xfrm>
              <a:off x="4474884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D3E659C-96E9-FF41-B21B-120D15703388}"/>
                </a:ext>
              </a:extLst>
            </p:cNvPr>
            <p:cNvCxnSpPr/>
            <p:nvPr/>
          </p:nvCxnSpPr>
          <p:spPr>
            <a:xfrm>
              <a:off x="4694467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54F6C5-B2F6-D648-9414-D4F43A462833}"/>
                </a:ext>
              </a:extLst>
            </p:cNvPr>
            <p:cNvCxnSpPr/>
            <p:nvPr/>
          </p:nvCxnSpPr>
          <p:spPr>
            <a:xfrm>
              <a:off x="4914051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56E615CF-AC14-AA46-9AF1-E952CCCBDB21}"/>
                </a:ext>
              </a:extLst>
            </p:cNvPr>
            <p:cNvSpPr/>
            <p:nvPr/>
          </p:nvSpPr>
          <p:spPr>
            <a:xfrm>
              <a:off x="4256277" y="3094466"/>
              <a:ext cx="878507" cy="674019"/>
            </a:xfrm>
            <a:prstGeom prst="rect">
              <a:avLst/>
            </a:prstGeom>
            <a:solidFill>
              <a:srgbClr val="DCA077">
                <a:alpha val="7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bottom 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4x4 buffer</a:t>
              </a: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C91A0F6D-6457-0B48-B0A8-B08CBDD95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6717" y="3473616"/>
              <a:ext cx="3493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134B2CF9-FB55-7A4E-93A5-E31155421D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1370" y="3840799"/>
              <a:ext cx="268636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BCEBCFA-D705-9942-B927-D04D89640B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6176" y="3840799"/>
              <a:ext cx="0" cy="1884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00BA92E-A55C-8142-82A9-82B083F66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804" y="4029256"/>
              <a:ext cx="1243372" cy="0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16E6323-700B-964E-82C7-D92B32E29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803" y="3508817"/>
              <a:ext cx="0" cy="520772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8E388B77-33EE-2948-A84D-0625DDEA49B7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35" y="3473185"/>
              <a:ext cx="404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5" name="Trapezoid 564">
              <a:extLst>
                <a:ext uri="{FF2B5EF4-FFF2-40B4-BE49-F238E27FC236}">
                  <a16:creationId xmlns:a16="http://schemas.microsoft.com/office/drawing/2014/main" id="{0B8F7F15-2780-C146-8938-8A8621D1A578}"/>
                </a:ext>
              </a:extLst>
            </p:cNvPr>
            <p:cNvSpPr/>
            <p:nvPr/>
          </p:nvSpPr>
          <p:spPr>
            <a:xfrm rot="5400000">
              <a:off x="5294682" y="3563718"/>
              <a:ext cx="723508" cy="232860"/>
            </a:xfrm>
            <a:prstGeom prst="trapezoid">
              <a:avLst>
                <a:gd name="adj" fmla="val 5182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Rounded Rectangle 565">
              <a:extLst>
                <a:ext uri="{FF2B5EF4-FFF2-40B4-BE49-F238E27FC236}">
                  <a16:creationId xmlns:a16="http://schemas.microsoft.com/office/drawing/2014/main" id="{EA7B45DB-BC79-174E-A80B-50C2016D9EB5}"/>
                </a:ext>
              </a:extLst>
            </p:cNvPr>
            <p:cNvSpPr/>
            <p:nvPr/>
          </p:nvSpPr>
          <p:spPr>
            <a:xfrm rot="16200000" flipH="1">
              <a:off x="5419514" y="3084404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401EF5E1-CB50-1245-BE61-15417817301F}"/>
                </a:ext>
              </a:extLst>
            </p:cNvPr>
            <p:cNvCxnSpPr>
              <a:cxnSpLocks/>
            </p:cNvCxnSpPr>
            <p:nvPr/>
          </p:nvCxnSpPr>
          <p:spPr>
            <a:xfrm>
              <a:off x="5781254" y="3707633"/>
              <a:ext cx="2598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ED521F2-F910-3D48-ACFD-BC6B0DDE31F6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74" y="2676443"/>
              <a:ext cx="9031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3A51449A-2EA5-514E-9BE8-87E8E47EF86F}"/>
                </a:ext>
              </a:extLst>
            </p:cNvPr>
            <p:cNvCxnSpPr>
              <a:cxnSpLocks/>
            </p:cNvCxnSpPr>
            <p:nvPr/>
          </p:nvCxnSpPr>
          <p:spPr>
            <a:xfrm>
              <a:off x="6323393" y="3707633"/>
              <a:ext cx="20881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1A3E73AC-FBD5-FE42-A69A-A421B094865B}"/>
                </a:ext>
              </a:extLst>
            </p:cNvPr>
            <p:cNvCxnSpPr>
              <a:cxnSpLocks/>
            </p:cNvCxnSpPr>
            <p:nvPr/>
          </p:nvCxnSpPr>
          <p:spPr>
            <a:xfrm>
              <a:off x="6309895" y="2807373"/>
              <a:ext cx="2223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7745DB0D-3010-5147-A62E-F385BC11F9F7}"/>
                </a:ext>
              </a:extLst>
            </p:cNvPr>
            <p:cNvSpPr txBox="1"/>
            <p:nvPr/>
          </p:nvSpPr>
          <p:spPr>
            <a:xfrm>
              <a:off x="5471617" y="372400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1897CE4-9186-4441-8CAD-D2199683EEE0}"/>
                </a:ext>
              </a:extLst>
            </p:cNvPr>
            <p:cNvSpPr txBox="1"/>
            <p:nvPr/>
          </p:nvSpPr>
          <p:spPr>
            <a:xfrm>
              <a:off x="5476227" y="336774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FEB4B-A9AF-5746-BA67-1DD4114764C3}"/>
                </a:ext>
              </a:extLst>
            </p:cNvPr>
            <p:cNvSpPr txBox="1"/>
            <p:nvPr/>
          </p:nvSpPr>
          <p:spPr>
            <a:xfrm>
              <a:off x="4198321" y="3755992"/>
              <a:ext cx="874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Bypass line</a:t>
              </a:r>
            </a:p>
          </p:txBody>
        </p:sp>
      </p:grp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462F333-0AF6-9743-B81F-D5EB11A7B865}"/>
              </a:ext>
            </a:extLst>
          </p:cNvPr>
          <p:cNvSpPr/>
          <p:nvPr/>
        </p:nvSpPr>
        <p:spPr>
          <a:xfrm>
            <a:off x="6881658" y="2734336"/>
            <a:ext cx="2153681" cy="421106"/>
          </a:xfrm>
          <a:prstGeom prst="roundRect">
            <a:avLst>
              <a:gd name="adj" fmla="val 47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B498AC-6DF7-594D-9A61-443287A92969}"/>
              </a:ext>
            </a:extLst>
          </p:cNvPr>
          <p:cNvCxnSpPr>
            <a:cxnSpLocks/>
          </p:cNvCxnSpPr>
          <p:nvPr/>
        </p:nvCxnSpPr>
        <p:spPr>
          <a:xfrm rot="5400000">
            <a:off x="8412004" y="3288092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C935FD-F076-E742-A09C-9351C0783AB2}"/>
              </a:ext>
            </a:extLst>
          </p:cNvPr>
          <p:cNvCxnSpPr>
            <a:cxnSpLocks/>
          </p:cNvCxnSpPr>
          <p:nvPr/>
        </p:nvCxnSpPr>
        <p:spPr>
          <a:xfrm rot="5400000">
            <a:off x="7285507" y="329646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37F2E73-83DD-5C4B-A320-FE0E234FB451}"/>
              </a:ext>
            </a:extLst>
          </p:cNvPr>
          <p:cNvSpPr txBox="1"/>
          <p:nvPr/>
        </p:nvSpPr>
        <p:spPr>
          <a:xfrm>
            <a:off x="7380604" y="2483465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== 64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29BE323-349C-7241-8363-71DDD61D13D2}"/>
              </a:ext>
            </a:extLst>
          </p:cNvPr>
          <p:cNvSpPr txBox="1"/>
          <p:nvPr/>
        </p:nvSpPr>
        <p:spPr>
          <a:xfrm>
            <a:off x="7401059" y="4441507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 &gt;= 16 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704465-F5EB-4249-AAFE-C70F81E6D4E7}"/>
              </a:ext>
            </a:extLst>
          </p:cNvPr>
          <p:cNvSpPr/>
          <p:nvPr/>
        </p:nvSpPr>
        <p:spPr>
          <a:xfrm>
            <a:off x="6896256" y="3563467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B23AD4B-A46B-3A42-90E6-A54720718953}"/>
              </a:ext>
            </a:extLst>
          </p:cNvPr>
          <p:cNvSpPr/>
          <p:nvPr/>
        </p:nvSpPr>
        <p:spPr>
          <a:xfrm>
            <a:off x="6860484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4515F9-20F4-7040-BEAE-0998512D0C04}"/>
              </a:ext>
            </a:extLst>
          </p:cNvPr>
          <p:cNvCxnSpPr>
            <a:cxnSpLocks/>
          </p:cNvCxnSpPr>
          <p:nvPr/>
        </p:nvCxnSpPr>
        <p:spPr>
          <a:xfrm rot="5400000">
            <a:off x="6989383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28F584C-4706-0941-B3D6-F5BB4DC99417}"/>
              </a:ext>
            </a:extLst>
          </p:cNvPr>
          <p:cNvSpPr/>
          <p:nvPr/>
        </p:nvSpPr>
        <p:spPr>
          <a:xfrm>
            <a:off x="7410918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A2B9A6-F6B4-A749-B5AF-979DC80C37BD}"/>
              </a:ext>
            </a:extLst>
          </p:cNvPr>
          <p:cNvCxnSpPr>
            <a:cxnSpLocks/>
          </p:cNvCxnSpPr>
          <p:nvPr/>
        </p:nvCxnSpPr>
        <p:spPr>
          <a:xfrm rot="5400000">
            <a:off x="7539817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5672FFA4-DE33-9B48-A65E-77BB0F90C8CF}"/>
              </a:ext>
            </a:extLst>
          </p:cNvPr>
          <p:cNvSpPr/>
          <p:nvPr/>
        </p:nvSpPr>
        <p:spPr>
          <a:xfrm>
            <a:off x="8024297" y="3555093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72EFCD7-2D0A-664E-AE0F-C8F7D474A324}"/>
              </a:ext>
            </a:extLst>
          </p:cNvPr>
          <p:cNvSpPr/>
          <p:nvPr/>
        </p:nvSpPr>
        <p:spPr>
          <a:xfrm>
            <a:off x="8018637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CD3C3C-84CC-5E4E-A68C-190CA483E427}"/>
              </a:ext>
            </a:extLst>
          </p:cNvPr>
          <p:cNvCxnSpPr>
            <a:cxnSpLocks/>
          </p:cNvCxnSpPr>
          <p:nvPr/>
        </p:nvCxnSpPr>
        <p:spPr>
          <a:xfrm rot="5400000">
            <a:off x="8147536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21E0503-1DF9-2346-B29B-8EC5B5FAC103}"/>
              </a:ext>
            </a:extLst>
          </p:cNvPr>
          <p:cNvSpPr/>
          <p:nvPr/>
        </p:nvSpPr>
        <p:spPr>
          <a:xfrm>
            <a:off x="8569071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A9CCE4-7CB4-F140-96EF-89FC60D0BBB4}"/>
              </a:ext>
            </a:extLst>
          </p:cNvPr>
          <p:cNvCxnSpPr>
            <a:cxnSpLocks/>
          </p:cNvCxnSpPr>
          <p:nvPr/>
        </p:nvCxnSpPr>
        <p:spPr>
          <a:xfrm rot="5400000">
            <a:off x="8697970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65E858-AF97-8C49-9BDE-8C48B91A859A}"/>
              </a:ext>
            </a:extLst>
          </p:cNvPr>
          <p:cNvSpPr txBox="1"/>
          <p:nvPr/>
        </p:nvSpPr>
        <p:spPr>
          <a:xfrm>
            <a:off x="7401058" y="3303408"/>
            <a:ext cx="125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&gt;= 32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1E0F3DA-BC16-7843-BE31-4C5C5DF464C6}"/>
              </a:ext>
            </a:extLst>
          </p:cNvPr>
          <p:cNvSpPr/>
          <p:nvPr/>
        </p:nvSpPr>
        <p:spPr>
          <a:xfrm>
            <a:off x="6803406" y="2392160"/>
            <a:ext cx="2323816" cy="2736160"/>
          </a:xfrm>
          <a:prstGeom prst="roundRect">
            <a:avLst>
              <a:gd name="adj" fmla="val 3654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93299B6-1E03-1546-9448-F05D96E8B461}"/>
              </a:ext>
            </a:extLst>
          </p:cNvPr>
          <p:cNvCxnSpPr>
            <a:cxnSpLocks/>
          </p:cNvCxnSpPr>
          <p:nvPr/>
        </p:nvCxnSpPr>
        <p:spPr>
          <a:xfrm rot="5400000">
            <a:off x="7711218" y="2417807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A63706-4E50-6549-A797-08017904093E}"/>
              </a:ext>
            </a:extLst>
          </p:cNvPr>
          <p:cNvSpPr txBox="1"/>
          <p:nvPr/>
        </p:nvSpPr>
        <p:spPr>
          <a:xfrm>
            <a:off x="7829198" y="2095148"/>
            <a:ext cx="127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Transpose Unit</a:t>
            </a:r>
          </a:p>
        </p:txBody>
      </p:sp>
    </p:spTree>
    <p:extLst>
      <p:ext uri="{BB962C8B-B14F-4D97-AF65-F5344CB8AC3E}">
        <p14:creationId xmlns:p14="http://schemas.microsoft.com/office/powerpoint/2010/main" val="29312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23D8859-58D2-7943-AFC8-454CDFA156E1}"/>
              </a:ext>
            </a:extLst>
          </p:cNvPr>
          <p:cNvGrpSpPr/>
          <p:nvPr/>
        </p:nvGrpSpPr>
        <p:grpSpPr>
          <a:xfrm>
            <a:off x="2768829" y="729371"/>
            <a:ext cx="3773350" cy="1760701"/>
            <a:chOff x="2768829" y="729371"/>
            <a:chExt cx="3773350" cy="176070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D73CBD-272A-894E-9EDE-B2F23148AAC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70CB071-6945-3642-9A0F-079F69273724}"/>
                </a:ext>
              </a:extLst>
            </p:cNvPr>
            <p:cNvSpPr/>
            <p:nvPr/>
          </p:nvSpPr>
          <p:spPr>
            <a:xfrm>
              <a:off x="5885445" y="729372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B04D08E-22F2-1345-9D2F-980FC73E8463}"/>
                </a:ext>
              </a:extLst>
            </p:cNvPr>
            <p:cNvSpPr/>
            <p:nvPr/>
          </p:nvSpPr>
          <p:spPr>
            <a:xfrm>
              <a:off x="5885444" y="119350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F59BCF1-28EA-2445-BF29-4155EF10D1C8}"/>
                </a:ext>
              </a:extLst>
            </p:cNvPr>
            <p:cNvSpPr/>
            <p:nvPr/>
          </p:nvSpPr>
          <p:spPr>
            <a:xfrm>
              <a:off x="5885443" y="165412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E3C9E19-A992-6043-B3C3-136784529566}"/>
                </a:ext>
              </a:extLst>
            </p:cNvPr>
            <p:cNvSpPr/>
            <p:nvPr/>
          </p:nvSpPr>
          <p:spPr>
            <a:xfrm>
              <a:off x="5885442" y="211474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ABAADA4-3B58-2246-B077-277A779721E2}"/>
                </a:ext>
              </a:extLst>
            </p:cNvPr>
            <p:cNvSpPr/>
            <p:nvPr/>
          </p:nvSpPr>
          <p:spPr>
            <a:xfrm>
              <a:off x="4611471" y="729371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0EF49CA-E26F-9845-9FFC-61342484138F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203D2CB-307F-F246-A485-08735D8CE24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8384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D72D25C-8627-7447-B834-AEEB8C3FC0E3}"/>
                </a:ext>
              </a:extLst>
            </p:cNvPr>
            <p:cNvSpPr/>
            <p:nvPr/>
          </p:nvSpPr>
          <p:spPr>
            <a:xfrm>
              <a:off x="4611471" y="1650874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6B4E730-A31B-BC4D-886E-89300FF40FB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229341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B6A0D7B-EF0F-0549-8114-F004171ADF47}"/>
                </a:ext>
              </a:extLst>
            </p:cNvPr>
            <p:cNvSpPr/>
            <p:nvPr/>
          </p:nvSpPr>
          <p:spPr>
            <a:xfrm>
              <a:off x="3004457" y="729371"/>
              <a:ext cx="1371380" cy="1760438"/>
            </a:xfrm>
            <a:prstGeom prst="roundRect">
              <a:avLst>
                <a:gd name="adj" fmla="val 47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8x8 Quadrant Swap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FF824E0-657C-BF42-99E3-EC4F9EA5A2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43" y="1104437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D4FC1F-C4CF-B94F-AF08-FF993D3A5A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37" y="20976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FCB0069-D77F-AC4D-9A38-0ADC1FE1B58F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3316CCF-ED8B-8C4D-B8A0-478CC680303D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89A798-74D4-FC43-8962-BE52FA721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826919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B9D2C9-6D92-4548-A7B6-951485BF6FD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2281926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1712519-0D9C-2244-A68C-761C53F0107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829" y="1650874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C963B9-1860-FF4E-8911-D2C9A807560C}"/>
              </a:ext>
            </a:extLst>
          </p:cNvPr>
          <p:cNvSpPr txBox="1"/>
          <p:nvPr/>
        </p:nvSpPr>
        <p:spPr>
          <a:xfrm>
            <a:off x="2985403" y="432157"/>
            <a:ext cx="1409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4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FA899-0252-344C-9219-84389F839DBC}"/>
              </a:ext>
            </a:extLst>
          </p:cNvPr>
          <p:cNvSpPr txBox="1"/>
          <p:nvPr/>
        </p:nvSpPr>
        <p:spPr>
          <a:xfrm>
            <a:off x="4565688" y="458759"/>
            <a:ext cx="1168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2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3F7CDC-EA52-C24A-9318-BAB9619EBC67}"/>
              </a:ext>
            </a:extLst>
          </p:cNvPr>
          <p:cNvSpPr txBox="1"/>
          <p:nvPr/>
        </p:nvSpPr>
        <p:spPr>
          <a:xfrm>
            <a:off x="5733700" y="307999"/>
            <a:ext cx="73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 &gt; 1 </a:t>
            </a:r>
          </a:p>
        </p:txBody>
      </p:sp>
    </p:spTree>
    <p:extLst>
      <p:ext uri="{BB962C8B-B14F-4D97-AF65-F5344CB8AC3E}">
        <p14:creationId xmlns:p14="http://schemas.microsoft.com/office/powerpoint/2010/main" val="252069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BE8765-82B7-1542-8A30-6AECB4751C1E}"/>
              </a:ext>
            </a:extLst>
          </p:cNvPr>
          <p:cNvGrpSpPr/>
          <p:nvPr/>
        </p:nvGrpSpPr>
        <p:grpSpPr>
          <a:xfrm>
            <a:off x="179661" y="4218586"/>
            <a:ext cx="10948811" cy="1965611"/>
            <a:chOff x="242823" y="6145195"/>
            <a:chExt cx="10948811" cy="19656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F6759B-7F20-924E-9321-021AEB21CADF}"/>
                </a:ext>
              </a:extLst>
            </p:cNvPr>
            <p:cNvGrpSpPr/>
            <p:nvPr/>
          </p:nvGrpSpPr>
          <p:grpSpPr>
            <a:xfrm>
              <a:off x="340512" y="6218564"/>
              <a:ext cx="10735246" cy="1771581"/>
              <a:chOff x="280617" y="4280935"/>
              <a:chExt cx="10735246" cy="1771581"/>
            </a:xfrm>
          </p:grpSpPr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98DB2C8-420F-254B-8B20-3AACE22FEE67}"/>
                  </a:ext>
                </a:extLst>
              </p:cNvPr>
              <p:cNvSpPr/>
              <p:nvPr/>
            </p:nvSpPr>
            <p:spPr>
              <a:xfrm>
                <a:off x="9208732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EC5F25B-CDE7-9F49-91F5-EC0721BA3120}"/>
                  </a:ext>
                </a:extLst>
              </p:cNvPr>
              <p:cNvSpPr/>
              <p:nvPr/>
            </p:nvSpPr>
            <p:spPr>
              <a:xfrm>
                <a:off x="9689668" y="5612575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C288AB59-680E-4446-B894-97C30D11E2EF}"/>
                  </a:ext>
                </a:extLst>
              </p:cNvPr>
              <p:cNvSpPr/>
              <p:nvPr/>
            </p:nvSpPr>
            <p:spPr>
              <a:xfrm>
                <a:off x="968966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A61CED2-CE68-604B-B37E-3E91E4F59760}"/>
                  </a:ext>
                </a:extLst>
              </p:cNvPr>
              <p:cNvSpPr/>
              <p:nvPr/>
            </p:nvSpPr>
            <p:spPr>
              <a:xfrm>
                <a:off x="10152097" y="4726135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41066FC-C9B0-4840-B198-68C59D380DEE}"/>
                  </a:ext>
                </a:extLst>
              </p:cNvPr>
              <p:cNvSpPr/>
              <p:nvPr/>
            </p:nvSpPr>
            <p:spPr>
              <a:xfrm>
                <a:off x="9220622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7F159B81-C33A-184F-8474-731181262BB3}"/>
                  </a:ext>
                </a:extLst>
              </p:cNvPr>
              <p:cNvSpPr/>
              <p:nvPr/>
            </p:nvSpPr>
            <p:spPr>
              <a:xfrm>
                <a:off x="9208733" y="429415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E4DE0579-F76C-C343-8FFE-469FC4E1DE21}"/>
                  </a:ext>
                </a:extLst>
              </p:cNvPr>
              <p:cNvSpPr/>
              <p:nvPr/>
            </p:nvSpPr>
            <p:spPr>
              <a:xfrm>
                <a:off x="9683012" y="4720660"/>
                <a:ext cx="386877" cy="4319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8222400-A164-9246-BCA0-8C9F25FBC64A}"/>
                  </a:ext>
                </a:extLst>
              </p:cNvPr>
              <p:cNvSpPr/>
              <p:nvPr/>
            </p:nvSpPr>
            <p:spPr>
              <a:xfrm>
                <a:off x="10155375" y="5169720"/>
                <a:ext cx="386877" cy="4319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9C554B1B-E2B3-AE48-82FB-D5F4EB1C0646}"/>
                  </a:ext>
                </a:extLst>
              </p:cNvPr>
              <p:cNvSpPr/>
              <p:nvPr/>
            </p:nvSpPr>
            <p:spPr>
              <a:xfrm>
                <a:off x="9213928" y="472638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864CED96-C214-3943-8EB2-CE43CFD5B839}"/>
                  </a:ext>
                </a:extLst>
              </p:cNvPr>
              <p:cNvSpPr/>
              <p:nvPr/>
            </p:nvSpPr>
            <p:spPr>
              <a:xfrm>
                <a:off x="9683013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65A96BEA-2D29-BE43-95D2-31B8CB9CEE5C}"/>
                  </a:ext>
                </a:extLst>
              </p:cNvPr>
              <p:cNvSpPr/>
              <p:nvPr/>
            </p:nvSpPr>
            <p:spPr>
              <a:xfrm>
                <a:off x="10152098" y="5605291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17FFC71D-3480-064E-AD2A-70890D1B4759}"/>
                  </a:ext>
                </a:extLst>
              </p:cNvPr>
              <p:cNvSpPr/>
              <p:nvPr/>
            </p:nvSpPr>
            <p:spPr>
              <a:xfrm>
                <a:off x="10153029" y="4294153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0F239E2-7882-3548-B789-2DD9A73F2E66}"/>
                  </a:ext>
                </a:extLst>
              </p:cNvPr>
              <p:cNvSpPr/>
              <p:nvPr/>
            </p:nvSpPr>
            <p:spPr>
              <a:xfrm>
                <a:off x="10628986" y="561653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3C0B6C2-0AFA-2B45-9D97-91E729DAA9D7}"/>
                  </a:ext>
                </a:extLst>
              </p:cNvPr>
              <p:cNvSpPr/>
              <p:nvPr/>
            </p:nvSpPr>
            <p:spPr>
              <a:xfrm>
                <a:off x="10622688" y="5171335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741334F8-1B51-EE47-B4B2-BD5852FDD634}"/>
                  </a:ext>
                </a:extLst>
              </p:cNvPr>
              <p:cNvSpPr/>
              <p:nvPr/>
            </p:nvSpPr>
            <p:spPr>
              <a:xfrm>
                <a:off x="10616390" y="4726135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9559D512-5070-4C41-A6A0-B80AA259825D}"/>
                  </a:ext>
                </a:extLst>
              </p:cNvPr>
              <p:cNvSpPr/>
              <p:nvPr/>
            </p:nvSpPr>
            <p:spPr>
              <a:xfrm>
                <a:off x="10610092" y="4280935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69BA6389-7E00-7746-BC91-5A0D5773E734}"/>
                  </a:ext>
                </a:extLst>
              </p:cNvPr>
              <p:cNvSpPr/>
              <p:nvPr/>
            </p:nvSpPr>
            <p:spPr>
              <a:xfrm>
                <a:off x="7909927" y="561257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CAA8FE47-DA8A-B04A-9418-FB20E5E0A06E}"/>
                  </a:ext>
                </a:extLst>
              </p:cNvPr>
              <p:cNvSpPr/>
              <p:nvPr/>
            </p:nvSpPr>
            <p:spPr>
              <a:xfrm>
                <a:off x="7445057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CD99E3E-CE82-E14B-A519-13FD0CBCF606}"/>
                  </a:ext>
                </a:extLst>
              </p:cNvPr>
              <p:cNvSpPr/>
              <p:nvPr/>
            </p:nvSpPr>
            <p:spPr>
              <a:xfrm>
                <a:off x="6973547" y="4719113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35577DB8-169A-824A-980A-B6F3AF9C787C}"/>
                  </a:ext>
                </a:extLst>
              </p:cNvPr>
              <p:cNvSpPr/>
              <p:nvPr/>
            </p:nvSpPr>
            <p:spPr>
              <a:xfrm>
                <a:off x="8382659" y="4729385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F4C5A333-E997-554B-BDA3-4F34922B131C}"/>
                  </a:ext>
                </a:extLst>
              </p:cNvPr>
              <p:cNvSpPr/>
              <p:nvPr/>
            </p:nvSpPr>
            <p:spPr>
              <a:xfrm>
                <a:off x="7439939" y="5610449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B0D47CCC-121D-A149-A5DB-4A0AFE2A2151}"/>
                  </a:ext>
                </a:extLst>
              </p:cNvPr>
              <p:cNvSpPr/>
              <p:nvPr/>
            </p:nvSpPr>
            <p:spPr>
              <a:xfrm>
                <a:off x="6968988" y="5171393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36A331-E288-9944-8BF3-E954DDEEF64B}"/>
                  </a:ext>
                </a:extLst>
              </p:cNvPr>
              <p:cNvSpPr/>
              <p:nvPr/>
            </p:nvSpPr>
            <p:spPr>
              <a:xfrm>
                <a:off x="8382660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F3BEFD4D-3226-474B-9712-BCE8CA08A392}"/>
                  </a:ext>
                </a:extLst>
              </p:cNvPr>
              <p:cNvSpPr/>
              <p:nvPr/>
            </p:nvSpPr>
            <p:spPr>
              <a:xfrm>
                <a:off x="7909776" y="472422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DA708FB-3EF3-A14B-B6CF-79BCDC2F271B}"/>
                  </a:ext>
                </a:extLst>
              </p:cNvPr>
              <p:cNvSpPr/>
              <p:nvPr/>
            </p:nvSpPr>
            <p:spPr>
              <a:xfrm>
                <a:off x="7443613" y="428677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2AAE3A3-AE0D-234D-81A6-0CF57CB6F3AE}"/>
                  </a:ext>
                </a:extLst>
              </p:cNvPr>
              <p:cNvSpPr/>
              <p:nvPr/>
            </p:nvSpPr>
            <p:spPr>
              <a:xfrm>
                <a:off x="6969497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A0B385E-319F-5F4D-A24B-6FC1522BD227}"/>
                  </a:ext>
                </a:extLst>
              </p:cNvPr>
              <p:cNvSpPr/>
              <p:nvPr/>
            </p:nvSpPr>
            <p:spPr>
              <a:xfrm>
                <a:off x="8373675" y="5615447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F0DF7373-8C2D-A64B-8907-8867ABA8D8AE}"/>
                  </a:ext>
                </a:extLst>
              </p:cNvPr>
              <p:cNvSpPr/>
              <p:nvPr/>
            </p:nvSpPr>
            <p:spPr>
              <a:xfrm>
                <a:off x="7919327" y="5165838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570A6C3-D641-F740-99A9-66DE74721D62}"/>
                  </a:ext>
                </a:extLst>
              </p:cNvPr>
              <p:cNvSpPr/>
              <p:nvPr/>
            </p:nvSpPr>
            <p:spPr>
              <a:xfrm>
                <a:off x="7447469" y="4726135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68F9E616-E749-A24D-9A65-781F41D43719}"/>
                  </a:ext>
                </a:extLst>
              </p:cNvPr>
              <p:cNvSpPr/>
              <p:nvPr/>
            </p:nvSpPr>
            <p:spPr>
              <a:xfrm>
                <a:off x="6962598" y="429097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667A72F1-349F-DE4B-83A0-B0A3C7D4D14E}"/>
                  </a:ext>
                </a:extLst>
              </p:cNvPr>
              <p:cNvSpPr/>
              <p:nvPr/>
            </p:nvSpPr>
            <p:spPr>
              <a:xfrm>
                <a:off x="790811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A38826AA-F853-3A41-B164-43CF0AF24B2E}"/>
                  </a:ext>
                </a:extLst>
              </p:cNvPr>
              <p:cNvSpPr/>
              <p:nvPr/>
            </p:nvSpPr>
            <p:spPr>
              <a:xfrm>
                <a:off x="8377205" y="4289656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83481D8-C4B9-B94C-A748-71B5F66EFCC8}"/>
                  </a:ext>
                </a:extLst>
              </p:cNvPr>
              <p:cNvSpPr/>
              <p:nvPr/>
            </p:nvSpPr>
            <p:spPr>
              <a:xfrm>
                <a:off x="474565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9BDACB8-E2D7-A24B-9012-8F23FF290A14}"/>
                  </a:ext>
                </a:extLst>
              </p:cNvPr>
              <p:cNvSpPr/>
              <p:nvPr/>
            </p:nvSpPr>
            <p:spPr>
              <a:xfrm>
                <a:off x="521378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A0B3220F-4FBA-394C-94AB-2D9D3A24A6C1}"/>
                  </a:ext>
                </a:extLst>
              </p:cNvPr>
              <p:cNvSpPr/>
              <p:nvPr/>
            </p:nvSpPr>
            <p:spPr>
              <a:xfrm>
                <a:off x="568886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994D4D5-F98A-5D49-BF2C-856EC6B82311}"/>
                  </a:ext>
                </a:extLst>
              </p:cNvPr>
              <p:cNvSpPr/>
              <p:nvPr/>
            </p:nvSpPr>
            <p:spPr>
              <a:xfrm>
                <a:off x="615746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92386022-6F1C-A44C-A6ED-3AE8592AFB94}"/>
                  </a:ext>
                </a:extLst>
              </p:cNvPr>
              <p:cNvSpPr/>
              <p:nvPr/>
            </p:nvSpPr>
            <p:spPr>
              <a:xfrm>
                <a:off x="4742351" y="518156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789D35C-8F10-DA4C-A73F-A781F4ED5B78}"/>
                  </a:ext>
                </a:extLst>
              </p:cNvPr>
              <p:cNvSpPr/>
              <p:nvPr/>
            </p:nvSpPr>
            <p:spPr>
              <a:xfrm>
                <a:off x="5223531" y="517930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F2FF49B-2F2B-6040-AF50-2FC728BA0035}"/>
                  </a:ext>
                </a:extLst>
              </p:cNvPr>
              <p:cNvSpPr/>
              <p:nvPr/>
            </p:nvSpPr>
            <p:spPr>
              <a:xfrm>
                <a:off x="5693500" y="517370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B6A25431-5796-D246-8D83-13A58C8D174E}"/>
                  </a:ext>
                </a:extLst>
              </p:cNvPr>
              <p:cNvSpPr/>
              <p:nvPr/>
            </p:nvSpPr>
            <p:spPr>
              <a:xfrm>
                <a:off x="6158662" y="5184632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7DE7E15-386B-274D-B498-86010DCE5FB4}"/>
                  </a:ext>
                </a:extLst>
              </p:cNvPr>
              <p:cNvSpPr/>
              <p:nvPr/>
            </p:nvSpPr>
            <p:spPr>
              <a:xfrm>
                <a:off x="4750098" y="4729385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A779C1BD-4022-1846-BFFA-AD60547B9EA0}"/>
                  </a:ext>
                </a:extLst>
              </p:cNvPr>
              <p:cNvSpPr/>
              <p:nvPr/>
            </p:nvSpPr>
            <p:spPr>
              <a:xfrm>
                <a:off x="5218769" y="474293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E4DB50A5-B918-0D4A-9127-C1A52DD04228}"/>
                  </a:ext>
                </a:extLst>
              </p:cNvPr>
              <p:cNvSpPr/>
              <p:nvPr/>
            </p:nvSpPr>
            <p:spPr>
              <a:xfrm>
                <a:off x="5686739" y="473296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331A710B-1369-4643-A87C-4146A7198FEB}"/>
                  </a:ext>
                </a:extLst>
              </p:cNvPr>
              <p:cNvSpPr/>
              <p:nvPr/>
            </p:nvSpPr>
            <p:spPr>
              <a:xfrm>
                <a:off x="6159739" y="473783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D7C5FF79-6CE0-084B-9B1E-C89D56353937}"/>
                  </a:ext>
                </a:extLst>
              </p:cNvPr>
              <p:cNvSpPr/>
              <p:nvPr/>
            </p:nvSpPr>
            <p:spPr>
              <a:xfrm>
                <a:off x="5686425" y="4308453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96BE5BD0-BCFC-6942-8576-AD7EF573FB7E}"/>
                  </a:ext>
                </a:extLst>
              </p:cNvPr>
              <p:cNvSpPr/>
              <p:nvPr/>
            </p:nvSpPr>
            <p:spPr>
              <a:xfrm>
                <a:off x="5221099" y="4301761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8E86FFF-9BA0-6B48-8BCC-F3FA63C0CE8B}"/>
                  </a:ext>
                </a:extLst>
              </p:cNvPr>
              <p:cNvSpPr/>
              <p:nvPr/>
            </p:nvSpPr>
            <p:spPr>
              <a:xfrm>
                <a:off x="4749590" y="4294153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02DD717-8B5D-D442-BCAA-5E010A0407D5}"/>
                  </a:ext>
                </a:extLst>
              </p:cNvPr>
              <p:cNvSpPr/>
              <p:nvPr/>
            </p:nvSpPr>
            <p:spPr>
              <a:xfrm>
                <a:off x="6144082" y="4306191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EEB9906-020E-2745-AD16-B8020087E096}"/>
                  </a:ext>
                </a:extLst>
              </p:cNvPr>
              <p:cNvSpPr/>
              <p:nvPr/>
            </p:nvSpPr>
            <p:spPr>
              <a:xfrm>
                <a:off x="2531089" y="5613310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622B51F-5422-A24A-9276-C826F0914373}"/>
                  </a:ext>
                </a:extLst>
              </p:cNvPr>
              <p:cNvSpPr/>
              <p:nvPr/>
            </p:nvSpPr>
            <p:spPr>
              <a:xfrm>
                <a:off x="2526381" y="5179306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E6D37BD-7796-0748-8E1C-414E6FCA4F06}"/>
                  </a:ext>
                </a:extLst>
              </p:cNvPr>
              <p:cNvSpPr/>
              <p:nvPr/>
            </p:nvSpPr>
            <p:spPr>
              <a:xfrm>
                <a:off x="2521673" y="4745302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C38ABC3-7831-F844-8578-ABC8519A9E7D}"/>
                  </a:ext>
                </a:extLst>
              </p:cNvPr>
              <p:cNvSpPr/>
              <p:nvPr/>
            </p:nvSpPr>
            <p:spPr>
              <a:xfrm>
                <a:off x="2523287" y="4294229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EACD9B2-8942-D34A-A7FB-2CB8D36E30A1}"/>
                  </a:ext>
                </a:extLst>
              </p:cNvPr>
              <p:cNvSpPr/>
              <p:nvPr/>
            </p:nvSpPr>
            <p:spPr>
              <a:xfrm>
                <a:off x="2993196" y="562053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74C62BD1-319E-3747-BC79-5B8FA1414B51}"/>
                  </a:ext>
                </a:extLst>
              </p:cNvPr>
              <p:cNvSpPr/>
              <p:nvPr/>
            </p:nvSpPr>
            <p:spPr>
              <a:xfrm>
                <a:off x="2999011" y="518355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0E06CD8-2030-3648-988B-4B413BC5A548}"/>
                  </a:ext>
                </a:extLst>
              </p:cNvPr>
              <p:cNvSpPr/>
              <p:nvPr/>
            </p:nvSpPr>
            <p:spPr>
              <a:xfrm>
                <a:off x="2994954" y="4731228"/>
                <a:ext cx="386877" cy="44605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80234E21-1BDB-464F-A240-827D59A845CB}"/>
                  </a:ext>
                </a:extLst>
              </p:cNvPr>
              <p:cNvSpPr/>
              <p:nvPr/>
            </p:nvSpPr>
            <p:spPr>
              <a:xfrm>
                <a:off x="2996421" y="4302973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A1E222-EE94-AF41-897A-A791B23444D4}"/>
                  </a:ext>
                </a:extLst>
              </p:cNvPr>
              <p:cNvSpPr/>
              <p:nvPr/>
            </p:nvSpPr>
            <p:spPr>
              <a:xfrm>
                <a:off x="3465962" y="5613158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EEE0455-3E47-C04C-93A4-5E5E1E7E6F20}"/>
                  </a:ext>
                </a:extLst>
              </p:cNvPr>
              <p:cNvSpPr/>
              <p:nvPr/>
            </p:nvSpPr>
            <p:spPr>
              <a:xfrm>
                <a:off x="3468311" y="517552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1926043-959B-6741-B427-D6B1C2723F45}"/>
                  </a:ext>
                </a:extLst>
              </p:cNvPr>
              <p:cNvSpPr/>
              <p:nvPr/>
            </p:nvSpPr>
            <p:spPr>
              <a:xfrm>
                <a:off x="3467137" y="4734311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E960E30-397A-9348-A605-8F4708E254B6}"/>
                  </a:ext>
                </a:extLst>
              </p:cNvPr>
              <p:cNvSpPr/>
              <p:nvPr/>
            </p:nvSpPr>
            <p:spPr>
              <a:xfrm>
                <a:off x="3465963" y="4293102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AA14BCA-3271-A44B-A9F8-63F06BDC5540}"/>
                  </a:ext>
                </a:extLst>
              </p:cNvPr>
              <p:cNvSpPr/>
              <p:nvPr/>
            </p:nvSpPr>
            <p:spPr>
              <a:xfrm>
                <a:off x="3927679" y="5615118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5C1D2C0-66D4-8643-A6F6-FDCDF6713465}"/>
                  </a:ext>
                </a:extLst>
              </p:cNvPr>
              <p:cNvSpPr/>
              <p:nvPr/>
            </p:nvSpPr>
            <p:spPr>
              <a:xfrm>
                <a:off x="3925504" y="5173194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CE27546-30DB-6B4D-A80E-81D0C105D41F}"/>
                  </a:ext>
                </a:extLst>
              </p:cNvPr>
              <p:cNvSpPr/>
              <p:nvPr/>
            </p:nvSpPr>
            <p:spPr>
              <a:xfrm>
                <a:off x="3921265" y="4734311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E46D0E-BB1D-C341-A698-BA717D4B05E0}"/>
                  </a:ext>
                </a:extLst>
              </p:cNvPr>
              <p:cNvSpPr/>
              <p:nvPr/>
            </p:nvSpPr>
            <p:spPr>
              <a:xfrm>
                <a:off x="3931096" y="4294229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9DBF436-E9E4-4F4B-AABD-511F49F825BD}"/>
                  </a:ext>
                </a:extLst>
              </p:cNvPr>
              <p:cNvSpPr/>
              <p:nvPr/>
            </p:nvSpPr>
            <p:spPr>
              <a:xfrm>
                <a:off x="283235" y="5608574"/>
                <a:ext cx="390402" cy="42547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1EBECF6-B204-664F-9085-902CE0990DEC}"/>
                  </a:ext>
                </a:extLst>
              </p:cNvPr>
              <p:cNvSpPr/>
              <p:nvPr/>
            </p:nvSpPr>
            <p:spPr>
              <a:xfrm>
                <a:off x="280617" y="5170609"/>
                <a:ext cx="390402" cy="42547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717579D-9B2C-C44A-8AF9-BD318DB9E2BF}"/>
                  </a:ext>
                </a:extLst>
              </p:cNvPr>
              <p:cNvSpPr/>
              <p:nvPr/>
            </p:nvSpPr>
            <p:spPr>
              <a:xfrm>
                <a:off x="284223" y="4726211"/>
                <a:ext cx="390402" cy="4254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34FBD6-A2F7-1B4D-A8AD-DF18E29020D0}"/>
                  </a:ext>
                </a:extLst>
              </p:cNvPr>
              <p:cNvSpPr/>
              <p:nvPr/>
            </p:nvSpPr>
            <p:spPr>
              <a:xfrm>
                <a:off x="284223" y="4294229"/>
                <a:ext cx="390402" cy="4254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7560DB1-AE28-B146-8CEE-68862451BCF5}"/>
                  </a:ext>
                </a:extLst>
              </p:cNvPr>
              <p:cNvSpPr/>
              <p:nvPr/>
            </p:nvSpPr>
            <p:spPr>
              <a:xfrm>
                <a:off x="763420" y="5605176"/>
                <a:ext cx="380882" cy="43209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B2742612-8B37-1942-BF45-8C81A4EA7C37}"/>
                  </a:ext>
                </a:extLst>
              </p:cNvPr>
              <p:cNvSpPr/>
              <p:nvPr/>
            </p:nvSpPr>
            <p:spPr>
              <a:xfrm>
                <a:off x="759345" y="5174620"/>
                <a:ext cx="380882" cy="432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A110331-C37A-384E-8ED8-3117B34817DE}"/>
                  </a:ext>
                </a:extLst>
              </p:cNvPr>
              <p:cNvSpPr/>
              <p:nvPr/>
            </p:nvSpPr>
            <p:spPr>
              <a:xfrm>
                <a:off x="761873" y="4731113"/>
                <a:ext cx="380882" cy="4320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EAA454-F23C-B644-AF00-B0ED784C38B7}"/>
                  </a:ext>
                </a:extLst>
              </p:cNvPr>
              <p:cNvSpPr/>
              <p:nvPr/>
            </p:nvSpPr>
            <p:spPr>
              <a:xfrm>
                <a:off x="764401" y="4287606"/>
                <a:ext cx="380882" cy="4320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41A4CB-6AC1-EF46-9C00-7E6B008C11F3}"/>
                  </a:ext>
                </a:extLst>
              </p:cNvPr>
              <p:cNvSpPr/>
              <p:nvPr/>
            </p:nvSpPr>
            <p:spPr>
              <a:xfrm>
                <a:off x="1239668" y="5614260"/>
                <a:ext cx="384085" cy="4253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2F4DB0D-1A69-244C-BE6E-39AC3CE46C50}"/>
                  </a:ext>
                </a:extLst>
              </p:cNvPr>
              <p:cNvSpPr/>
              <p:nvPr/>
            </p:nvSpPr>
            <p:spPr>
              <a:xfrm>
                <a:off x="1234547" y="5169976"/>
                <a:ext cx="384085" cy="4320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4A25A4A9-36D1-7941-A59D-DABEC76850F0}"/>
                  </a:ext>
                </a:extLst>
              </p:cNvPr>
              <p:cNvSpPr/>
              <p:nvPr/>
            </p:nvSpPr>
            <p:spPr>
              <a:xfrm>
                <a:off x="1229426" y="4725692"/>
                <a:ext cx="384085" cy="4320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D452AC-03AD-3643-AE4D-5E9C88A5813A}"/>
                  </a:ext>
                </a:extLst>
              </p:cNvPr>
              <p:cNvSpPr/>
              <p:nvPr/>
            </p:nvSpPr>
            <p:spPr>
              <a:xfrm>
                <a:off x="1235275" y="4287606"/>
                <a:ext cx="384085" cy="4320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C4C5EC6-C978-7841-9B0C-823865907B58}"/>
                  </a:ext>
                </a:extLst>
              </p:cNvPr>
              <p:cNvSpPr/>
              <p:nvPr/>
            </p:nvSpPr>
            <p:spPr>
              <a:xfrm>
                <a:off x="1684589" y="5613741"/>
                <a:ext cx="397441" cy="4149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C571C12-886D-BF4C-AFF6-C27C405BEE4C}"/>
                  </a:ext>
                </a:extLst>
              </p:cNvPr>
              <p:cNvSpPr/>
              <p:nvPr/>
            </p:nvSpPr>
            <p:spPr>
              <a:xfrm>
                <a:off x="1688228" y="5159014"/>
                <a:ext cx="397441" cy="4547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4B4CA2C-8B1A-9947-AB0E-2319390B355D}"/>
                  </a:ext>
                </a:extLst>
              </p:cNvPr>
              <p:cNvSpPr/>
              <p:nvPr/>
            </p:nvSpPr>
            <p:spPr>
              <a:xfrm>
                <a:off x="1687743" y="4729842"/>
                <a:ext cx="397441" cy="4320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A80DA1-D606-4B41-BABC-B71DACAA991B}"/>
                  </a:ext>
                </a:extLst>
              </p:cNvPr>
              <p:cNvSpPr/>
              <p:nvPr/>
            </p:nvSpPr>
            <p:spPr>
              <a:xfrm>
                <a:off x="1681435" y="4280935"/>
                <a:ext cx="397441" cy="4320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2862B8-5F7B-7645-B8F9-40E876C2C64A}"/>
                </a:ext>
              </a:extLst>
            </p:cNvPr>
            <p:cNvSpPr/>
            <p:nvPr/>
          </p:nvSpPr>
          <p:spPr>
            <a:xfrm>
              <a:off x="242823" y="6145195"/>
              <a:ext cx="10948811" cy="1965611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F9E55-77F1-4348-A10F-BA8FBDEB8A2B}"/>
              </a:ext>
            </a:extLst>
          </p:cNvPr>
          <p:cNvGrpSpPr/>
          <p:nvPr/>
        </p:nvGrpSpPr>
        <p:grpSpPr>
          <a:xfrm>
            <a:off x="276433" y="3605880"/>
            <a:ext cx="10728760" cy="2457076"/>
            <a:chOff x="280362" y="3597779"/>
            <a:chExt cx="10728760" cy="2457076"/>
          </a:xfrm>
        </p:grpSpPr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68862EA8-CED5-B840-9990-FB671E7849B4}"/>
                </a:ext>
              </a:extLst>
            </p:cNvPr>
            <p:cNvSpPr/>
            <p:nvPr/>
          </p:nvSpPr>
          <p:spPr>
            <a:xfrm>
              <a:off x="8376119" y="4295074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E8115C5-27E6-5F4B-B57D-5D295AAA9BA1}"/>
                </a:ext>
              </a:extLst>
            </p:cNvPr>
            <p:cNvSpPr/>
            <p:nvPr/>
          </p:nvSpPr>
          <p:spPr>
            <a:xfrm>
              <a:off x="6157467" y="4296049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FD85888-1D47-1447-9B42-57432D1EDBCE}"/>
                </a:ext>
              </a:extLst>
            </p:cNvPr>
            <p:cNvSpPr/>
            <p:nvPr/>
          </p:nvSpPr>
          <p:spPr>
            <a:xfrm>
              <a:off x="6963634" y="5608803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E3F354-3F6E-8D47-90FD-430CB67C9E6E}"/>
                </a:ext>
              </a:extLst>
            </p:cNvPr>
            <p:cNvSpPr/>
            <p:nvPr/>
          </p:nvSpPr>
          <p:spPr>
            <a:xfrm>
              <a:off x="7437072" y="5610449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B9A9626-DFF5-BA4D-81A0-D8A2A7A5F0B7}"/>
                </a:ext>
              </a:extLst>
            </p:cNvPr>
            <p:cNvSpPr/>
            <p:nvPr/>
          </p:nvSpPr>
          <p:spPr>
            <a:xfrm>
              <a:off x="7910510" y="5612095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6480B9F-63A2-9C45-BD26-F8C080E41B70}"/>
                </a:ext>
              </a:extLst>
            </p:cNvPr>
            <p:cNvSpPr/>
            <p:nvPr/>
          </p:nvSpPr>
          <p:spPr>
            <a:xfrm>
              <a:off x="8383948" y="5613741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1549E85-F2AE-A946-B496-5F014F219F44}"/>
                </a:ext>
              </a:extLst>
            </p:cNvPr>
            <p:cNvSpPr/>
            <p:nvPr/>
          </p:nvSpPr>
          <p:spPr>
            <a:xfrm>
              <a:off x="6976038" y="5149678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00B9650-0044-9946-8C21-E26B41675F71}"/>
                </a:ext>
              </a:extLst>
            </p:cNvPr>
            <p:cNvSpPr/>
            <p:nvPr/>
          </p:nvSpPr>
          <p:spPr>
            <a:xfrm>
              <a:off x="7441776" y="5156444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6194AD9-AE08-A143-AEB2-8B62B4C65212}"/>
                </a:ext>
              </a:extLst>
            </p:cNvPr>
            <p:cNvSpPr/>
            <p:nvPr/>
          </p:nvSpPr>
          <p:spPr>
            <a:xfrm>
              <a:off x="7907514" y="5163210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9A733D7-D533-6B41-8D14-FC2BF8BA7D01}"/>
                </a:ext>
              </a:extLst>
            </p:cNvPr>
            <p:cNvSpPr/>
            <p:nvPr/>
          </p:nvSpPr>
          <p:spPr>
            <a:xfrm>
              <a:off x="8373252" y="5169976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96E3A155-1D95-8146-8FED-3DD62632B996}"/>
                </a:ext>
              </a:extLst>
            </p:cNvPr>
            <p:cNvSpPr/>
            <p:nvPr/>
          </p:nvSpPr>
          <p:spPr>
            <a:xfrm>
              <a:off x="6973551" y="4724009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11FE089-9D16-1942-89E1-E13C59236659}"/>
                </a:ext>
              </a:extLst>
            </p:cNvPr>
            <p:cNvSpPr/>
            <p:nvPr/>
          </p:nvSpPr>
          <p:spPr>
            <a:xfrm>
              <a:off x="7440118" y="472511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5485DC5-BA8F-174F-B56F-9700A780D5C1}"/>
                </a:ext>
              </a:extLst>
            </p:cNvPr>
            <p:cNvSpPr/>
            <p:nvPr/>
          </p:nvSpPr>
          <p:spPr>
            <a:xfrm>
              <a:off x="7906685" y="4726211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E51E163-8D6E-6449-A10D-8DF3C2FD68EF}"/>
                </a:ext>
              </a:extLst>
            </p:cNvPr>
            <p:cNvSpPr/>
            <p:nvPr/>
          </p:nvSpPr>
          <p:spPr>
            <a:xfrm>
              <a:off x="8373252" y="4727312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AD85225-05C5-A946-92C2-347591B880A7}"/>
                </a:ext>
              </a:extLst>
            </p:cNvPr>
            <p:cNvSpPr/>
            <p:nvPr/>
          </p:nvSpPr>
          <p:spPr>
            <a:xfrm>
              <a:off x="8374910" y="4287606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F09825A-5565-8048-8385-EBD8B2DB3926}"/>
                </a:ext>
              </a:extLst>
            </p:cNvPr>
            <p:cNvSpPr/>
            <p:nvPr/>
          </p:nvSpPr>
          <p:spPr>
            <a:xfrm>
              <a:off x="7911549" y="428093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41D769B-66C2-B14D-A69A-528ACB2DE085}"/>
                </a:ext>
              </a:extLst>
            </p:cNvPr>
            <p:cNvSpPr/>
            <p:nvPr/>
          </p:nvSpPr>
          <p:spPr>
            <a:xfrm>
              <a:off x="7438460" y="428324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24C3BAB-4592-5D41-BF78-61CB879F4D93}"/>
                </a:ext>
              </a:extLst>
            </p:cNvPr>
            <p:cNvSpPr/>
            <p:nvPr/>
          </p:nvSpPr>
          <p:spPr>
            <a:xfrm>
              <a:off x="6965371" y="428554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65A2982-D34C-7D4D-824C-D644A9169526}"/>
                </a:ext>
              </a:extLst>
            </p:cNvPr>
            <p:cNvSpPr/>
            <p:nvPr/>
          </p:nvSpPr>
          <p:spPr>
            <a:xfrm>
              <a:off x="4742003" y="5610449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3A21269-A8FF-454B-86DB-4F5A505090AE}"/>
                </a:ext>
              </a:extLst>
            </p:cNvPr>
            <p:cNvSpPr/>
            <p:nvPr/>
          </p:nvSpPr>
          <p:spPr>
            <a:xfrm>
              <a:off x="5209292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6A39629-90B6-5B45-9EA8-C5346D22BECA}"/>
                </a:ext>
              </a:extLst>
            </p:cNvPr>
            <p:cNvSpPr/>
            <p:nvPr/>
          </p:nvSpPr>
          <p:spPr>
            <a:xfrm>
              <a:off x="5676581" y="5620747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A913604-1551-CC45-9945-16CFE012304A}"/>
                </a:ext>
              </a:extLst>
            </p:cNvPr>
            <p:cNvSpPr/>
            <p:nvPr/>
          </p:nvSpPr>
          <p:spPr>
            <a:xfrm>
              <a:off x="6149564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A6DDE93-18A7-D94C-A17E-937A7335EC6F}"/>
                </a:ext>
              </a:extLst>
            </p:cNvPr>
            <p:cNvSpPr/>
            <p:nvPr/>
          </p:nvSpPr>
          <p:spPr>
            <a:xfrm>
              <a:off x="4741451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C35F2BC-181B-1A40-947B-3366F09ACC0E}"/>
                </a:ext>
              </a:extLst>
            </p:cNvPr>
            <p:cNvSpPr/>
            <p:nvPr/>
          </p:nvSpPr>
          <p:spPr>
            <a:xfrm>
              <a:off x="5216690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8FB4B7F-04AE-1C4F-90E1-BC2489471FC8}"/>
                </a:ext>
              </a:extLst>
            </p:cNvPr>
            <p:cNvSpPr/>
            <p:nvPr/>
          </p:nvSpPr>
          <p:spPr>
            <a:xfrm>
              <a:off x="5681629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235C4E3-0EF4-C54C-A405-34EBEE7ED689}"/>
                </a:ext>
              </a:extLst>
            </p:cNvPr>
            <p:cNvSpPr/>
            <p:nvPr/>
          </p:nvSpPr>
          <p:spPr>
            <a:xfrm>
              <a:off x="6146568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EC2E237-F838-9F4A-A6C7-2CAD817E741C}"/>
                </a:ext>
              </a:extLst>
            </p:cNvPr>
            <p:cNvSpPr/>
            <p:nvPr/>
          </p:nvSpPr>
          <p:spPr>
            <a:xfrm>
              <a:off x="6146569" y="4729310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30B734C-D89C-0E4D-BC53-2ED481F977EA}"/>
                </a:ext>
              </a:extLst>
            </p:cNvPr>
            <p:cNvSpPr/>
            <p:nvPr/>
          </p:nvSpPr>
          <p:spPr>
            <a:xfrm>
              <a:off x="5677026" y="473137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D420B71-1123-C845-AB1A-53B93B9FB5ED}"/>
                </a:ext>
              </a:extLst>
            </p:cNvPr>
            <p:cNvSpPr/>
            <p:nvPr/>
          </p:nvSpPr>
          <p:spPr>
            <a:xfrm>
              <a:off x="5216232" y="473431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0A45189-13EE-9A46-9EA5-136CC4468450}"/>
                </a:ext>
              </a:extLst>
            </p:cNvPr>
            <p:cNvSpPr/>
            <p:nvPr/>
          </p:nvSpPr>
          <p:spPr>
            <a:xfrm>
              <a:off x="4733173" y="4736715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47BA541-F1C1-2A45-95E8-C3B247360B8D}"/>
                </a:ext>
              </a:extLst>
            </p:cNvPr>
            <p:cNvSpPr/>
            <p:nvPr/>
          </p:nvSpPr>
          <p:spPr>
            <a:xfrm>
              <a:off x="5209292" y="4294229"/>
              <a:ext cx="387160" cy="4350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0FD1BA9-B540-7245-A505-957413C1AA69}"/>
                </a:ext>
              </a:extLst>
            </p:cNvPr>
            <p:cNvSpPr/>
            <p:nvPr/>
          </p:nvSpPr>
          <p:spPr>
            <a:xfrm>
              <a:off x="4733173" y="4308765"/>
              <a:ext cx="395343" cy="427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CE2A4F9-A411-B045-A3DA-34D3ED131F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0393" y="5163213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3B38479-1F01-2049-8E03-BF84C973019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243" y="5163210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8C4F871A-C671-8A4A-BD73-6743AF1965D1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61" y="5155595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837D029-5C5B-1A4F-A59F-4306787979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15" y="5155594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75EB960-7E76-F446-B70C-9594B51CC725}"/>
                </a:ext>
              </a:extLst>
            </p:cNvPr>
            <p:cNvGrpSpPr/>
            <p:nvPr/>
          </p:nvGrpSpPr>
          <p:grpSpPr>
            <a:xfrm>
              <a:off x="1686393" y="428662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D7E9E4F-D9DB-6E47-8960-A63B160F949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18D184EC-6E11-A043-83E7-7CAC57835E25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CB6D854-6919-604A-A3C6-0494EA6A11C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2F55B20-71C6-CB4E-A181-56F44C736A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F77496F-A211-C04B-A052-3F0861D833B9}"/>
                </a:ext>
              </a:extLst>
            </p:cNvPr>
            <p:cNvGrpSpPr/>
            <p:nvPr/>
          </p:nvGrpSpPr>
          <p:grpSpPr>
            <a:xfrm>
              <a:off x="1222480" y="4286620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34C4862E-A402-3747-A5AF-E3A5BE6C094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A5672D3-F71A-C446-ACA5-A45A9210CAE2}"/>
                  </a:ext>
                </a:extLst>
              </p:cNvPr>
              <p:cNvCxnSpPr>
                <a:stCxn id="299" idx="1"/>
                <a:endCxn id="29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21787AE3-DDF0-4149-8C0E-0FCD0A079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0E752DC-60B5-4047-89C1-614AEE36DF7D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51258E81-A7DC-7045-A8A2-7619E3894912}"/>
                </a:ext>
              </a:extLst>
            </p:cNvPr>
            <p:cNvGrpSpPr/>
            <p:nvPr/>
          </p:nvGrpSpPr>
          <p:grpSpPr>
            <a:xfrm>
              <a:off x="753143" y="4286619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2AC169E0-28BD-164B-A533-10C06FFAD44E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30CE94F2-62DE-9341-BDB6-25D8DEB52BCA}"/>
                  </a:ext>
                </a:extLst>
              </p:cNvPr>
              <p:cNvCxnSpPr>
                <a:stCxn id="308" idx="1"/>
                <a:endCxn id="30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0D16F0A7-7921-9E47-9500-8EFE13BAC19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FB1FAD8A-3800-BA44-9023-8F53D30C0B6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70AF8318-5716-7F47-928B-56A839BDDD93}"/>
                </a:ext>
              </a:extLst>
            </p:cNvPr>
            <p:cNvGrpSpPr/>
            <p:nvPr/>
          </p:nvGrpSpPr>
          <p:grpSpPr>
            <a:xfrm>
              <a:off x="280362" y="4286618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2006C98-5476-7543-B11C-AEBE6FD8CF5B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AACD35-DEEE-EA49-8269-70848E8167BE}"/>
                  </a:ext>
                </a:extLst>
              </p:cNvPr>
              <p:cNvCxnSpPr>
                <a:stCxn id="317" idx="1"/>
                <a:endCxn id="31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401AE6CB-DD23-7940-A574-DB0140CC1246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612FAD03-D632-7B4D-94FE-E675F48D90E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91F5D600-BB9A-CA41-BD7C-93B1F7D8FE68}"/>
                </a:ext>
              </a:extLst>
            </p:cNvPr>
            <p:cNvSpPr txBox="1"/>
            <p:nvPr/>
          </p:nvSpPr>
          <p:spPr>
            <a:xfrm>
              <a:off x="769447" y="3877338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7E8502E0-AAAA-0848-A28E-865AF439BF52}"/>
                </a:ext>
              </a:extLst>
            </p:cNvPr>
            <p:cNvGrpSpPr/>
            <p:nvPr/>
          </p:nvGrpSpPr>
          <p:grpSpPr>
            <a:xfrm>
              <a:off x="3920001" y="429423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96FBCB20-4534-E44B-AA5E-B1D808EA990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3246A6E-5E7D-3442-9A20-93F5E07AB8EB}"/>
                  </a:ext>
                </a:extLst>
              </p:cNvPr>
              <p:cNvCxnSpPr>
                <a:stCxn id="327" idx="1"/>
                <a:endCxn id="3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BE2582F-720D-7D41-BAAD-0E9E26E2A525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48BD948D-1F71-8049-8769-1BD9AEA153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22BCB12-D611-AD45-9D27-4340A3C0E98D}"/>
                </a:ext>
              </a:extLst>
            </p:cNvPr>
            <p:cNvGrpSpPr/>
            <p:nvPr/>
          </p:nvGrpSpPr>
          <p:grpSpPr>
            <a:xfrm>
              <a:off x="3456088" y="429423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9DFEEA5C-4333-6247-BF28-DE8B4D39B94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3138C10-5DB6-F646-A4F8-66A4DCB446C9}"/>
                  </a:ext>
                </a:extLst>
              </p:cNvPr>
              <p:cNvCxnSpPr>
                <a:stCxn id="336" idx="1"/>
                <a:endCxn id="33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BC0D07F-C6D4-D442-86C1-F92A87BA241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D391DC6-81EE-7844-A86C-0BB7A9CC53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65A33B-9D7F-1040-B2C2-064A711F502C}"/>
                </a:ext>
              </a:extLst>
            </p:cNvPr>
            <p:cNvGrpSpPr/>
            <p:nvPr/>
          </p:nvGrpSpPr>
          <p:grpSpPr>
            <a:xfrm>
              <a:off x="2986751" y="429423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6C54246-89E7-7446-9AA5-7AE10B491E68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A61404AD-077E-2849-A06A-46AA0E393F2F}"/>
                  </a:ext>
                </a:extLst>
              </p:cNvPr>
              <p:cNvCxnSpPr>
                <a:stCxn id="345" idx="1"/>
                <a:endCxn id="345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D81624BC-2D21-484B-97F1-F60F2DA7FC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53558A5-3562-5849-BEBF-EEF4C77B97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EC4DE08-9230-2B4A-9655-D89D3949F352}"/>
                </a:ext>
              </a:extLst>
            </p:cNvPr>
            <p:cNvGrpSpPr/>
            <p:nvPr/>
          </p:nvGrpSpPr>
          <p:grpSpPr>
            <a:xfrm>
              <a:off x="2513970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9A67A27-E6B8-AE4D-9FB6-87E5D1B7D75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3294E2-1602-A94A-8C31-AF58596B9577}"/>
                  </a:ext>
                </a:extLst>
              </p:cNvPr>
              <p:cNvCxnSpPr>
                <a:stCxn id="354" idx="1"/>
                <a:endCxn id="35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1D47C25-88A6-1048-901C-75242716635F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DFB095-DF24-3A40-832A-BBEE95197B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FA41101-3A17-C048-B10D-49990E45DDB8}"/>
                </a:ext>
              </a:extLst>
            </p:cNvPr>
            <p:cNvSpPr txBox="1"/>
            <p:nvPr/>
          </p:nvSpPr>
          <p:spPr>
            <a:xfrm>
              <a:off x="2312593" y="3853664"/>
              <a:ext cx="2256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Permute column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5413EDA-F817-974E-98C0-0BD73D86E43E}"/>
                </a:ext>
              </a:extLst>
            </p:cNvPr>
            <p:cNvGrpSpPr/>
            <p:nvPr/>
          </p:nvGrpSpPr>
          <p:grpSpPr>
            <a:xfrm>
              <a:off x="6144718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DC873874-B392-0B4F-B28B-69E499D9F38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C8C7EC4-562E-AD4C-80BF-6C1AF27E0367}"/>
                  </a:ext>
                </a:extLst>
              </p:cNvPr>
              <p:cNvCxnSpPr>
                <a:stCxn id="364" idx="1"/>
                <a:endCxn id="36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7E51EAAB-810D-9747-A87B-0BB1E52E3D2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6B75D192-3662-3B4C-A01F-8E83992DB695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9D8764E-3F64-984B-B737-2314DB8AD964}"/>
                </a:ext>
              </a:extLst>
            </p:cNvPr>
            <p:cNvGrpSpPr/>
            <p:nvPr/>
          </p:nvGrpSpPr>
          <p:grpSpPr>
            <a:xfrm>
              <a:off x="5680805" y="4294232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6A050AA0-9D65-6B4D-8BC0-9BD0CB8916B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B69477D9-1CBE-214A-9B64-E7FE2067CA6C}"/>
                  </a:ext>
                </a:extLst>
              </p:cNvPr>
              <p:cNvCxnSpPr>
                <a:stCxn id="373" idx="1"/>
                <a:endCxn id="37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E872F60A-707F-AA4B-9958-1A7435E666D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5A4C4EA-701E-C148-8508-8CB95E9371C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9C84195-3ADC-314A-A8DD-0BC2735E9624}"/>
                </a:ext>
              </a:extLst>
            </p:cNvPr>
            <p:cNvGrpSpPr/>
            <p:nvPr/>
          </p:nvGrpSpPr>
          <p:grpSpPr>
            <a:xfrm>
              <a:off x="5211468" y="429423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BE4E4B0-5194-7040-A43F-66FBE83FC29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789542CA-208A-E441-AD78-778E2669F6CE}"/>
                  </a:ext>
                </a:extLst>
              </p:cNvPr>
              <p:cNvCxnSpPr>
                <a:stCxn id="382" idx="1"/>
                <a:endCxn id="38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0387B084-53C7-244D-8E1F-0A3B93E857AA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427CA2C-D354-C544-A4E0-F78D3C34BA2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4C0DE4D-9237-F54F-A0E6-2DD6651AC997}"/>
                </a:ext>
              </a:extLst>
            </p:cNvPr>
            <p:cNvSpPr/>
            <p:nvPr/>
          </p:nvSpPr>
          <p:spPr>
            <a:xfrm>
              <a:off x="4738687" y="4294230"/>
              <a:ext cx="395343" cy="17531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06A4A5B9-0B80-F74E-B0ED-E519E3F48034}"/>
                </a:ext>
              </a:extLst>
            </p:cNvPr>
            <p:cNvCxnSpPr>
              <a:cxnSpLocks/>
              <a:stCxn id="390" idx="1"/>
              <a:endCxn id="390" idx="3"/>
            </p:cNvCxnSpPr>
            <p:nvPr/>
          </p:nvCxnSpPr>
          <p:spPr>
            <a:xfrm>
              <a:off x="4738687" y="5170823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1758641-CE18-7343-A70F-B6CF8DC41F03}"/>
                </a:ext>
              </a:extLst>
            </p:cNvPr>
            <p:cNvCxnSpPr/>
            <p:nvPr/>
          </p:nvCxnSpPr>
          <p:spPr>
            <a:xfrm>
              <a:off x="4738687" y="5615598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5601A3C-E3A0-104B-91F8-7B366E39B09B}"/>
                </a:ext>
              </a:extLst>
            </p:cNvPr>
            <p:cNvCxnSpPr/>
            <p:nvPr/>
          </p:nvCxnSpPr>
          <p:spPr>
            <a:xfrm>
              <a:off x="4738687" y="4729311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30544EEB-69A3-C747-8393-F461FA1FD0C4}"/>
                </a:ext>
              </a:extLst>
            </p:cNvPr>
            <p:cNvSpPr txBox="1"/>
            <p:nvPr/>
          </p:nvSpPr>
          <p:spPr>
            <a:xfrm>
              <a:off x="4946595" y="3823880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0BB06D6A-E4DD-D249-AA6F-4048ECA9BF79}"/>
                </a:ext>
              </a:extLst>
            </p:cNvPr>
            <p:cNvGrpSpPr/>
            <p:nvPr/>
          </p:nvGrpSpPr>
          <p:grpSpPr>
            <a:xfrm>
              <a:off x="10613779" y="4286617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B41327E-3644-A145-A389-5C1143523A45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C5D81BB-84A2-A24B-A6B0-5B60C1DE015D}"/>
                  </a:ext>
                </a:extLst>
              </p:cNvPr>
              <p:cNvCxnSpPr>
                <a:stCxn id="400" idx="1"/>
                <a:endCxn id="4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9F7C81F-DE91-CA4F-A199-6782CF0DC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70EE9D4-A00E-794E-A85B-70BFEC177A5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F811E06-4645-F149-8E4D-B7452E99C872}"/>
                </a:ext>
              </a:extLst>
            </p:cNvPr>
            <p:cNvGrpSpPr/>
            <p:nvPr/>
          </p:nvGrpSpPr>
          <p:grpSpPr>
            <a:xfrm>
              <a:off x="10149866" y="428661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D237265-362C-EC46-9892-662C1FB76BC9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5F760D14-C9A7-BA4B-B909-F430613A5026}"/>
                  </a:ext>
                </a:extLst>
              </p:cNvPr>
              <p:cNvCxnSpPr>
                <a:stCxn id="409" idx="1"/>
                <a:endCxn id="40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C13CE679-9B36-204E-8444-7E76EC8FFD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EF832D9-300F-204C-AC4E-2BD09E78511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435B778F-495F-4C4D-A51E-F96A369BFD7F}"/>
                </a:ext>
              </a:extLst>
            </p:cNvPr>
            <p:cNvGrpSpPr/>
            <p:nvPr/>
          </p:nvGrpSpPr>
          <p:grpSpPr>
            <a:xfrm>
              <a:off x="9680529" y="428661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C7FB37E-EE46-1F41-ABBF-78E02BA138B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3F98A8D-E189-D749-AB31-15A78486853A}"/>
                  </a:ext>
                </a:extLst>
              </p:cNvPr>
              <p:cNvCxnSpPr>
                <a:stCxn id="418" idx="1"/>
                <a:endCxn id="41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02DEEB1-C008-5443-BBF0-3FA3F17D75E2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3A0F470-281F-EA42-A09A-0BDA3684F83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578C5C1B-6D8E-854F-8712-D07522B62662}"/>
                </a:ext>
              </a:extLst>
            </p:cNvPr>
            <p:cNvGrpSpPr/>
            <p:nvPr/>
          </p:nvGrpSpPr>
          <p:grpSpPr>
            <a:xfrm>
              <a:off x="9207748" y="428661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F0AC26E-E5A2-E34C-BDC6-65A61F64785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AAA6B1EB-341E-BE4B-A11B-1805205CEFFD}"/>
                  </a:ext>
                </a:extLst>
              </p:cNvPr>
              <p:cNvCxnSpPr>
                <a:stCxn id="427" idx="1"/>
                <a:endCxn id="4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9724B1B-A14B-9249-9911-D99B3F09A677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3108FB64-BAAD-E44E-A4A9-ECD385627ED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471094CA-4540-B048-BAB4-6B69366F924B}"/>
                </a:ext>
              </a:extLst>
            </p:cNvPr>
            <p:cNvSpPr txBox="1"/>
            <p:nvPr/>
          </p:nvSpPr>
          <p:spPr>
            <a:xfrm>
              <a:off x="9449736" y="3853664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D8ADE8D2-8291-E94B-8485-C4C7F6EDB17E}"/>
                </a:ext>
              </a:extLst>
            </p:cNvPr>
            <p:cNvGrpSpPr/>
            <p:nvPr/>
          </p:nvGrpSpPr>
          <p:grpSpPr>
            <a:xfrm>
              <a:off x="8370286" y="4286618"/>
              <a:ext cx="395343" cy="1753185"/>
              <a:chOff x="2149261" y="2505336"/>
              <a:chExt cx="395343" cy="1847328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7BD4F6-0037-D046-B27B-8704CC4DE43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CFDEBE9-E322-7848-8E5D-83B4DDA892B2}"/>
                  </a:ext>
                </a:extLst>
              </p:cNvPr>
              <p:cNvCxnSpPr>
                <a:stCxn id="470" idx="1"/>
                <a:endCxn id="4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83E80F93-8F8E-F241-90F3-903F137C930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DF3C6FDE-3A8A-D04E-876E-68834F047FD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36B181EE-5CCB-844D-A223-E3A8A4653277}"/>
                </a:ext>
              </a:extLst>
            </p:cNvPr>
            <p:cNvGrpSpPr/>
            <p:nvPr/>
          </p:nvGrpSpPr>
          <p:grpSpPr>
            <a:xfrm>
              <a:off x="7906373" y="4286617"/>
              <a:ext cx="395343" cy="1753185"/>
              <a:chOff x="2149261" y="2505336"/>
              <a:chExt cx="395343" cy="1847328"/>
            </a:xfrm>
          </p:grpSpPr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07C03224-E7E9-CC47-AC68-064ABF1D77D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D1F1407-0E85-DB47-BC92-85ECD43DE443}"/>
                  </a:ext>
                </a:extLst>
              </p:cNvPr>
              <p:cNvCxnSpPr>
                <a:stCxn id="466" idx="1"/>
                <a:endCxn id="46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04272999-E7CC-8A48-BCFD-55C3B62F317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3551627D-41DD-1148-A45E-00F1918C4B13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C554E73-7139-6D4A-B0B4-69012E711DFA}"/>
                </a:ext>
              </a:extLst>
            </p:cNvPr>
            <p:cNvGrpSpPr/>
            <p:nvPr/>
          </p:nvGrpSpPr>
          <p:grpSpPr>
            <a:xfrm>
              <a:off x="7437036" y="4286616"/>
              <a:ext cx="395343" cy="1753185"/>
              <a:chOff x="2149261" y="2505336"/>
              <a:chExt cx="395343" cy="1847328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C2FD0B71-C4D5-0F4C-AB08-40D1758E35B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2417C17A-93EB-7C40-8C0E-F6D699A219F6}"/>
                  </a:ext>
                </a:extLst>
              </p:cNvPr>
              <p:cNvCxnSpPr>
                <a:stCxn id="462" idx="1"/>
                <a:endCxn id="46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9980F2E-F86E-B141-82F2-9864847408F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E7A1588-806B-D745-8094-7E9B610FA82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20AFC3C-DF43-F342-BE3E-5A2081D81ABF}"/>
                </a:ext>
              </a:extLst>
            </p:cNvPr>
            <p:cNvGrpSpPr/>
            <p:nvPr/>
          </p:nvGrpSpPr>
          <p:grpSpPr>
            <a:xfrm>
              <a:off x="6964255" y="4286615"/>
              <a:ext cx="395343" cy="1753185"/>
              <a:chOff x="2149261" y="2505336"/>
              <a:chExt cx="395343" cy="1847328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46282BA0-9166-D945-BB8A-3142D7FC85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0676DB03-0813-E64E-AF18-7B011754C5B5}"/>
                  </a:ext>
                </a:extLst>
              </p:cNvPr>
              <p:cNvCxnSpPr>
                <a:stCxn id="458" idx="1"/>
                <a:endCxn id="45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E4561E5-53C5-4549-934B-659EF77A1CB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2249AFB3-52D5-734B-B660-731D0D2E57B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05EECE82-2EFC-1547-8F17-732B7C6E79A0}"/>
                </a:ext>
              </a:extLst>
            </p:cNvPr>
            <p:cNvSpPr txBox="1"/>
            <p:nvPr/>
          </p:nvSpPr>
          <p:spPr>
            <a:xfrm>
              <a:off x="6472052" y="3597779"/>
              <a:ext cx="2775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Permute row</a:t>
              </a:r>
            </a:p>
            <a:p>
              <a:pPr algn="ctr"/>
              <a:r>
                <a:rPr lang="en-US" sz="2000" dirty="0"/>
                <a:t>(i.e., transposed column)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1777E70-9897-0743-A2E1-942A3E188549}"/>
                </a:ext>
              </a:extLst>
            </p:cNvPr>
            <p:cNvSpPr/>
            <p:nvPr/>
          </p:nvSpPr>
          <p:spPr>
            <a:xfrm>
              <a:off x="7911549" y="4287721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A640C4-E1D2-3348-8B4F-0463AF742235}"/>
              </a:ext>
            </a:extLst>
          </p:cNvPr>
          <p:cNvGrpSpPr/>
          <p:nvPr/>
        </p:nvGrpSpPr>
        <p:grpSpPr>
          <a:xfrm>
            <a:off x="229569" y="4271053"/>
            <a:ext cx="6349244" cy="1784314"/>
            <a:chOff x="215613" y="693674"/>
            <a:chExt cx="6349244" cy="1784314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C49C389-2931-DD46-AF9E-4CAF32B245DB}"/>
                </a:ext>
              </a:extLst>
            </p:cNvPr>
            <p:cNvSpPr txBox="1"/>
            <p:nvPr/>
          </p:nvSpPr>
          <p:spPr>
            <a:xfrm>
              <a:off x="1689212" y="6995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0C4071E-F77C-1740-B508-DEF17A6FBFC9}"/>
                </a:ext>
              </a:extLst>
            </p:cNvPr>
            <p:cNvSpPr txBox="1"/>
            <p:nvPr/>
          </p:nvSpPr>
          <p:spPr>
            <a:xfrm>
              <a:off x="17111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06D8410-D71A-BF41-8E2B-510387C77B05}"/>
                </a:ext>
              </a:extLst>
            </p:cNvPr>
            <p:cNvSpPr txBox="1"/>
            <p:nvPr/>
          </p:nvSpPr>
          <p:spPr>
            <a:xfrm>
              <a:off x="17111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BC3EAAD-25B8-0841-8A4A-1F9E0038982C}"/>
                </a:ext>
              </a:extLst>
            </p:cNvPr>
            <p:cNvSpPr txBox="1"/>
            <p:nvPr/>
          </p:nvSpPr>
          <p:spPr>
            <a:xfrm>
              <a:off x="171115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16DDDA0-6C64-DA42-A25A-C608CBA6934B}"/>
                </a:ext>
              </a:extLst>
            </p:cNvPr>
            <p:cNvSpPr txBox="1"/>
            <p:nvPr/>
          </p:nvSpPr>
          <p:spPr>
            <a:xfrm>
              <a:off x="121922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C65EC62-B666-B14E-8361-2C74411DD40D}"/>
                </a:ext>
              </a:extLst>
            </p:cNvPr>
            <p:cNvSpPr txBox="1"/>
            <p:nvPr/>
          </p:nvSpPr>
          <p:spPr>
            <a:xfrm>
              <a:off x="1219224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6D3D113-A196-C34F-A499-D46379A483D3}"/>
                </a:ext>
              </a:extLst>
            </p:cNvPr>
            <p:cNvSpPr txBox="1"/>
            <p:nvPr/>
          </p:nvSpPr>
          <p:spPr>
            <a:xfrm>
              <a:off x="1219224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8D6EEBDC-A8C7-3B4F-B088-567A71EA686E}"/>
                </a:ext>
              </a:extLst>
            </p:cNvPr>
            <p:cNvSpPr txBox="1"/>
            <p:nvPr/>
          </p:nvSpPr>
          <p:spPr>
            <a:xfrm>
              <a:off x="121922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27FE4C8-8A81-D844-8E28-8B2346875C56}"/>
                </a:ext>
              </a:extLst>
            </p:cNvPr>
            <p:cNvSpPr txBox="1"/>
            <p:nvPr/>
          </p:nvSpPr>
          <p:spPr>
            <a:xfrm>
              <a:off x="752079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25027E6-DD3A-4F4D-B2FE-959A656DA8FC}"/>
                </a:ext>
              </a:extLst>
            </p:cNvPr>
            <p:cNvSpPr txBox="1"/>
            <p:nvPr/>
          </p:nvSpPr>
          <p:spPr>
            <a:xfrm>
              <a:off x="752079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11690C3-BEE7-0B43-A9C0-C7586137E94A}"/>
                </a:ext>
              </a:extLst>
            </p:cNvPr>
            <p:cNvSpPr txBox="1"/>
            <p:nvPr/>
          </p:nvSpPr>
          <p:spPr>
            <a:xfrm>
              <a:off x="636251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5FA6A814-B99C-5B4D-8C84-62E2113FCCE8}"/>
                </a:ext>
              </a:extLst>
            </p:cNvPr>
            <p:cNvSpPr txBox="1"/>
            <p:nvPr/>
          </p:nvSpPr>
          <p:spPr>
            <a:xfrm>
              <a:off x="674334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3026DDE-25C5-2D46-9B01-E4A16CF1852F}"/>
                </a:ext>
              </a:extLst>
            </p:cNvPr>
            <p:cNvSpPr txBox="1"/>
            <p:nvPr/>
          </p:nvSpPr>
          <p:spPr>
            <a:xfrm>
              <a:off x="215613" y="70455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1556790-832A-5948-814C-A952DE0AD2B6}"/>
                </a:ext>
              </a:extLst>
            </p:cNvPr>
            <p:cNvSpPr txBox="1"/>
            <p:nvPr/>
          </p:nvSpPr>
          <p:spPr>
            <a:xfrm>
              <a:off x="215613" y="113844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9E8FCC1-F1C1-EE45-A9CE-DA5236563A50}"/>
                </a:ext>
              </a:extLst>
            </p:cNvPr>
            <p:cNvSpPr txBox="1"/>
            <p:nvPr/>
          </p:nvSpPr>
          <p:spPr>
            <a:xfrm>
              <a:off x="215613" y="157996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C5938135-5CAF-8347-8316-1EB7C7DD4C1C}"/>
                </a:ext>
              </a:extLst>
            </p:cNvPr>
            <p:cNvSpPr txBox="1"/>
            <p:nvPr/>
          </p:nvSpPr>
          <p:spPr>
            <a:xfrm>
              <a:off x="215613" y="201632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1BCF45F-8BA8-2248-8D20-89B2FC4EBC2C}"/>
                </a:ext>
              </a:extLst>
            </p:cNvPr>
            <p:cNvSpPr txBox="1"/>
            <p:nvPr/>
          </p:nvSpPr>
          <p:spPr>
            <a:xfrm>
              <a:off x="3903886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B8F2120-4204-AD4B-B014-0ECA0D5EBF58}"/>
                </a:ext>
              </a:extLst>
            </p:cNvPr>
            <p:cNvSpPr txBox="1"/>
            <p:nvPr/>
          </p:nvSpPr>
          <p:spPr>
            <a:xfrm>
              <a:off x="3903886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EE0AA7D-8DF5-254B-B3A0-51D963C493CB}"/>
                </a:ext>
              </a:extLst>
            </p:cNvPr>
            <p:cNvSpPr txBox="1"/>
            <p:nvPr/>
          </p:nvSpPr>
          <p:spPr>
            <a:xfrm>
              <a:off x="3903886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5456B0D-D1D5-934E-AEC8-38D3590D6CE8}"/>
                </a:ext>
              </a:extLst>
            </p:cNvPr>
            <p:cNvSpPr txBox="1"/>
            <p:nvPr/>
          </p:nvSpPr>
          <p:spPr>
            <a:xfrm>
              <a:off x="3903886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6788D59-F96D-474F-B08D-1192ADF3682E}"/>
                </a:ext>
              </a:extLst>
            </p:cNvPr>
            <p:cNvSpPr txBox="1"/>
            <p:nvPr/>
          </p:nvSpPr>
          <p:spPr>
            <a:xfrm>
              <a:off x="345283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C808DFED-CC4D-784A-8406-8E6904C422EB}"/>
                </a:ext>
              </a:extLst>
            </p:cNvPr>
            <p:cNvSpPr txBox="1"/>
            <p:nvPr/>
          </p:nvSpPr>
          <p:spPr>
            <a:xfrm>
              <a:off x="345283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4BCBF65F-3869-0A40-BCBD-E0D04F04A9C9}"/>
                </a:ext>
              </a:extLst>
            </p:cNvPr>
            <p:cNvSpPr txBox="1"/>
            <p:nvPr/>
          </p:nvSpPr>
          <p:spPr>
            <a:xfrm>
              <a:off x="345283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0B0EBAE-0A76-E548-922E-97B1A9371831}"/>
                </a:ext>
              </a:extLst>
            </p:cNvPr>
            <p:cNvSpPr txBox="1"/>
            <p:nvPr/>
          </p:nvSpPr>
          <p:spPr>
            <a:xfrm>
              <a:off x="345283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FCF4B60-9072-0843-886B-079A3A5ED005}"/>
                </a:ext>
              </a:extLst>
            </p:cNvPr>
            <p:cNvSpPr txBox="1"/>
            <p:nvPr/>
          </p:nvSpPr>
          <p:spPr>
            <a:xfrm>
              <a:off x="298346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75311E8-4D00-8544-A61E-6443148F2EB7}"/>
                </a:ext>
              </a:extLst>
            </p:cNvPr>
            <p:cNvSpPr txBox="1"/>
            <p:nvPr/>
          </p:nvSpPr>
          <p:spPr>
            <a:xfrm>
              <a:off x="2906639" y="1145261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F9421F4-3008-0040-90EF-16A17111488A}"/>
                </a:ext>
              </a:extLst>
            </p:cNvPr>
            <p:cNvSpPr txBox="1"/>
            <p:nvPr/>
          </p:nvSpPr>
          <p:spPr>
            <a:xfrm>
              <a:off x="2873058" y="1578712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65FDA40-61B1-3E43-8922-8FA83AF448E0}"/>
                </a:ext>
              </a:extLst>
            </p:cNvPr>
            <p:cNvSpPr txBox="1"/>
            <p:nvPr/>
          </p:nvSpPr>
          <p:spPr>
            <a:xfrm>
              <a:off x="298346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8C0DB5F-D4C6-4A43-A3DC-1E5C36C8A95A}"/>
                </a:ext>
              </a:extLst>
            </p:cNvPr>
            <p:cNvSpPr txBox="1"/>
            <p:nvPr/>
          </p:nvSpPr>
          <p:spPr>
            <a:xfrm>
              <a:off x="2456679" y="704554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9403B67-A6FA-1447-8D74-4F29B5C65EFB}"/>
                </a:ext>
              </a:extLst>
            </p:cNvPr>
            <p:cNvSpPr txBox="1"/>
            <p:nvPr/>
          </p:nvSpPr>
          <p:spPr>
            <a:xfrm>
              <a:off x="2456679" y="113844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7777B9B-F71E-3540-A9B6-1AE9CEDB3015}"/>
                </a:ext>
              </a:extLst>
            </p:cNvPr>
            <p:cNvSpPr txBox="1"/>
            <p:nvPr/>
          </p:nvSpPr>
          <p:spPr>
            <a:xfrm>
              <a:off x="2456679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0416261D-C28E-EC4D-AD94-991C1BE0B86C}"/>
                </a:ext>
              </a:extLst>
            </p:cNvPr>
            <p:cNvSpPr txBox="1"/>
            <p:nvPr/>
          </p:nvSpPr>
          <p:spPr>
            <a:xfrm>
              <a:off x="246118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9D293CD-2562-724C-8891-FFAC4FCA346B}"/>
                </a:ext>
              </a:extLst>
            </p:cNvPr>
            <p:cNvSpPr txBox="1"/>
            <p:nvPr/>
          </p:nvSpPr>
          <p:spPr>
            <a:xfrm>
              <a:off x="6154360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6839410-0B6A-3142-80BF-9955CFEA164C}"/>
                </a:ext>
              </a:extLst>
            </p:cNvPr>
            <p:cNvSpPr txBox="1"/>
            <p:nvPr/>
          </p:nvSpPr>
          <p:spPr>
            <a:xfrm>
              <a:off x="6146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9E7DC541-B781-3D4C-98A0-A46FA1501D0A}"/>
                </a:ext>
              </a:extLst>
            </p:cNvPr>
            <p:cNvSpPr txBox="1"/>
            <p:nvPr/>
          </p:nvSpPr>
          <p:spPr>
            <a:xfrm>
              <a:off x="61469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A9D397AC-0619-7D41-A7D7-9F498162F7DA}"/>
                </a:ext>
              </a:extLst>
            </p:cNvPr>
            <p:cNvSpPr txBox="1"/>
            <p:nvPr/>
          </p:nvSpPr>
          <p:spPr>
            <a:xfrm>
              <a:off x="6069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4A897654-BE91-2C42-9766-88131F062236}"/>
                </a:ext>
              </a:extLst>
            </p:cNvPr>
            <p:cNvSpPr txBox="1"/>
            <p:nvPr/>
          </p:nvSpPr>
          <p:spPr>
            <a:xfrm>
              <a:off x="5671585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DBF5109-76CA-7C49-A5D7-A87338C03085}"/>
                </a:ext>
              </a:extLst>
            </p:cNvPr>
            <p:cNvSpPr txBox="1"/>
            <p:nvPr/>
          </p:nvSpPr>
          <p:spPr>
            <a:xfrm>
              <a:off x="568006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B2BC122-7041-F74F-A9AD-9C4ABC54506A}"/>
                </a:ext>
              </a:extLst>
            </p:cNvPr>
            <p:cNvSpPr txBox="1"/>
            <p:nvPr/>
          </p:nvSpPr>
          <p:spPr>
            <a:xfrm>
              <a:off x="5615958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2AA017C-A98C-C942-84A5-8A1672EFFC89}"/>
                </a:ext>
              </a:extLst>
            </p:cNvPr>
            <p:cNvSpPr txBox="1"/>
            <p:nvPr/>
          </p:nvSpPr>
          <p:spPr>
            <a:xfrm>
              <a:off x="560231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CD39051-43F7-B94B-8ACA-B0709F065756}"/>
                </a:ext>
              </a:extLst>
            </p:cNvPr>
            <p:cNvSpPr txBox="1"/>
            <p:nvPr/>
          </p:nvSpPr>
          <p:spPr>
            <a:xfrm>
              <a:off x="520895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E33BCD5-B9CC-7848-975A-4A8981FA2194}"/>
                </a:ext>
              </a:extLst>
            </p:cNvPr>
            <p:cNvSpPr txBox="1"/>
            <p:nvPr/>
          </p:nvSpPr>
          <p:spPr>
            <a:xfrm>
              <a:off x="5208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FF5D0A1-8C05-7E4F-8E33-3883354F7DB3}"/>
                </a:ext>
              </a:extLst>
            </p:cNvPr>
            <p:cNvSpPr txBox="1"/>
            <p:nvPr/>
          </p:nvSpPr>
          <p:spPr>
            <a:xfrm>
              <a:off x="5083273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53317DB0-A4D1-0340-B918-59376829FAB5}"/>
                </a:ext>
              </a:extLst>
            </p:cNvPr>
            <p:cNvSpPr txBox="1"/>
            <p:nvPr/>
          </p:nvSpPr>
          <p:spPr>
            <a:xfrm>
              <a:off x="5131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3DE8CA3-25AC-6549-A015-18A1E08F954A}"/>
                </a:ext>
              </a:extLst>
            </p:cNvPr>
            <p:cNvSpPr txBox="1"/>
            <p:nvPr/>
          </p:nvSpPr>
          <p:spPr>
            <a:xfrm>
              <a:off x="4755995" y="6936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4AEAB70F-2C55-BA46-AE3E-281AD35A511B}"/>
                </a:ext>
              </a:extLst>
            </p:cNvPr>
            <p:cNvSpPr txBox="1"/>
            <p:nvPr/>
          </p:nvSpPr>
          <p:spPr>
            <a:xfrm>
              <a:off x="4755995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CDD9CEAC-3E05-9E4F-AA19-6B7585158DC5}"/>
                </a:ext>
              </a:extLst>
            </p:cNvPr>
            <p:cNvSpPr txBox="1"/>
            <p:nvPr/>
          </p:nvSpPr>
          <p:spPr>
            <a:xfrm>
              <a:off x="4755995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ACB43E8-E861-7341-958B-72087AB3C618}"/>
                </a:ext>
              </a:extLst>
            </p:cNvPr>
            <p:cNvSpPr txBox="1"/>
            <p:nvPr/>
          </p:nvSpPr>
          <p:spPr>
            <a:xfrm>
              <a:off x="467825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674590-24F2-2B4F-B605-98FE48A65D05}"/>
              </a:ext>
            </a:extLst>
          </p:cNvPr>
          <p:cNvGrpSpPr/>
          <p:nvPr/>
        </p:nvGrpSpPr>
        <p:grpSpPr>
          <a:xfrm>
            <a:off x="6926456" y="4249225"/>
            <a:ext cx="4150735" cy="1813731"/>
            <a:chOff x="6925161" y="633506"/>
            <a:chExt cx="4150735" cy="1813731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1E377E2E-FE8E-1041-89E7-5CC5F7DD4926}"/>
                </a:ext>
              </a:extLst>
            </p:cNvPr>
            <p:cNvSpPr txBox="1"/>
            <p:nvPr/>
          </p:nvSpPr>
          <p:spPr>
            <a:xfrm>
              <a:off x="10657991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DF614881-10EE-7F4F-8226-E2165F8C6DED}"/>
                </a:ext>
              </a:extLst>
            </p:cNvPr>
            <p:cNvSpPr txBox="1"/>
            <p:nvPr/>
          </p:nvSpPr>
          <p:spPr>
            <a:xfrm>
              <a:off x="10580246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3CC88F3-85AF-6E47-85A3-CE9EBA23A384}"/>
                </a:ext>
              </a:extLst>
            </p:cNvPr>
            <p:cNvSpPr txBox="1"/>
            <p:nvPr/>
          </p:nvSpPr>
          <p:spPr>
            <a:xfrm>
              <a:off x="10657991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17B37EB-13CD-5042-9887-26467AE4C34F}"/>
                </a:ext>
              </a:extLst>
            </p:cNvPr>
            <p:cNvSpPr txBox="1"/>
            <p:nvPr/>
          </p:nvSpPr>
          <p:spPr>
            <a:xfrm>
              <a:off x="10657991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3BE3DD1-2446-6F41-8A2F-3093FC4C3BB0}"/>
                </a:ext>
              </a:extLst>
            </p:cNvPr>
            <p:cNvSpPr txBox="1"/>
            <p:nvPr/>
          </p:nvSpPr>
          <p:spPr>
            <a:xfrm>
              <a:off x="10113665" y="67380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4BAE102-10F3-054E-907A-777ADEE2492F}"/>
                </a:ext>
              </a:extLst>
            </p:cNvPr>
            <p:cNvSpPr txBox="1"/>
            <p:nvPr/>
          </p:nvSpPr>
          <p:spPr>
            <a:xfrm>
              <a:off x="10191410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3A0599AC-DD67-BE44-AC3B-9857EA3F3D67}"/>
                </a:ext>
              </a:extLst>
            </p:cNvPr>
            <p:cNvSpPr txBox="1"/>
            <p:nvPr/>
          </p:nvSpPr>
          <p:spPr>
            <a:xfrm>
              <a:off x="10191410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CF4AB5A-AB1C-7D46-A99A-737458193C8E}"/>
                </a:ext>
              </a:extLst>
            </p:cNvPr>
            <p:cNvSpPr txBox="1"/>
            <p:nvPr/>
          </p:nvSpPr>
          <p:spPr>
            <a:xfrm>
              <a:off x="10113665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8513D19-82C0-974C-858C-D08CA94BE7ED}"/>
                </a:ext>
              </a:extLst>
            </p:cNvPr>
            <p:cNvSpPr txBox="1"/>
            <p:nvPr/>
          </p:nvSpPr>
          <p:spPr>
            <a:xfrm>
              <a:off x="971619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EEFFEAF-CC3E-134F-B5E0-FDD7F7B9E735}"/>
                </a:ext>
              </a:extLst>
            </p:cNvPr>
            <p:cNvSpPr txBox="1"/>
            <p:nvPr/>
          </p:nvSpPr>
          <p:spPr>
            <a:xfrm>
              <a:off x="9716192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7287C85A-DBDC-6847-A6D4-1361918EA755}"/>
                </a:ext>
              </a:extLst>
            </p:cNvPr>
            <p:cNvSpPr txBox="1"/>
            <p:nvPr/>
          </p:nvSpPr>
          <p:spPr>
            <a:xfrm>
              <a:off x="9600364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D227829-CD3B-134D-A00F-A51C7250C35A}"/>
                </a:ext>
              </a:extLst>
            </p:cNvPr>
            <p:cNvSpPr txBox="1"/>
            <p:nvPr/>
          </p:nvSpPr>
          <p:spPr>
            <a:xfrm>
              <a:off x="971619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3629AC6B-E18E-8045-A8AF-EA56C4FC9376}"/>
                </a:ext>
              </a:extLst>
            </p:cNvPr>
            <p:cNvSpPr txBox="1"/>
            <p:nvPr/>
          </p:nvSpPr>
          <p:spPr>
            <a:xfrm>
              <a:off x="925806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18184843-481B-A342-8AAC-60839DC41F0F}"/>
                </a:ext>
              </a:extLst>
            </p:cNvPr>
            <p:cNvSpPr txBox="1"/>
            <p:nvPr/>
          </p:nvSpPr>
          <p:spPr>
            <a:xfrm>
              <a:off x="9180317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FB4EC151-50A7-1947-9550-3DF23CAE5019}"/>
                </a:ext>
              </a:extLst>
            </p:cNvPr>
            <p:cNvSpPr txBox="1"/>
            <p:nvPr/>
          </p:nvSpPr>
          <p:spPr>
            <a:xfrm>
              <a:off x="9160001" y="154920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82C4512-1A93-AF43-87D8-D86BD4BB5A7A}"/>
                </a:ext>
              </a:extLst>
            </p:cNvPr>
            <p:cNvSpPr txBox="1"/>
            <p:nvPr/>
          </p:nvSpPr>
          <p:spPr>
            <a:xfrm>
              <a:off x="925806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0E9BA2D-4305-7948-A3C3-893CD715ECFF}"/>
                </a:ext>
              </a:extLst>
            </p:cNvPr>
            <p:cNvSpPr txBox="1"/>
            <p:nvPr/>
          </p:nvSpPr>
          <p:spPr>
            <a:xfrm>
              <a:off x="8414498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FE9E0014-5DBA-1B4F-B0DB-3A31E5F293F2}"/>
                </a:ext>
              </a:extLst>
            </p:cNvPr>
            <p:cNvSpPr txBox="1"/>
            <p:nvPr/>
          </p:nvSpPr>
          <p:spPr>
            <a:xfrm>
              <a:off x="8336753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52501D29-2D0B-2640-B850-8F387762EBC3}"/>
                </a:ext>
              </a:extLst>
            </p:cNvPr>
            <p:cNvSpPr txBox="1"/>
            <p:nvPr/>
          </p:nvSpPr>
          <p:spPr>
            <a:xfrm>
              <a:off x="8414498" y="1547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C57DEAC-0FCD-5947-B757-D795A098796E}"/>
                </a:ext>
              </a:extLst>
            </p:cNvPr>
            <p:cNvSpPr txBox="1"/>
            <p:nvPr/>
          </p:nvSpPr>
          <p:spPr>
            <a:xfrm>
              <a:off x="8414498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E07782F-6E27-794A-92AA-E26320B7C406}"/>
                </a:ext>
              </a:extLst>
            </p:cNvPr>
            <p:cNvSpPr txBox="1"/>
            <p:nvPr/>
          </p:nvSpPr>
          <p:spPr>
            <a:xfrm>
              <a:off x="7875300" y="63350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804A9E5F-04A4-A141-8D5D-35F6A4A1EE68}"/>
                </a:ext>
              </a:extLst>
            </p:cNvPr>
            <p:cNvSpPr txBox="1"/>
            <p:nvPr/>
          </p:nvSpPr>
          <p:spPr>
            <a:xfrm>
              <a:off x="7933809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59848C3-0F66-C549-AB73-04AE39949D87}"/>
                </a:ext>
              </a:extLst>
            </p:cNvPr>
            <p:cNvSpPr txBox="1"/>
            <p:nvPr/>
          </p:nvSpPr>
          <p:spPr>
            <a:xfrm>
              <a:off x="7933809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2D36835A-E9F8-A54A-90C6-642D619F98F7}"/>
                </a:ext>
              </a:extLst>
            </p:cNvPr>
            <p:cNvSpPr txBox="1"/>
            <p:nvPr/>
          </p:nvSpPr>
          <p:spPr>
            <a:xfrm>
              <a:off x="7875300" y="198557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31F7877A-5155-7B43-9810-CDD0728520E3}"/>
                </a:ext>
              </a:extLst>
            </p:cNvPr>
            <p:cNvSpPr txBox="1"/>
            <p:nvPr/>
          </p:nvSpPr>
          <p:spPr>
            <a:xfrm>
              <a:off x="7472814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CA2936-7A05-7141-B811-53D1330393D6}"/>
                </a:ext>
              </a:extLst>
            </p:cNvPr>
            <p:cNvSpPr txBox="1"/>
            <p:nvPr/>
          </p:nvSpPr>
          <p:spPr>
            <a:xfrm>
              <a:off x="7472814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FDE1EEC-C84C-E949-8271-C4E409E5072C}"/>
                </a:ext>
              </a:extLst>
            </p:cNvPr>
            <p:cNvSpPr txBox="1"/>
            <p:nvPr/>
          </p:nvSpPr>
          <p:spPr>
            <a:xfrm>
              <a:off x="7356986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96185A-31AC-634D-8D9D-C5596ABDDB3F}"/>
                </a:ext>
              </a:extLst>
            </p:cNvPr>
            <p:cNvSpPr txBox="1"/>
            <p:nvPr/>
          </p:nvSpPr>
          <p:spPr>
            <a:xfrm>
              <a:off x="7395069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EBCE248-1ADE-494A-B472-4177FF408DA4}"/>
                </a:ext>
              </a:extLst>
            </p:cNvPr>
            <p:cNvSpPr txBox="1"/>
            <p:nvPr/>
          </p:nvSpPr>
          <p:spPr>
            <a:xfrm>
              <a:off x="7002906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0C5D3B-9412-974C-AAD7-909CA0F042A2}"/>
                </a:ext>
              </a:extLst>
            </p:cNvPr>
            <p:cNvSpPr txBox="1"/>
            <p:nvPr/>
          </p:nvSpPr>
          <p:spPr>
            <a:xfrm>
              <a:off x="6925161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6876ACC-E9D2-C541-B3C3-7CBE3EF77998}"/>
                </a:ext>
              </a:extLst>
            </p:cNvPr>
            <p:cNvSpPr txBox="1"/>
            <p:nvPr/>
          </p:nvSpPr>
          <p:spPr>
            <a:xfrm>
              <a:off x="7002906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FAD0B9A-8D98-5A46-9D04-CB707D0DC229}"/>
                </a:ext>
              </a:extLst>
            </p:cNvPr>
            <p:cNvSpPr txBox="1"/>
            <p:nvPr/>
          </p:nvSpPr>
          <p:spPr>
            <a:xfrm>
              <a:off x="7002906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24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84917" y="786384"/>
            <a:ext cx="4612389" cy="4182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D701E9-7E4C-CF49-B22F-51A3C51838E4}"/>
              </a:ext>
            </a:extLst>
          </p:cNvPr>
          <p:cNvSpPr/>
          <p:nvPr/>
        </p:nvSpPr>
        <p:spPr>
          <a:xfrm rot="16200000">
            <a:off x="984152" y="2873829"/>
            <a:ext cx="3685593" cy="3359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 Fetch (DMA) Engines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A11A19-9E3F-154F-9EE3-B3DA364F7AD0}"/>
              </a:ext>
            </a:extLst>
          </p:cNvPr>
          <p:cNvCxnSpPr>
            <a:cxnSpLocks/>
          </p:cNvCxnSpPr>
          <p:nvPr/>
        </p:nvCxnSpPr>
        <p:spPr>
          <a:xfrm>
            <a:off x="2994900" y="133427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893F-CC86-CD45-97EF-7DBA4D0E7A82}"/>
              </a:ext>
            </a:extLst>
          </p:cNvPr>
          <p:cNvCxnSpPr>
            <a:cxnSpLocks/>
          </p:cNvCxnSpPr>
          <p:nvPr/>
        </p:nvCxnSpPr>
        <p:spPr>
          <a:xfrm>
            <a:off x="2994900" y="1713724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6AC67-6214-5149-97C4-A6CF00654407}"/>
              </a:ext>
            </a:extLst>
          </p:cNvPr>
          <p:cNvCxnSpPr>
            <a:cxnSpLocks/>
          </p:cNvCxnSpPr>
          <p:nvPr/>
        </p:nvCxnSpPr>
        <p:spPr>
          <a:xfrm>
            <a:off x="2994900" y="2093170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72362-135D-F943-8904-6E6F62567DEC}"/>
              </a:ext>
            </a:extLst>
          </p:cNvPr>
          <p:cNvCxnSpPr>
            <a:cxnSpLocks/>
          </p:cNvCxnSpPr>
          <p:nvPr/>
        </p:nvCxnSpPr>
        <p:spPr>
          <a:xfrm flipV="1">
            <a:off x="2994900" y="2472617"/>
            <a:ext cx="289476" cy="58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13B9D-2020-5649-95CB-6CF7F819B06A}"/>
              </a:ext>
            </a:extLst>
          </p:cNvPr>
          <p:cNvCxnSpPr>
            <a:cxnSpLocks/>
          </p:cNvCxnSpPr>
          <p:nvPr/>
        </p:nvCxnSpPr>
        <p:spPr>
          <a:xfrm>
            <a:off x="2994900" y="2852062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7078-A8D7-8E48-AD34-E6D6F31BA2D5}"/>
              </a:ext>
            </a:extLst>
          </p:cNvPr>
          <p:cNvCxnSpPr>
            <a:cxnSpLocks/>
          </p:cNvCxnSpPr>
          <p:nvPr/>
        </p:nvCxnSpPr>
        <p:spPr>
          <a:xfrm>
            <a:off x="2994900" y="323150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0396C-C034-794F-AF5F-E7569747B353}"/>
              </a:ext>
            </a:extLst>
          </p:cNvPr>
          <p:cNvCxnSpPr>
            <a:cxnSpLocks/>
          </p:cNvCxnSpPr>
          <p:nvPr/>
        </p:nvCxnSpPr>
        <p:spPr>
          <a:xfrm>
            <a:off x="3018452" y="3610954"/>
            <a:ext cx="26592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B931C1-53CF-FB40-9348-A2AAFBEA1E04}"/>
              </a:ext>
            </a:extLst>
          </p:cNvPr>
          <p:cNvCxnSpPr>
            <a:cxnSpLocks/>
          </p:cNvCxnSpPr>
          <p:nvPr/>
        </p:nvCxnSpPr>
        <p:spPr>
          <a:xfrm>
            <a:off x="3004304" y="3990400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97375-AC88-124D-9030-70E128BA05F0}"/>
              </a:ext>
            </a:extLst>
          </p:cNvPr>
          <p:cNvCxnSpPr>
            <a:cxnSpLocks/>
          </p:cNvCxnSpPr>
          <p:nvPr/>
        </p:nvCxnSpPr>
        <p:spPr>
          <a:xfrm>
            <a:off x="3004304" y="4369846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031000-6154-DD47-84BB-14D2077A8CD9}"/>
              </a:ext>
            </a:extLst>
          </p:cNvPr>
          <p:cNvCxnSpPr>
            <a:cxnSpLocks/>
          </p:cNvCxnSpPr>
          <p:nvPr/>
        </p:nvCxnSpPr>
        <p:spPr>
          <a:xfrm>
            <a:off x="3004304" y="4749292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9065D-18A3-3340-B821-02D8A6C7591B}"/>
              </a:ext>
            </a:extLst>
          </p:cNvPr>
          <p:cNvSpPr/>
          <p:nvPr/>
        </p:nvSpPr>
        <p:spPr>
          <a:xfrm>
            <a:off x="3285032" y="1191985"/>
            <a:ext cx="1315616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599992" y="1348772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A21020E-3EF4-574D-83DF-299033F42BF8}"/>
              </a:ext>
            </a:extLst>
          </p:cNvPr>
          <p:cNvCxnSpPr>
            <a:cxnSpLocks/>
          </p:cNvCxnSpPr>
          <p:nvPr/>
        </p:nvCxnSpPr>
        <p:spPr>
          <a:xfrm>
            <a:off x="4599992" y="152226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1C2053-ABF9-ED4C-99F5-E8CA2A2D802F}"/>
              </a:ext>
            </a:extLst>
          </p:cNvPr>
          <p:cNvCxnSpPr>
            <a:cxnSpLocks/>
          </p:cNvCxnSpPr>
          <p:nvPr/>
        </p:nvCxnSpPr>
        <p:spPr>
          <a:xfrm>
            <a:off x="4599992" y="1690538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7714DB3-24A7-B840-8A81-264CC52F7E92}"/>
              </a:ext>
            </a:extLst>
          </p:cNvPr>
          <p:cNvSpPr txBox="1"/>
          <p:nvPr/>
        </p:nvSpPr>
        <p:spPr>
          <a:xfrm>
            <a:off x="4567338" y="180607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E492E39-FD64-B840-85F1-E7992FE1F00F}"/>
              </a:ext>
            </a:extLst>
          </p:cNvPr>
          <p:cNvSpPr/>
          <p:nvPr/>
        </p:nvSpPr>
        <p:spPr>
          <a:xfrm>
            <a:off x="6446898" y="5417776"/>
            <a:ext cx="3202687" cy="391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19" y="5050591"/>
            <a:ext cx="4612383" cy="758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9D81D-7633-6442-9B6E-7EA9778B942F}"/>
              </a:ext>
            </a:extLst>
          </p:cNvPr>
          <p:cNvCxnSpPr>
            <a:cxnSpLocks/>
          </p:cNvCxnSpPr>
          <p:nvPr/>
        </p:nvCxnSpPr>
        <p:spPr>
          <a:xfrm>
            <a:off x="4607314" y="466103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D74C11E-EF12-AC48-AB6C-DD36FDF0F2FF}"/>
              </a:ext>
            </a:extLst>
          </p:cNvPr>
          <p:cNvSpPr/>
          <p:nvPr/>
        </p:nvSpPr>
        <p:spPr>
          <a:xfrm>
            <a:off x="5074310" y="1191985"/>
            <a:ext cx="1381354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Vector register files (distributed)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808885-B3C6-F24C-9304-6369431EC7F5}"/>
              </a:ext>
            </a:extLst>
          </p:cNvPr>
          <p:cNvGrpSpPr/>
          <p:nvPr/>
        </p:nvGrpSpPr>
        <p:grpSpPr>
          <a:xfrm>
            <a:off x="3349684" y="1334278"/>
            <a:ext cx="1185000" cy="3434054"/>
            <a:chOff x="3349684" y="1280303"/>
            <a:chExt cx="1185000" cy="34340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2080C1-69E2-3940-8C0A-C4584F05900F}"/>
                </a:ext>
              </a:extLst>
            </p:cNvPr>
            <p:cNvSpPr/>
            <p:nvPr/>
          </p:nvSpPr>
          <p:spPr>
            <a:xfrm>
              <a:off x="3349684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F597A8-BA90-C24B-8ABB-8BF46CA50D7E}"/>
                </a:ext>
              </a:extLst>
            </p:cNvPr>
            <p:cNvSpPr/>
            <p:nvPr/>
          </p:nvSpPr>
          <p:spPr>
            <a:xfrm>
              <a:off x="3592283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1AB46B-BF11-594E-ABF0-2E425563DDDA}"/>
                </a:ext>
              </a:extLst>
            </p:cNvPr>
            <p:cNvSpPr/>
            <p:nvPr/>
          </p:nvSpPr>
          <p:spPr>
            <a:xfrm>
              <a:off x="3834882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67D86C-F10A-3A4A-958A-CF706D7E5567}"/>
                </a:ext>
              </a:extLst>
            </p:cNvPr>
            <p:cNvSpPr/>
            <p:nvPr/>
          </p:nvSpPr>
          <p:spPr>
            <a:xfrm>
              <a:off x="4077481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089F1F-BCD8-0145-84A2-9AD0EAC66AC1}"/>
                </a:ext>
              </a:extLst>
            </p:cNvPr>
            <p:cNvSpPr/>
            <p:nvPr/>
          </p:nvSpPr>
          <p:spPr>
            <a:xfrm>
              <a:off x="4320080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CCB76-6A6C-2542-B1DB-2F689BD2DDA5}"/>
                </a:ext>
              </a:extLst>
            </p:cNvPr>
            <p:cNvSpPr/>
            <p:nvPr/>
          </p:nvSpPr>
          <p:spPr>
            <a:xfrm>
              <a:off x="3349684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F487F-451C-054E-9AC8-6429D3A72898}"/>
                </a:ext>
              </a:extLst>
            </p:cNvPr>
            <p:cNvSpPr/>
            <p:nvPr/>
          </p:nvSpPr>
          <p:spPr>
            <a:xfrm>
              <a:off x="3592283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887287-FAE9-1B41-9841-DACE1B2BCEF6}"/>
                </a:ext>
              </a:extLst>
            </p:cNvPr>
            <p:cNvSpPr/>
            <p:nvPr/>
          </p:nvSpPr>
          <p:spPr>
            <a:xfrm>
              <a:off x="3834882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424532-FCD1-9841-805A-79C7884F1AAF}"/>
                </a:ext>
              </a:extLst>
            </p:cNvPr>
            <p:cNvSpPr/>
            <p:nvPr/>
          </p:nvSpPr>
          <p:spPr>
            <a:xfrm>
              <a:off x="4077481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CCA810-30A7-2C48-9782-6DC357B3E711}"/>
                </a:ext>
              </a:extLst>
            </p:cNvPr>
            <p:cNvSpPr/>
            <p:nvPr/>
          </p:nvSpPr>
          <p:spPr>
            <a:xfrm>
              <a:off x="4320080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A79069-42AB-8C44-B558-97B1212A42F3}"/>
                </a:ext>
              </a:extLst>
            </p:cNvPr>
            <p:cNvSpPr/>
            <p:nvPr/>
          </p:nvSpPr>
          <p:spPr>
            <a:xfrm>
              <a:off x="3349684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60B6F3-45B7-EE40-8A15-6B351CAA9F40}"/>
                </a:ext>
              </a:extLst>
            </p:cNvPr>
            <p:cNvSpPr/>
            <p:nvPr/>
          </p:nvSpPr>
          <p:spPr>
            <a:xfrm>
              <a:off x="3592283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5CA2F8-831D-F942-BC36-84B86C189F79}"/>
                </a:ext>
              </a:extLst>
            </p:cNvPr>
            <p:cNvSpPr/>
            <p:nvPr/>
          </p:nvSpPr>
          <p:spPr>
            <a:xfrm>
              <a:off x="3834882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CB0B03-F313-9645-9371-7CBA2F38BCC8}"/>
                </a:ext>
              </a:extLst>
            </p:cNvPr>
            <p:cNvSpPr/>
            <p:nvPr/>
          </p:nvSpPr>
          <p:spPr>
            <a:xfrm>
              <a:off x="4077481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0834F3-8DE3-0F4B-BFDC-50BBF4259B5D}"/>
                </a:ext>
              </a:extLst>
            </p:cNvPr>
            <p:cNvSpPr/>
            <p:nvPr/>
          </p:nvSpPr>
          <p:spPr>
            <a:xfrm>
              <a:off x="4320080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3251E4-6808-9248-9433-247B98D6EC1F}"/>
                </a:ext>
              </a:extLst>
            </p:cNvPr>
            <p:cNvSpPr/>
            <p:nvPr/>
          </p:nvSpPr>
          <p:spPr>
            <a:xfrm>
              <a:off x="3349684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38CAE-7F32-4640-82F5-0A0A596207A7}"/>
                </a:ext>
              </a:extLst>
            </p:cNvPr>
            <p:cNvSpPr/>
            <p:nvPr/>
          </p:nvSpPr>
          <p:spPr>
            <a:xfrm>
              <a:off x="3592283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D5EEE4-A3B9-144E-A5C2-8D5011EEE015}"/>
                </a:ext>
              </a:extLst>
            </p:cNvPr>
            <p:cNvSpPr/>
            <p:nvPr/>
          </p:nvSpPr>
          <p:spPr>
            <a:xfrm>
              <a:off x="3834882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FB48C-02E0-FC44-9609-13EFE2E2778A}"/>
                </a:ext>
              </a:extLst>
            </p:cNvPr>
            <p:cNvSpPr/>
            <p:nvPr/>
          </p:nvSpPr>
          <p:spPr>
            <a:xfrm>
              <a:off x="4077481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193373-8A70-1542-9DDE-808ACF80A076}"/>
                </a:ext>
              </a:extLst>
            </p:cNvPr>
            <p:cNvSpPr/>
            <p:nvPr/>
          </p:nvSpPr>
          <p:spPr>
            <a:xfrm>
              <a:off x="4320080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3EF41-47A8-FE4D-979A-DAF98EDAE7A9}"/>
                </a:ext>
              </a:extLst>
            </p:cNvPr>
            <p:cNvSpPr/>
            <p:nvPr/>
          </p:nvSpPr>
          <p:spPr>
            <a:xfrm>
              <a:off x="3349684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4BD43-2EFF-4946-9091-3C713CCC84F3}"/>
                </a:ext>
              </a:extLst>
            </p:cNvPr>
            <p:cNvSpPr/>
            <p:nvPr/>
          </p:nvSpPr>
          <p:spPr>
            <a:xfrm>
              <a:off x="3592283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2C8732-C6C3-AB45-9AB4-948DAF700457}"/>
                </a:ext>
              </a:extLst>
            </p:cNvPr>
            <p:cNvSpPr/>
            <p:nvPr/>
          </p:nvSpPr>
          <p:spPr>
            <a:xfrm>
              <a:off x="3834882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0D6CF8-6220-D94B-95AB-EC3AFB34A014}"/>
                </a:ext>
              </a:extLst>
            </p:cNvPr>
            <p:cNvSpPr/>
            <p:nvPr/>
          </p:nvSpPr>
          <p:spPr>
            <a:xfrm>
              <a:off x="4077481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4B1777-DADE-4E42-AB0B-DA42593BCC45}"/>
                </a:ext>
              </a:extLst>
            </p:cNvPr>
            <p:cNvSpPr/>
            <p:nvPr/>
          </p:nvSpPr>
          <p:spPr>
            <a:xfrm>
              <a:off x="4320080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5D56C5-8784-5E4A-90D6-7FFF51D0B2F9}"/>
                </a:ext>
              </a:extLst>
            </p:cNvPr>
            <p:cNvSpPr/>
            <p:nvPr/>
          </p:nvSpPr>
          <p:spPr>
            <a:xfrm>
              <a:off x="3349684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A59E2A-2D15-0C47-9F73-D02D1D98F01F}"/>
                </a:ext>
              </a:extLst>
            </p:cNvPr>
            <p:cNvSpPr/>
            <p:nvPr/>
          </p:nvSpPr>
          <p:spPr>
            <a:xfrm>
              <a:off x="3592283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78C4B2-86AE-A642-B6D3-66553BC68F12}"/>
                </a:ext>
              </a:extLst>
            </p:cNvPr>
            <p:cNvSpPr/>
            <p:nvPr/>
          </p:nvSpPr>
          <p:spPr>
            <a:xfrm>
              <a:off x="3834882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E6A967-B115-DF4B-BCAC-35BFE9694395}"/>
                </a:ext>
              </a:extLst>
            </p:cNvPr>
            <p:cNvSpPr/>
            <p:nvPr/>
          </p:nvSpPr>
          <p:spPr>
            <a:xfrm>
              <a:off x="4077481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AB9F3C-6DDC-914B-BB41-FAE0538BAB6A}"/>
                </a:ext>
              </a:extLst>
            </p:cNvPr>
            <p:cNvSpPr/>
            <p:nvPr/>
          </p:nvSpPr>
          <p:spPr>
            <a:xfrm>
              <a:off x="4320080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F6149C-C92F-664F-8E90-A74A45881C0D}"/>
                </a:ext>
              </a:extLst>
            </p:cNvPr>
            <p:cNvSpPr/>
            <p:nvPr/>
          </p:nvSpPr>
          <p:spPr>
            <a:xfrm>
              <a:off x="3349684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3F31A-B393-1B48-99FB-6CA37B780F04}"/>
                </a:ext>
              </a:extLst>
            </p:cNvPr>
            <p:cNvSpPr/>
            <p:nvPr/>
          </p:nvSpPr>
          <p:spPr>
            <a:xfrm>
              <a:off x="3592283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C2A1F9-BC75-E54D-936C-30014F82A364}"/>
                </a:ext>
              </a:extLst>
            </p:cNvPr>
            <p:cNvSpPr/>
            <p:nvPr/>
          </p:nvSpPr>
          <p:spPr>
            <a:xfrm>
              <a:off x="3834882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E140C3-BD6E-A74D-9BC3-C6E9C7A72180}"/>
                </a:ext>
              </a:extLst>
            </p:cNvPr>
            <p:cNvSpPr/>
            <p:nvPr/>
          </p:nvSpPr>
          <p:spPr>
            <a:xfrm>
              <a:off x="4077481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A13E422-C248-CF4A-A7D5-59B140D38610}"/>
                </a:ext>
              </a:extLst>
            </p:cNvPr>
            <p:cNvSpPr/>
            <p:nvPr/>
          </p:nvSpPr>
          <p:spPr>
            <a:xfrm>
              <a:off x="4320080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DDD29D-234F-3441-A3FC-84CEFEB666A4}"/>
                </a:ext>
              </a:extLst>
            </p:cNvPr>
            <p:cNvSpPr/>
            <p:nvPr/>
          </p:nvSpPr>
          <p:spPr>
            <a:xfrm>
              <a:off x="3349684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0BAA00-1979-8C42-B4DE-002D4C74BFEF}"/>
                </a:ext>
              </a:extLst>
            </p:cNvPr>
            <p:cNvSpPr/>
            <p:nvPr/>
          </p:nvSpPr>
          <p:spPr>
            <a:xfrm>
              <a:off x="3592283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CC61C2-0A98-774B-BDE1-2E32286E925B}"/>
                </a:ext>
              </a:extLst>
            </p:cNvPr>
            <p:cNvSpPr/>
            <p:nvPr/>
          </p:nvSpPr>
          <p:spPr>
            <a:xfrm>
              <a:off x="3834882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EDB5E-E2F8-7A47-907D-3DFB46E7BF57}"/>
                </a:ext>
              </a:extLst>
            </p:cNvPr>
            <p:cNvSpPr/>
            <p:nvPr/>
          </p:nvSpPr>
          <p:spPr>
            <a:xfrm>
              <a:off x="4077481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55B8E-CA5C-FC40-AF56-93D0C853CE83}"/>
                </a:ext>
              </a:extLst>
            </p:cNvPr>
            <p:cNvSpPr/>
            <p:nvPr/>
          </p:nvSpPr>
          <p:spPr>
            <a:xfrm>
              <a:off x="4320080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29FC58-2092-2644-8537-7EE18C5E5C0D}"/>
                </a:ext>
              </a:extLst>
            </p:cNvPr>
            <p:cNvSpPr/>
            <p:nvPr/>
          </p:nvSpPr>
          <p:spPr>
            <a:xfrm>
              <a:off x="3349684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4DCC25-FE49-F24F-A0C3-EBF00E617876}"/>
                </a:ext>
              </a:extLst>
            </p:cNvPr>
            <p:cNvSpPr/>
            <p:nvPr/>
          </p:nvSpPr>
          <p:spPr>
            <a:xfrm>
              <a:off x="3592283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1E8550-50C4-9A43-8ECE-CA745036C185}"/>
                </a:ext>
              </a:extLst>
            </p:cNvPr>
            <p:cNvSpPr/>
            <p:nvPr/>
          </p:nvSpPr>
          <p:spPr>
            <a:xfrm>
              <a:off x="3834882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221C2B-122F-F847-A114-6522B288B884}"/>
                </a:ext>
              </a:extLst>
            </p:cNvPr>
            <p:cNvSpPr/>
            <p:nvPr/>
          </p:nvSpPr>
          <p:spPr>
            <a:xfrm>
              <a:off x="4077481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C551CE-F17A-F145-A55B-E68B2446789A}"/>
                </a:ext>
              </a:extLst>
            </p:cNvPr>
            <p:cNvSpPr/>
            <p:nvPr/>
          </p:nvSpPr>
          <p:spPr>
            <a:xfrm>
              <a:off x="4320080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47AC38-E02D-BB4A-A0F2-BF89BD49C53C}"/>
                </a:ext>
              </a:extLst>
            </p:cNvPr>
            <p:cNvSpPr/>
            <p:nvPr/>
          </p:nvSpPr>
          <p:spPr>
            <a:xfrm>
              <a:off x="3349684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BA2719-C730-364E-83C6-A9C18A2069FB}"/>
                </a:ext>
              </a:extLst>
            </p:cNvPr>
            <p:cNvSpPr/>
            <p:nvPr/>
          </p:nvSpPr>
          <p:spPr>
            <a:xfrm>
              <a:off x="3592283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2F9A28-E0E5-B647-9DBF-FA3B81E3FBCE}"/>
                </a:ext>
              </a:extLst>
            </p:cNvPr>
            <p:cNvSpPr/>
            <p:nvPr/>
          </p:nvSpPr>
          <p:spPr>
            <a:xfrm>
              <a:off x="3834882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EF5D60-0ECC-6F46-AD47-A6A9054FF197}"/>
                </a:ext>
              </a:extLst>
            </p:cNvPr>
            <p:cNvSpPr/>
            <p:nvPr/>
          </p:nvSpPr>
          <p:spPr>
            <a:xfrm>
              <a:off x="4077481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B62CE3-EE7B-3442-80D6-F66B741897DE}"/>
                </a:ext>
              </a:extLst>
            </p:cNvPr>
            <p:cNvSpPr/>
            <p:nvPr/>
          </p:nvSpPr>
          <p:spPr>
            <a:xfrm>
              <a:off x="4320080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8B3BA2-CF6A-1746-B755-C9863F83D86F}"/>
                </a:ext>
              </a:extLst>
            </p:cNvPr>
            <p:cNvSpPr/>
            <p:nvPr/>
          </p:nvSpPr>
          <p:spPr>
            <a:xfrm>
              <a:off x="3349684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1AC5FA-46D6-7345-A198-C47C19449B8D}"/>
                </a:ext>
              </a:extLst>
            </p:cNvPr>
            <p:cNvSpPr/>
            <p:nvPr/>
          </p:nvSpPr>
          <p:spPr>
            <a:xfrm>
              <a:off x="3592283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3A33EB6-AF07-9C49-8656-7D3394EFDCAD}"/>
                </a:ext>
              </a:extLst>
            </p:cNvPr>
            <p:cNvSpPr/>
            <p:nvPr/>
          </p:nvSpPr>
          <p:spPr>
            <a:xfrm>
              <a:off x="3834882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4FC3CB-E173-1D4F-B9B1-098E014CF082}"/>
                </a:ext>
              </a:extLst>
            </p:cNvPr>
            <p:cNvSpPr/>
            <p:nvPr/>
          </p:nvSpPr>
          <p:spPr>
            <a:xfrm>
              <a:off x="4077481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E3A2252-2BE6-5C40-B18A-A4C8402EDD7F}"/>
                </a:ext>
              </a:extLst>
            </p:cNvPr>
            <p:cNvSpPr/>
            <p:nvPr/>
          </p:nvSpPr>
          <p:spPr>
            <a:xfrm>
              <a:off x="4320080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394B6-B14E-3D44-93E4-9104F91DE6DA}"/>
                </a:ext>
              </a:extLst>
            </p:cNvPr>
            <p:cNvSpPr/>
            <p:nvPr/>
          </p:nvSpPr>
          <p:spPr>
            <a:xfrm>
              <a:off x="3349684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5ED2A-1EBA-2841-A5EC-C9A95153A4E1}"/>
                </a:ext>
              </a:extLst>
            </p:cNvPr>
            <p:cNvSpPr/>
            <p:nvPr/>
          </p:nvSpPr>
          <p:spPr>
            <a:xfrm>
              <a:off x="3592283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72FC00-D67B-1A47-8FC9-65B0997C5248}"/>
                </a:ext>
              </a:extLst>
            </p:cNvPr>
            <p:cNvSpPr/>
            <p:nvPr/>
          </p:nvSpPr>
          <p:spPr>
            <a:xfrm>
              <a:off x="3834882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D12AB-2B67-F446-B982-31A1AD2CB560}"/>
                </a:ext>
              </a:extLst>
            </p:cNvPr>
            <p:cNvSpPr/>
            <p:nvPr/>
          </p:nvSpPr>
          <p:spPr>
            <a:xfrm>
              <a:off x="4077481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9F2AB6-0B3D-1B49-B626-1900A40CC879}"/>
                </a:ext>
              </a:extLst>
            </p:cNvPr>
            <p:cNvSpPr/>
            <p:nvPr/>
          </p:nvSpPr>
          <p:spPr>
            <a:xfrm>
              <a:off x="4320080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FF3CDB-4E28-FB40-A9D5-F735ED5C0DDC}"/>
                </a:ext>
              </a:extLst>
            </p:cNvPr>
            <p:cNvSpPr/>
            <p:nvPr/>
          </p:nvSpPr>
          <p:spPr>
            <a:xfrm>
              <a:off x="3349684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C18EDE-8D14-A24C-A910-8B3D54044826}"/>
                </a:ext>
              </a:extLst>
            </p:cNvPr>
            <p:cNvSpPr/>
            <p:nvPr/>
          </p:nvSpPr>
          <p:spPr>
            <a:xfrm>
              <a:off x="3592283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15819ED-5EFC-184F-81BF-B67CAD74F084}"/>
                </a:ext>
              </a:extLst>
            </p:cNvPr>
            <p:cNvSpPr/>
            <p:nvPr/>
          </p:nvSpPr>
          <p:spPr>
            <a:xfrm>
              <a:off x="3834882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ED678F-090E-FD4E-A0FC-24DB4748A729}"/>
                </a:ext>
              </a:extLst>
            </p:cNvPr>
            <p:cNvSpPr/>
            <p:nvPr/>
          </p:nvSpPr>
          <p:spPr>
            <a:xfrm>
              <a:off x="4077481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DEADA6-DE2B-8C4C-89B1-7A84BD7DEEE7}"/>
                </a:ext>
              </a:extLst>
            </p:cNvPr>
            <p:cNvSpPr/>
            <p:nvPr/>
          </p:nvSpPr>
          <p:spPr>
            <a:xfrm>
              <a:off x="4320080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9B056F-FFF2-3943-A2EC-E238F261FCE6}"/>
                </a:ext>
              </a:extLst>
            </p:cNvPr>
            <p:cNvSpPr/>
            <p:nvPr/>
          </p:nvSpPr>
          <p:spPr>
            <a:xfrm>
              <a:off x="3349684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9CA51-DF62-C446-94FB-6980B2C302C0}"/>
                </a:ext>
              </a:extLst>
            </p:cNvPr>
            <p:cNvSpPr/>
            <p:nvPr/>
          </p:nvSpPr>
          <p:spPr>
            <a:xfrm>
              <a:off x="3592283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C868E0-8CBA-3B46-9970-7D1242647B4D}"/>
                </a:ext>
              </a:extLst>
            </p:cNvPr>
            <p:cNvSpPr/>
            <p:nvPr/>
          </p:nvSpPr>
          <p:spPr>
            <a:xfrm>
              <a:off x="3834882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63C5C6C-F0B6-9C4B-8F74-7CA8D740EB79}"/>
                </a:ext>
              </a:extLst>
            </p:cNvPr>
            <p:cNvSpPr/>
            <p:nvPr/>
          </p:nvSpPr>
          <p:spPr>
            <a:xfrm>
              <a:off x="4077481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3F6D1EA-F66E-1847-BD24-AD58B6A91707}"/>
                </a:ext>
              </a:extLst>
            </p:cNvPr>
            <p:cNvSpPr/>
            <p:nvPr/>
          </p:nvSpPr>
          <p:spPr>
            <a:xfrm>
              <a:off x="4320080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0A049-3009-FD45-AE92-E3AD73925C22}"/>
              </a:ext>
            </a:extLst>
          </p:cNvPr>
          <p:cNvSpPr txBox="1"/>
          <p:nvPr/>
        </p:nvSpPr>
        <p:spPr>
          <a:xfrm>
            <a:off x="3256163" y="2852062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Scratchpad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3519163" y="781516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Memory Hierarchy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6815079" y="781512"/>
            <a:ext cx="2826383" cy="4567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17AE795-F80E-C74E-AADE-88A34322F40C}"/>
              </a:ext>
            </a:extLst>
          </p:cNvPr>
          <p:cNvSpPr txBox="1"/>
          <p:nvPr/>
        </p:nvSpPr>
        <p:spPr>
          <a:xfrm>
            <a:off x="7624564" y="72060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Plane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409517" y="1596422"/>
            <a:ext cx="424619" cy="3064608"/>
            <a:chOff x="6426526" y="1334278"/>
            <a:chExt cx="52290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26526" y="1768167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82B61381-17DE-8745-B4FF-80EDCFB415CC}"/>
              </a:ext>
            </a:extLst>
          </p:cNvPr>
          <p:cNvSpPr txBox="1"/>
          <p:nvPr/>
        </p:nvSpPr>
        <p:spPr>
          <a:xfrm rot="5400000">
            <a:off x="4581733" y="2143587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428930" y="2298236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C0A2D8-E1FB-1D4B-BC0D-0746334D1C25}"/>
              </a:ext>
            </a:extLst>
          </p:cNvPr>
          <p:cNvSpPr txBox="1"/>
          <p:nvPr/>
        </p:nvSpPr>
        <p:spPr>
          <a:xfrm>
            <a:off x="2025510" y="5511523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Plane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353674" y="4884576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C39BD393-36FB-A64D-8683-EE09ACD69CA6}"/>
              </a:ext>
            </a:extLst>
          </p:cNvPr>
          <p:cNvCxnSpPr>
            <a:cxnSpLocks/>
          </p:cNvCxnSpPr>
          <p:nvPr/>
        </p:nvCxnSpPr>
        <p:spPr>
          <a:xfrm flipH="1" flipV="1">
            <a:off x="3350103" y="5348662"/>
            <a:ext cx="389152" cy="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DDB9002C-73AB-7549-971A-BE8F98337E2A}"/>
              </a:ext>
            </a:extLst>
          </p:cNvPr>
          <p:cNvCxnSpPr>
            <a:cxnSpLocks/>
          </p:cNvCxnSpPr>
          <p:nvPr/>
        </p:nvCxnSpPr>
        <p:spPr>
          <a:xfrm>
            <a:off x="2220195" y="5521421"/>
            <a:ext cx="152834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20194" y="4884576"/>
            <a:ext cx="3" cy="63684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9911097-8604-7141-942E-0BA4CD217FE5}"/>
              </a:ext>
            </a:extLst>
          </p:cNvPr>
          <p:cNvCxnSpPr>
            <a:cxnSpLocks/>
            <a:endCxn id="443" idx="1"/>
          </p:cNvCxnSpPr>
          <p:nvPr/>
        </p:nvCxnSpPr>
        <p:spPr>
          <a:xfrm>
            <a:off x="4932668" y="5607692"/>
            <a:ext cx="19844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48A0D8D-CF18-6141-B843-42412149F79D}"/>
              </a:ext>
            </a:extLst>
          </p:cNvPr>
          <p:cNvCxnSpPr>
            <a:cxnSpLocks/>
          </p:cNvCxnSpPr>
          <p:nvPr/>
        </p:nvCxnSpPr>
        <p:spPr>
          <a:xfrm flipV="1">
            <a:off x="8599909" y="5287077"/>
            <a:ext cx="0" cy="2343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2683B6BB-2C73-4F44-9EF7-0ED27A11018B}"/>
              </a:ext>
            </a:extLst>
          </p:cNvPr>
          <p:cNvCxnSpPr>
            <a:cxnSpLocks/>
          </p:cNvCxnSpPr>
          <p:nvPr/>
        </p:nvCxnSpPr>
        <p:spPr>
          <a:xfrm flipV="1">
            <a:off x="7330828" y="4843105"/>
            <a:ext cx="0" cy="26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3B3140A-4E28-0D4D-89B6-EE76B8D56DB1}"/>
              </a:ext>
            </a:extLst>
          </p:cNvPr>
          <p:cNvCxnSpPr>
            <a:cxnSpLocks/>
          </p:cNvCxnSpPr>
          <p:nvPr/>
        </p:nvCxnSpPr>
        <p:spPr>
          <a:xfrm flipV="1">
            <a:off x="7830294" y="4860342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F144020B-BCE2-DE47-BF65-F7F87EE89470}"/>
              </a:ext>
            </a:extLst>
          </p:cNvPr>
          <p:cNvCxnSpPr>
            <a:cxnSpLocks/>
          </p:cNvCxnSpPr>
          <p:nvPr/>
        </p:nvCxnSpPr>
        <p:spPr>
          <a:xfrm flipV="1">
            <a:off x="8203130" y="4854325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CF3F3D64-4BB0-9541-892B-0C84CEF1C7EB}"/>
              </a:ext>
            </a:extLst>
          </p:cNvPr>
          <p:cNvCxnSpPr>
            <a:cxnSpLocks/>
          </p:cNvCxnSpPr>
          <p:nvPr/>
        </p:nvCxnSpPr>
        <p:spPr>
          <a:xfrm flipV="1">
            <a:off x="8540129" y="4856052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5D49E250-EE5F-F447-B51A-ABAE6B35CF66}"/>
              </a:ext>
            </a:extLst>
          </p:cNvPr>
          <p:cNvSpPr/>
          <p:nvPr/>
        </p:nvSpPr>
        <p:spPr>
          <a:xfrm>
            <a:off x="6917149" y="5095004"/>
            <a:ext cx="2646064" cy="1920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Decoder</a:t>
            </a:r>
          </a:p>
        </p:txBody>
      </p:sp>
      <p:sp>
        <p:nvSpPr>
          <p:cNvPr id="443" name="Rounded Rectangle 442">
            <a:extLst>
              <a:ext uri="{FF2B5EF4-FFF2-40B4-BE49-F238E27FC236}">
                <a16:creationId xmlns:a16="http://schemas.microsoft.com/office/drawing/2014/main" id="{DA2D3B2B-F9F0-EF43-B3E0-2C7A845B1AB6}"/>
              </a:ext>
            </a:extLst>
          </p:cNvPr>
          <p:cNvSpPr/>
          <p:nvPr/>
        </p:nvSpPr>
        <p:spPr>
          <a:xfrm>
            <a:off x="6917148" y="5482998"/>
            <a:ext cx="2646065" cy="2493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Instruction &amp; config memory</a:t>
            </a: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8631A17A-7219-A84F-B7F4-96846B418601}"/>
              </a:ext>
            </a:extLst>
          </p:cNvPr>
          <p:cNvGrpSpPr/>
          <p:nvPr/>
        </p:nvGrpSpPr>
        <p:grpSpPr>
          <a:xfrm>
            <a:off x="5218590" y="1311988"/>
            <a:ext cx="313326" cy="283526"/>
            <a:chOff x="10794702" y="781515"/>
            <a:chExt cx="532267" cy="417467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F420918-493B-CC42-8E68-97322EA4A79E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1EB4814B-15CA-9F4C-8FE5-72C3F4FAB54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859116-8C3B-274F-B222-4694953EB847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4D1C9D7-F7DB-6746-A206-037A04F112CD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030EE60B-B2F5-4443-B614-7DA21D116972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FD4E946-7209-AB40-AAA2-8589FC0CD0C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611582" y="1315503"/>
            <a:ext cx="313326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5DDB3E90-2C53-8F4D-A65D-593C18AD264A}"/>
              </a:ext>
            </a:extLst>
          </p:cNvPr>
          <p:cNvGrpSpPr/>
          <p:nvPr/>
        </p:nvGrpSpPr>
        <p:grpSpPr>
          <a:xfrm>
            <a:off x="6004574" y="1319018"/>
            <a:ext cx="313326" cy="283526"/>
            <a:chOff x="10794702" y="781515"/>
            <a:chExt cx="532267" cy="417467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9B2A15F-C54F-A748-83C8-774549C1C44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8AE1A03-3C91-B549-8402-46755E616B1B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A21389E-F508-C444-A8EA-1770E8FA674B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97F702B-5DC5-2146-8258-D1EF8A7E867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E40DA72-D8AC-F249-9145-09E2AC08E785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497A689-AD51-B841-B197-9E68976CCDF5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EC5FCB8-A3DE-A74E-864A-D92959EBD4C0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04EB1653-A3A4-A544-AEC5-06FD2018DD6C}"/>
              </a:ext>
            </a:extLst>
          </p:cNvPr>
          <p:cNvGrpSpPr/>
          <p:nvPr/>
        </p:nvGrpSpPr>
        <p:grpSpPr>
          <a:xfrm>
            <a:off x="5223296" y="1660797"/>
            <a:ext cx="1099310" cy="290556"/>
            <a:chOff x="5218590" y="1311988"/>
            <a:chExt cx="1099310" cy="290556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F86B7A45-C938-7F43-A8EF-CC86CD1405ED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9A689138-0A21-9943-B748-2CD0C46BBDE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3C1E0B76-7BB3-AE48-BCE9-8CC5AA6F9B5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FBDD89A0-2196-7F4D-A66E-62C3E15E5730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FD2795A0-C44C-A146-872E-6F416EF2F10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1CC7212E-058F-C742-A0DF-55ADA6F426F3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DBE9B92-91B8-1642-8C87-1F0BA0A07DC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6F1B5FC-E3C8-5149-911D-77D1CF2D663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5F47B15-B5A9-DE42-ADC4-62ACB4E4CC6E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DCC9599-6FFE-B949-AAD6-2E91E2BD1FF8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969F74A-2BA5-214D-BF8E-6CC57C1D4ED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3E429F2-0DCE-D643-8E60-A2695566C16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9C85C64-0912-B743-800E-B103FDAF7CC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7B99A6D5-5FF0-0E46-BAD1-0E8B6015CCE5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D5322F95-9B28-C84B-816F-E34C7347634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2BC36D16-377D-DE4F-A3C8-1AC3FC612806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056FC0E-AED4-F743-A276-9D5637E0BA70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43729FC1-46FF-3841-B71A-9F9DBB0DC930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3F9114E-9D06-634E-BDE8-3A28E4709D65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2E7D0AAD-CEFA-DF41-BE05-BAA873903F4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00C15E9-CB18-9648-AD7D-068876958701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FA9B0B2-0736-404C-AA7D-09FBB7AD79A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1E7138E1-374B-124D-ABA0-7F62D334C556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CB6BC93-9E20-7444-BE79-4C4E0BA812D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7F2B7BE-7871-7A48-8911-7C44A1F1A07A}"/>
              </a:ext>
            </a:extLst>
          </p:cNvPr>
          <p:cNvGrpSpPr/>
          <p:nvPr/>
        </p:nvGrpSpPr>
        <p:grpSpPr>
          <a:xfrm>
            <a:off x="5215332" y="4489361"/>
            <a:ext cx="1099310" cy="290556"/>
            <a:chOff x="5218590" y="1311988"/>
            <a:chExt cx="1099310" cy="290556"/>
          </a:xfrm>
        </p:grpSpPr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D80D7710-B244-1741-9BFA-794EDED48F3C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6721ECB-0ECA-D44A-9599-3632FBB1852B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3021635-3998-3E46-B4D1-47CE9E4105E3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640E7D8F-1B36-5E41-BE92-82DFC5EDCFF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E53A04E-71E4-4443-8278-7A99DA449A1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EBD3D55-7145-2C43-B6D3-D283E0D35797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70C7CA6-2BC0-2D4F-A21C-C5E036825BDE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BFFF347-6E9D-9D49-B963-DC93FA5F1AD2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75C69992-057F-A647-A814-1103D322C13A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98129104-E002-1B43-8448-DA78A13683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FA24250C-5C89-4F4A-B6E3-2E510B1C87C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57A4BE7-8F95-784D-95AC-9A9D95D03F5E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277F7E22-D796-814B-96D6-B9D4BA1D1FB3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4D350B40-8A0F-BE42-9D95-DDE6E7DF314E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E3D77CF5-0214-3745-8BB2-57CBAED941D4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6EF9783D-2293-9247-8B71-342A4B8B7491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EED9578-C3C6-A14F-9C52-A17D01AD6949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270D111-BEE0-3C4E-AF2E-25C0F0F0304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413FEDE8-FF18-A34B-B4D2-9FB1CD35FB7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743010FA-B1FA-9945-B295-3FED21A44D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C86593A-E61F-8646-BC54-2693C6B93E19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92959380-116D-9246-9384-7A51F384753F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4095B738-A01E-594C-A96D-A23645BAC120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5E3C93F8-1228-2E4C-9C1C-3BC763206EAD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5494684" y="1917678"/>
            <a:ext cx="424619" cy="24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513031" y="2182453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92201AAD-CFC9-4840-B3EB-22EF9932EF2B}"/>
              </a:ext>
            </a:extLst>
          </p:cNvPr>
          <p:cNvCxnSpPr>
            <a:cxnSpLocks/>
            <a:stCxn id="547" idx="1"/>
          </p:cNvCxnSpPr>
          <p:nvPr/>
        </p:nvCxnSpPr>
        <p:spPr>
          <a:xfrm flipH="1">
            <a:off x="2826948" y="5335368"/>
            <a:ext cx="205188" cy="0"/>
          </a:xfrm>
          <a:prstGeom prst="line">
            <a:avLst/>
          </a:prstGeom>
          <a:ln w="57150" cap="sq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3032136" y="5225507"/>
            <a:ext cx="313326" cy="219722"/>
            <a:chOff x="10794702" y="781515"/>
            <a:chExt cx="532267" cy="4174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94FF1BD3-D3D4-9C4E-9787-56212596494D}"/>
              </a:ext>
            </a:extLst>
          </p:cNvPr>
          <p:cNvCxnSpPr>
            <a:cxnSpLocks/>
          </p:cNvCxnSpPr>
          <p:nvPr/>
        </p:nvCxnSpPr>
        <p:spPr>
          <a:xfrm flipV="1">
            <a:off x="2809728" y="4884577"/>
            <a:ext cx="0" cy="446071"/>
          </a:xfrm>
          <a:prstGeom prst="straightConnector1">
            <a:avLst/>
          </a:prstGeom>
          <a:ln w="57150" cap="rnd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809486" y="3111799"/>
            <a:ext cx="5027967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High-Bandwidth Memory</a:t>
            </a:r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EDEEBAD4-813B-B34F-B796-8DD69D00CEDA}"/>
              </a:ext>
            </a:extLst>
          </p:cNvPr>
          <p:cNvSpPr/>
          <p:nvPr/>
        </p:nvSpPr>
        <p:spPr>
          <a:xfrm>
            <a:off x="3748537" y="5159511"/>
            <a:ext cx="1286206" cy="5917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core 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CE3FC86C-057A-BC46-8900-53391320648B}"/>
              </a:ext>
            </a:extLst>
          </p:cNvPr>
          <p:cNvSpPr/>
          <p:nvPr/>
        </p:nvSpPr>
        <p:spPr>
          <a:xfrm rot="16200000">
            <a:off x="6363657" y="1643549"/>
            <a:ext cx="3805210" cy="2593901"/>
          </a:xfrm>
          <a:prstGeom prst="roundRect">
            <a:avLst>
              <a:gd name="adj" fmla="val 2260"/>
            </a:avLst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580442" y="2919479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608725" y="2790397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Four-Step NTT/INTT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6091451" y="2901311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695220" y="139260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695220" y="166289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626612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692897" y="4467789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842353" y="2919425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8406988" y="1418836"/>
            <a:ext cx="477054" cy="1028774"/>
            <a:chOff x="7407374" y="1410717"/>
            <a:chExt cx="477054" cy="907634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443242" y="449402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7214809" y="2916404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784349" y="1418835"/>
            <a:ext cx="477054" cy="1052175"/>
            <a:chOff x="7426342" y="1410717"/>
            <a:chExt cx="477054" cy="92828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815711" y="449140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458220" y="2904201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8065730" y="139923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8065730" y="166952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8003513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8063407" y="447442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D71D4F-A7CE-9C48-80CD-CB7B694DBCBA}"/>
              </a:ext>
            </a:extLst>
          </p:cNvPr>
          <p:cNvSpPr txBox="1"/>
          <p:nvPr/>
        </p:nvSpPr>
        <p:spPr>
          <a:xfrm>
            <a:off x="7545014" y="1007081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Cluster (10x)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62D70BF-9497-C24C-A1BC-9C52F90B3D95}"/>
              </a:ext>
            </a:extLst>
          </p:cNvPr>
          <p:cNvCxnSpPr>
            <a:cxnSpLocks/>
          </p:cNvCxnSpPr>
          <p:nvPr/>
        </p:nvCxnSpPr>
        <p:spPr>
          <a:xfrm flipV="1">
            <a:off x="8931109" y="4854325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BFDB54F1-B6A3-6A4D-9F3F-2CC540355E59}"/>
              </a:ext>
            </a:extLst>
          </p:cNvPr>
          <p:cNvCxnSpPr>
            <a:cxnSpLocks/>
          </p:cNvCxnSpPr>
          <p:nvPr/>
        </p:nvCxnSpPr>
        <p:spPr>
          <a:xfrm flipV="1">
            <a:off x="9306178" y="4853104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5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0F27D-0BA1-4643-AE44-EDEAC1BEFA61}"/>
              </a:ext>
            </a:extLst>
          </p:cNvPr>
          <p:cNvGrpSpPr/>
          <p:nvPr/>
        </p:nvGrpSpPr>
        <p:grpSpPr>
          <a:xfrm>
            <a:off x="1875693" y="914400"/>
            <a:ext cx="2137507" cy="480646"/>
            <a:chOff x="1875693" y="914400"/>
            <a:chExt cx="2356338" cy="48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F81D1-26C3-1942-B3AB-298AED7E1F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A07A30-E827-2B44-B776-E54A1B11EB39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405886-31A5-7446-90BF-2138130567F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EC3F8-690B-EC40-A7C2-2A5A01E5999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B9D2E6-B655-3448-8AB3-7B2C64DE3633}"/>
              </a:ext>
            </a:extLst>
          </p:cNvPr>
          <p:cNvGrpSpPr/>
          <p:nvPr/>
        </p:nvGrpSpPr>
        <p:grpSpPr>
          <a:xfrm rot="18870892">
            <a:off x="4104264" y="1898831"/>
            <a:ext cx="226752" cy="239208"/>
            <a:chOff x="4635305" y="1871174"/>
            <a:chExt cx="168470" cy="16847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27FCAF-AEE1-9749-8F00-8EC2903CBB2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1F06DD-D6CE-B348-B92C-005945A379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42F395-55A2-8241-A3AA-0F869F9D725B}"/>
              </a:ext>
            </a:extLst>
          </p:cNvPr>
          <p:cNvGrpSpPr/>
          <p:nvPr/>
        </p:nvGrpSpPr>
        <p:grpSpPr>
          <a:xfrm rot="5400000">
            <a:off x="3617615" y="1705224"/>
            <a:ext cx="2161735" cy="563260"/>
            <a:chOff x="1875693" y="914400"/>
            <a:chExt cx="2356338" cy="4806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74F3A9-1A0F-6545-865F-2347519C9D6B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9A4732-A8AA-6A4C-ADF7-19B2CF26C26F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1D7A16-2878-8542-B270-17A17DB76F5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12CC3A-CE27-BE4F-BA3F-2CAF52B3AB1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2B23E-F4E0-3A4A-8CE8-B569B5C1FD93}"/>
              </a:ext>
            </a:extLst>
          </p:cNvPr>
          <p:cNvGrpSpPr/>
          <p:nvPr/>
        </p:nvGrpSpPr>
        <p:grpSpPr>
          <a:xfrm>
            <a:off x="1875693" y="1470625"/>
            <a:ext cx="2137505" cy="480646"/>
            <a:chOff x="1875693" y="914400"/>
            <a:chExt cx="2356338" cy="4806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847657-C79F-B742-8DDC-1F32F4BEFC70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8A8447-5048-B743-A3D1-EF46825D00C8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F251BB-CFC2-6F4E-8CA4-5F494341BE55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6D5E82-5AF9-754C-BA47-0697F28046EB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1F11D1-8FF8-6A49-BE1F-77D06A47DB09}"/>
              </a:ext>
            </a:extLst>
          </p:cNvPr>
          <p:cNvGrpSpPr/>
          <p:nvPr/>
        </p:nvGrpSpPr>
        <p:grpSpPr>
          <a:xfrm>
            <a:off x="1875693" y="2026850"/>
            <a:ext cx="2137501" cy="480646"/>
            <a:chOff x="1875693" y="914400"/>
            <a:chExt cx="2356338" cy="4806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EBF550-F495-F643-A1D3-368556F97299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189F7C-4E6E-D14D-BF6B-BFCEF66CA73E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BDBAF6-BACE-2A44-90EE-41AC3D739B54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E56387-C56A-5E4D-8E75-038113152C6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C115AF-F8EB-6F4B-9E85-4C757B5A0A4F}"/>
              </a:ext>
            </a:extLst>
          </p:cNvPr>
          <p:cNvGrpSpPr/>
          <p:nvPr/>
        </p:nvGrpSpPr>
        <p:grpSpPr>
          <a:xfrm>
            <a:off x="1875693" y="2583075"/>
            <a:ext cx="2137496" cy="480646"/>
            <a:chOff x="1875693" y="914400"/>
            <a:chExt cx="2356338" cy="4806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EE47E1-8145-334C-B0C4-1C1CD6AC81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CE5522-FBCB-BB46-86B8-0526D8242ADA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BF3C68-6272-CB4A-B2D5-5C8EBC21DD92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1638F2-4BD9-6E4E-A2EA-911EFB1CBB4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98B974A-AFEF-DB42-9C99-2B1FC855EBA2}"/>
              </a:ext>
            </a:extLst>
          </p:cNvPr>
          <p:cNvSpPr txBox="1"/>
          <p:nvPr/>
        </p:nvSpPr>
        <p:spPr>
          <a:xfrm>
            <a:off x="2489074" y="452735"/>
            <a:ext cx="100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B9FE48-B6AD-4C49-A54F-892CC5170DE0}"/>
              </a:ext>
            </a:extLst>
          </p:cNvPr>
          <p:cNvSpPr txBox="1"/>
          <p:nvPr/>
        </p:nvSpPr>
        <p:spPr>
          <a:xfrm rot="5400000">
            <a:off x="4712496" y="1756021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79E20B-A49F-0D4F-83F4-146743F33618}"/>
              </a:ext>
            </a:extLst>
          </p:cNvPr>
          <p:cNvGrpSpPr/>
          <p:nvPr/>
        </p:nvGrpSpPr>
        <p:grpSpPr>
          <a:xfrm>
            <a:off x="5441670" y="1973839"/>
            <a:ext cx="166532" cy="89192"/>
            <a:chOff x="5871411" y="1942995"/>
            <a:chExt cx="166532" cy="8919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9F36F9-F957-664E-AC73-F48E5E6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1942995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838423-E349-874F-94EE-E3C697C8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2032187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F770BF-66FA-2748-B370-46E94C700618}"/>
              </a:ext>
            </a:extLst>
          </p:cNvPr>
          <p:cNvGrpSpPr/>
          <p:nvPr/>
        </p:nvGrpSpPr>
        <p:grpSpPr>
          <a:xfrm rot="5400000">
            <a:off x="5185453" y="1508661"/>
            <a:ext cx="2161735" cy="956387"/>
            <a:chOff x="1875693" y="914400"/>
            <a:chExt cx="2356338" cy="4806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572D39-F009-3D44-8550-09449FD3B7DE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476985-89B6-254B-9000-E32D90773E66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9EEDC4-B9CC-754F-B846-6FF47CA223CC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6BE80D-30C6-E14D-A7EE-7E5BB39DA8D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F33194E-664E-C647-9CD6-971380CD6E8F}"/>
              </a:ext>
            </a:extLst>
          </p:cNvPr>
          <p:cNvSpPr txBox="1"/>
          <p:nvPr/>
        </p:nvSpPr>
        <p:spPr>
          <a:xfrm>
            <a:off x="1219018" y="95112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8B97E4-2029-7948-A5B0-30C5B072340A}"/>
              </a:ext>
            </a:extLst>
          </p:cNvPr>
          <p:cNvSpPr txBox="1"/>
          <p:nvPr/>
        </p:nvSpPr>
        <p:spPr>
          <a:xfrm>
            <a:off x="1219018" y="151089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C8CADB-0741-6B43-AC1C-EAAFEA1D5378}"/>
              </a:ext>
            </a:extLst>
          </p:cNvPr>
          <p:cNvSpPr txBox="1"/>
          <p:nvPr/>
        </p:nvSpPr>
        <p:spPr>
          <a:xfrm>
            <a:off x="1219018" y="2090106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99C8AE-E061-614E-AEEF-BC7AD34595FC}"/>
              </a:ext>
            </a:extLst>
          </p:cNvPr>
          <p:cNvSpPr txBox="1"/>
          <p:nvPr/>
        </p:nvSpPr>
        <p:spPr>
          <a:xfrm>
            <a:off x="1219018" y="262804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M[3]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E5A4FD-CBB8-B24B-BC9B-B9399A06F43A}"/>
              </a:ext>
            </a:extLst>
          </p:cNvPr>
          <p:cNvSpPr txBox="1"/>
          <p:nvPr/>
        </p:nvSpPr>
        <p:spPr>
          <a:xfrm>
            <a:off x="4500057" y="44432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6EC40B-E7B9-1D48-AFA9-7CDB84AF9022}"/>
              </a:ext>
            </a:extLst>
          </p:cNvPr>
          <p:cNvSpPr/>
          <p:nvPr/>
        </p:nvSpPr>
        <p:spPr>
          <a:xfrm>
            <a:off x="7063161" y="864457"/>
            <a:ext cx="1548534" cy="2302354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8617A1-87C6-AE4E-861E-DA99C60FBE7E}"/>
              </a:ext>
            </a:extLst>
          </p:cNvPr>
          <p:cNvCxnSpPr>
            <a:cxnSpLocks/>
          </p:cNvCxnSpPr>
          <p:nvPr/>
        </p:nvCxnSpPr>
        <p:spPr>
          <a:xfrm>
            <a:off x="6760293" y="1446994"/>
            <a:ext cx="318646" cy="16082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4EF8D1-B2C8-1644-883E-3361B7D2BE7E}"/>
              </a:ext>
            </a:extLst>
          </p:cNvPr>
          <p:cNvCxnSpPr>
            <a:cxnSpLocks/>
          </p:cNvCxnSpPr>
          <p:nvPr/>
        </p:nvCxnSpPr>
        <p:spPr>
          <a:xfrm flipV="1">
            <a:off x="6760293" y="864456"/>
            <a:ext cx="528393" cy="499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58FEDAF-EAA4-8346-B428-E6C1FD623CD5}"/>
              </a:ext>
            </a:extLst>
          </p:cNvPr>
          <p:cNvSpPr txBox="1"/>
          <p:nvPr/>
        </p:nvSpPr>
        <p:spPr>
          <a:xfrm>
            <a:off x="7122754" y="864940"/>
            <a:ext cx="56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AC99FF-E809-7C47-930D-8AA52D1B3099}"/>
              </a:ext>
            </a:extLst>
          </p:cNvPr>
          <p:cNvSpPr txBox="1"/>
          <p:nvPr/>
        </p:nvSpPr>
        <p:spPr>
          <a:xfrm>
            <a:off x="8041361" y="858393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F860BDF-034B-B24E-B36A-69787A0CB146}"/>
              </a:ext>
            </a:extLst>
          </p:cNvPr>
          <p:cNvCxnSpPr>
            <a:cxnSpLocks/>
          </p:cNvCxnSpPr>
          <p:nvPr/>
        </p:nvCxnSpPr>
        <p:spPr>
          <a:xfrm>
            <a:off x="7405845" y="1163126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511CBAD-A56F-E44D-8EA8-99B01CB56C73}"/>
              </a:ext>
            </a:extLst>
          </p:cNvPr>
          <p:cNvCxnSpPr>
            <a:cxnSpLocks/>
            <a:endCxn id="129" idx="7"/>
          </p:cNvCxnSpPr>
          <p:nvPr/>
        </p:nvCxnSpPr>
        <p:spPr>
          <a:xfrm flipH="1">
            <a:off x="7525181" y="1102500"/>
            <a:ext cx="567374" cy="32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96DB1BC-D62A-F241-834A-C2374C58B721}"/>
              </a:ext>
            </a:extLst>
          </p:cNvPr>
          <p:cNvSpPr/>
          <p:nvPr/>
        </p:nvSpPr>
        <p:spPr>
          <a:xfrm>
            <a:off x="7223530" y="137939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B300218-36C5-9445-BF71-C1BD733D631E}"/>
              </a:ext>
            </a:extLst>
          </p:cNvPr>
          <p:cNvGrpSpPr/>
          <p:nvPr/>
        </p:nvGrpSpPr>
        <p:grpSpPr>
          <a:xfrm rot="18870892">
            <a:off x="7334541" y="1470527"/>
            <a:ext cx="131382" cy="152874"/>
            <a:chOff x="4635305" y="1871174"/>
            <a:chExt cx="168470" cy="1684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1002677-70BA-1D4D-A92A-E4B41226CA23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E21AD87-351E-EF43-B57C-D51AA1AB1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Bent Arrow 139">
            <a:extLst>
              <a:ext uri="{FF2B5EF4-FFF2-40B4-BE49-F238E27FC236}">
                <a16:creationId xmlns:a16="http://schemas.microsoft.com/office/drawing/2014/main" id="{01A6DC3D-DA09-F54B-BF9C-3DC5BEF0935F}"/>
              </a:ext>
            </a:extLst>
          </p:cNvPr>
          <p:cNvSpPr/>
          <p:nvPr/>
        </p:nvSpPr>
        <p:spPr>
          <a:xfrm rot="5400000">
            <a:off x="7812219" y="1311489"/>
            <a:ext cx="173674" cy="606679"/>
          </a:xfrm>
          <a:prstGeom prst="bentArrow">
            <a:avLst>
              <a:gd name="adj1" fmla="val 18646"/>
              <a:gd name="adj2" fmla="val 20517"/>
              <a:gd name="adj3" fmla="val 2500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4117BD-74DB-8D47-AA45-D4CEA4D8DEE0}"/>
              </a:ext>
            </a:extLst>
          </p:cNvPr>
          <p:cNvCxnSpPr>
            <a:cxnSpLocks/>
          </p:cNvCxnSpPr>
          <p:nvPr/>
        </p:nvCxnSpPr>
        <p:spPr>
          <a:xfrm>
            <a:off x="7400231" y="1720638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ent Arrow 142">
            <a:extLst>
              <a:ext uri="{FF2B5EF4-FFF2-40B4-BE49-F238E27FC236}">
                <a16:creationId xmlns:a16="http://schemas.microsoft.com/office/drawing/2014/main" id="{E5E12A6B-BF0C-FE4F-AE54-60EFD198B255}"/>
              </a:ext>
            </a:extLst>
          </p:cNvPr>
          <p:cNvSpPr/>
          <p:nvPr/>
        </p:nvSpPr>
        <p:spPr>
          <a:xfrm rot="10800000">
            <a:off x="7595716" y="1932377"/>
            <a:ext cx="579390" cy="201885"/>
          </a:xfrm>
          <a:prstGeom prst="bentArrow">
            <a:avLst>
              <a:gd name="adj1" fmla="val 14064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E847D97-B0FE-5643-8C08-7DD5DEDFD225}"/>
              </a:ext>
            </a:extLst>
          </p:cNvPr>
          <p:cNvSpPr/>
          <p:nvPr/>
        </p:nvSpPr>
        <p:spPr>
          <a:xfrm>
            <a:off x="7222716" y="194765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7FF5E7-0A49-0C4D-AEE8-D62DEA7173F0}"/>
              </a:ext>
            </a:extLst>
          </p:cNvPr>
          <p:cNvGrpSpPr/>
          <p:nvPr/>
        </p:nvGrpSpPr>
        <p:grpSpPr>
          <a:xfrm>
            <a:off x="7326603" y="2046265"/>
            <a:ext cx="145629" cy="137918"/>
            <a:chOff x="4635305" y="1871174"/>
            <a:chExt cx="168470" cy="16847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DA62E78-3F46-9848-8479-7D857C167D8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E1E5856-27E9-CF46-8905-915E4D1BB5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Bent Arrow 147">
            <a:extLst>
              <a:ext uri="{FF2B5EF4-FFF2-40B4-BE49-F238E27FC236}">
                <a16:creationId xmlns:a16="http://schemas.microsoft.com/office/drawing/2014/main" id="{5EC4279A-A775-7F49-95B4-CFB911196B77}"/>
              </a:ext>
            </a:extLst>
          </p:cNvPr>
          <p:cNvSpPr/>
          <p:nvPr/>
        </p:nvSpPr>
        <p:spPr>
          <a:xfrm rot="5400000">
            <a:off x="7816450" y="1908363"/>
            <a:ext cx="137920" cy="651755"/>
          </a:xfrm>
          <a:prstGeom prst="bentArrow">
            <a:avLst>
              <a:gd name="adj1" fmla="val 18646"/>
              <a:gd name="adj2" fmla="val 28271"/>
              <a:gd name="adj3" fmla="val 4051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9BF9E41-B87E-444D-B412-A0F009669D37}"/>
              </a:ext>
            </a:extLst>
          </p:cNvPr>
          <p:cNvCxnSpPr>
            <a:cxnSpLocks/>
          </p:cNvCxnSpPr>
          <p:nvPr/>
        </p:nvCxnSpPr>
        <p:spPr>
          <a:xfrm>
            <a:off x="7399418" y="2278325"/>
            <a:ext cx="0" cy="157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Bent Arrow 150">
            <a:extLst>
              <a:ext uri="{FF2B5EF4-FFF2-40B4-BE49-F238E27FC236}">
                <a16:creationId xmlns:a16="http://schemas.microsoft.com/office/drawing/2014/main" id="{D327730E-C261-0A4D-B35F-87E4CDBCDAD6}"/>
              </a:ext>
            </a:extLst>
          </p:cNvPr>
          <p:cNvSpPr/>
          <p:nvPr/>
        </p:nvSpPr>
        <p:spPr>
          <a:xfrm rot="10800000">
            <a:off x="7594226" y="2661522"/>
            <a:ext cx="579390" cy="244223"/>
          </a:xfrm>
          <a:prstGeom prst="bentArrow">
            <a:avLst>
              <a:gd name="adj1" fmla="val 10969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CCFA74-175E-3945-9C36-61A7412D63C8}"/>
              </a:ext>
            </a:extLst>
          </p:cNvPr>
          <p:cNvSpPr/>
          <p:nvPr/>
        </p:nvSpPr>
        <p:spPr>
          <a:xfrm>
            <a:off x="7222716" y="2660170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6473602-B86C-8248-AA7C-F6B564CD39C0}"/>
              </a:ext>
            </a:extLst>
          </p:cNvPr>
          <p:cNvGrpSpPr/>
          <p:nvPr/>
        </p:nvGrpSpPr>
        <p:grpSpPr>
          <a:xfrm>
            <a:off x="7326603" y="2758778"/>
            <a:ext cx="145629" cy="137918"/>
            <a:chOff x="4635305" y="1871174"/>
            <a:chExt cx="168470" cy="16847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9E2F32D-5DAE-7441-9E90-371D84F6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76BE07-4004-DC49-B561-C258B74360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7D9E27-B3C4-D849-8B09-3C8F1EF2E391}"/>
              </a:ext>
            </a:extLst>
          </p:cNvPr>
          <p:cNvCxnSpPr>
            <a:cxnSpLocks/>
            <a:stCxn id="152" idx="4"/>
          </p:cNvCxnSpPr>
          <p:nvPr/>
        </p:nvCxnSpPr>
        <p:spPr>
          <a:xfrm flipH="1">
            <a:off x="7398959" y="2990838"/>
            <a:ext cx="460" cy="172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A5394BC-D349-DA42-9345-1BFC774369A3}"/>
              </a:ext>
            </a:extLst>
          </p:cNvPr>
          <p:cNvSpPr/>
          <p:nvPr/>
        </p:nvSpPr>
        <p:spPr>
          <a:xfrm>
            <a:off x="7640438" y="1710066"/>
            <a:ext cx="917457" cy="224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Rotate(1)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5761707-7F72-7B42-8FB9-AB07A7972B00}"/>
              </a:ext>
            </a:extLst>
          </p:cNvPr>
          <p:cNvSpPr/>
          <p:nvPr/>
        </p:nvSpPr>
        <p:spPr>
          <a:xfrm>
            <a:off x="7643853" y="2533925"/>
            <a:ext cx="917463" cy="220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Rotate(14)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915E1CE-CEB3-7F48-B6C9-8C5FF3ACC633}"/>
              </a:ext>
            </a:extLst>
          </p:cNvPr>
          <p:cNvSpPr txBox="1"/>
          <p:nvPr/>
        </p:nvSpPr>
        <p:spPr>
          <a:xfrm>
            <a:off x="7259554" y="573855"/>
            <a:ext cx="1211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2576D3-2BEE-9A47-A035-DC3185329EC4}"/>
              </a:ext>
            </a:extLst>
          </p:cNvPr>
          <p:cNvGrpSpPr/>
          <p:nvPr/>
        </p:nvGrpSpPr>
        <p:grpSpPr>
          <a:xfrm>
            <a:off x="5797281" y="966517"/>
            <a:ext cx="824265" cy="420115"/>
            <a:chOff x="5797281" y="966517"/>
            <a:chExt cx="824265" cy="42011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158A876-8973-3049-8CDC-138C43EF998A}"/>
                </a:ext>
              </a:extLst>
            </p:cNvPr>
            <p:cNvGrpSpPr/>
            <p:nvPr/>
          </p:nvGrpSpPr>
          <p:grpSpPr>
            <a:xfrm>
              <a:off x="5797281" y="966517"/>
              <a:ext cx="824265" cy="420115"/>
              <a:chOff x="5979334" y="974931"/>
              <a:chExt cx="824265" cy="42011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C2994F-D967-7C47-9167-CD8BFCF9A3BD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M[0] V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D27B29-3FDA-4D46-863B-12679A9CDE30}"/>
                  </a:ext>
                </a:extLst>
              </p:cNvPr>
              <p:cNvSpPr txBox="1"/>
              <p:nvPr/>
            </p:nvSpPr>
            <p:spPr>
              <a:xfrm>
                <a:off x="6488284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476BDB-B61D-9A4F-A4B2-A90CE339F3DA}"/>
                </a:ext>
              </a:extLst>
            </p:cNvPr>
            <p:cNvSpPr txBox="1"/>
            <p:nvPr/>
          </p:nvSpPr>
          <p:spPr>
            <a:xfrm>
              <a:off x="6243521" y="98369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103F3-E52D-6740-A5B2-AB2D2F58B6D1}"/>
              </a:ext>
            </a:extLst>
          </p:cNvPr>
          <p:cNvGrpSpPr/>
          <p:nvPr/>
        </p:nvGrpSpPr>
        <p:grpSpPr>
          <a:xfrm>
            <a:off x="5806437" y="1440081"/>
            <a:ext cx="824265" cy="431203"/>
            <a:chOff x="5806437" y="1440081"/>
            <a:chExt cx="824265" cy="43120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1147B-9241-C64E-9126-C7A2FB68592B}"/>
                </a:ext>
              </a:extLst>
            </p:cNvPr>
            <p:cNvGrpSpPr/>
            <p:nvPr/>
          </p:nvGrpSpPr>
          <p:grpSpPr>
            <a:xfrm>
              <a:off x="5806437" y="1451169"/>
              <a:ext cx="824265" cy="420115"/>
              <a:chOff x="5979334" y="974931"/>
              <a:chExt cx="824265" cy="42011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AA383B-9557-FF45-A342-87E0059E37A3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M[1] V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EF312A-3436-A445-8F7F-F69853551DC7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82CAC28-3B69-7F41-99C1-B7A0B69376CB}"/>
                </a:ext>
              </a:extLst>
            </p:cNvPr>
            <p:cNvSpPr txBox="1"/>
            <p:nvPr/>
          </p:nvSpPr>
          <p:spPr>
            <a:xfrm>
              <a:off x="6260118" y="144008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62D22-9973-614B-9F80-0FE84AA3435F}"/>
              </a:ext>
            </a:extLst>
          </p:cNvPr>
          <p:cNvGrpSpPr/>
          <p:nvPr/>
        </p:nvGrpSpPr>
        <p:grpSpPr>
          <a:xfrm>
            <a:off x="5806437" y="2001409"/>
            <a:ext cx="824265" cy="434804"/>
            <a:chOff x="5806437" y="2001409"/>
            <a:chExt cx="824265" cy="4348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6B4D8A-B54E-8C4C-AD60-3429BA7C2C28}"/>
                </a:ext>
              </a:extLst>
            </p:cNvPr>
            <p:cNvGrpSpPr/>
            <p:nvPr/>
          </p:nvGrpSpPr>
          <p:grpSpPr>
            <a:xfrm>
              <a:off x="5806437" y="2016098"/>
              <a:ext cx="824265" cy="420115"/>
              <a:chOff x="5979334" y="974931"/>
              <a:chExt cx="824265" cy="42011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A588187-5720-5047-ABF2-BD1ED17C6904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M[2] V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C8D62D-545B-8944-9B0E-068FFAE69A94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916949-F014-B746-AD7F-175F1A05151C}"/>
                </a:ext>
              </a:extLst>
            </p:cNvPr>
            <p:cNvSpPr txBox="1"/>
            <p:nvPr/>
          </p:nvSpPr>
          <p:spPr>
            <a:xfrm>
              <a:off x="6253393" y="200140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05F55-4280-3F41-9367-9EEA8A1EBA95}"/>
              </a:ext>
            </a:extLst>
          </p:cNvPr>
          <p:cNvGrpSpPr/>
          <p:nvPr/>
        </p:nvGrpSpPr>
        <p:grpSpPr>
          <a:xfrm>
            <a:off x="5822216" y="2574661"/>
            <a:ext cx="824265" cy="420115"/>
            <a:chOff x="5822216" y="2574661"/>
            <a:chExt cx="824265" cy="42011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E078151-041C-794A-AE66-B0950A97D10B}"/>
                </a:ext>
              </a:extLst>
            </p:cNvPr>
            <p:cNvGrpSpPr/>
            <p:nvPr/>
          </p:nvGrpSpPr>
          <p:grpSpPr>
            <a:xfrm>
              <a:off x="5822216" y="2574661"/>
              <a:ext cx="824265" cy="420115"/>
              <a:chOff x="5979334" y="974931"/>
              <a:chExt cx="824265" cy="42011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077A8-8DEA-7F4F-A286-69A888A6BFBF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M[3] 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8C321-4DCA-4A40-B21D-799164F0AF00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8AAC0ED-2A93-4D4B-B253-BED56B0E6BAC}"/>
                </a:ext>
              </a:extLst>
            </p:cNvPr>
            <p:cNvSpPr txBox="1"/>
            <p:nvPr/>
          </p:nvSpPr>
          <p:spPr>
            <a:xfrm>
              <a:off x="6258109" y="257466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047C60-E071-F84C-84E2-E0749E664111}"/>
              </a:ext>
            </a:extLst>
          </p:cNvPr>
          <p:cNvCxnSpPr>
            <a:cxnSpLocks/>
          </p:cNvCxnSpPr>
          <p:nvPr/>
        </p:nvCxnSpPr>
        <p:spPr>
          <a:xfrm>
            <a:off x="7401831" y="2507496"/>
            <a:ext cx="0" cy="167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6EDF89-CF40-634C-902A-559C2401A7E1}"/>
              </a:ext>
            </a:extLst>
          </p:cNvPr>
          <p:cNvCxnSpPr>
            <a:cxnSpLocks/>
          </p:cNvCxnSpPr>
          <p:nvPr/>
        </p:nvCxnSpPr>
        <p:spPr>
          <a:xfrm>
            <a:off x="8175106" y="2411859"/>
            <a:ext cx="0" cy="122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28DDD-A6C5-BA4C-97BD-3AD2B54EF412}"/>
              </a:ext>
            </a:extLst>
          </p:cNvPr>
          <p:cNvSpPr txBox="1"/>
          <p:nvPr/>
        </p:nvSpPr>
        <p:spPr>
          <a:xfrm>
            <a:off x="8010578" y="21014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A656CD-6069-FE45-B58E-B0E640537A59}"/>
              </a:ext>
            </a:extLst>
          </p:cNvPr>
          <p:cNvSpPr txBox="1"/>
          <p:nvPr/>
        </p:nvSpPr>
        <p:spPr>
          <a:xfrm>
            <a:off x="7236416" y="2221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3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9B04C7-C7CF-3B42-8ADD-30B975BCB466}"/>
              </a:ext>
            </a:extLst>
          </p:cNvPr>
          <p:cNvSpPr/>
          <p:nvPr/>
        </p:nvSpPr>
        <p:spPr>
          <a:xfrm>
            <a:off x="3076531" y="4519139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4706638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336745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7966851" y="452134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201DA-98D9-2B44-8FA1-9BE0BE7E3CE0}"/>
              </a:ext>
            </a:extLst>
          </p:cNvPr>
          <p:cNvCxnSpPr>
            <a:cxnSpLocks/>
          </p:cNvCxnSpPr>
          <p:nvPr/>
        </p:nvCxnSpPr>
        <p:spPr>
          <a:xfrm flipV="1">
            <a:off x="3260425" y="5049811"/>
            <a:ext cx="0" cy="354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7A4F54-3F42-E045-B3B5-62864A5F3D28}"/>
              </a:ext>
            </a:extLst>
          </p:cNvPr>
          <p:cNvCxnSpPr>
            <a:cxnSpLocks/>
          </p:cNvCxnSpPr>
          <p:nvPr/>
        </p:nvCxnSpPr>
        <p:spPr>
          <a:xfrm flipV="1">
            <a:off x="4352856" y="4261491"/>
            <a:ext cx="0" cy="265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7112231" y="5404782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55D53-36E4-4946-9353-9CC5E74DF120}"/>
              </a:ext>
            </a:extLst>
          </p:cNvPr>
          <p:cNvSpPr txBox="1"/>
          <p:nvPr/>
        </p:nvSpPr>
        <p:spPr>
          <a:xfrm>
            <a:off x="7113790" y="5534615"/>
            <a:ext cx="2371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9295C7-3776-214F-B27A-B01948B46EC2}"/>
              </a:ext>
            </a:extLst>
          </p:cNvPr>
          <p:cNvSpPr txBox="1"/>
          <p:nvPr/>
        </p:nvSpPr>
        <p:spPr>
          <a:xfrm>
            <a:off x="5088162" y="5534615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60A0001-4DC7-054D-9CB4-AB2F0805B7D1}"/>
              </a:ext>
            </a:extLst>
          </p:cNvPr>
          <p:cNvSpPr/>
          <p:nvPr/>
        </p:nvSpPr>
        <p:spPr>
          <a:xfrm>
            <a:off x="5055711" y="3340095"/>
            <a:ext cx="2294548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8F4090-119A-6F49-8455-0F4251FFD64B}"/>
              </a:ext>
            </a:extLst>
          </p:cNvPr>
          <p:cNvGrpSpPr/>
          <p:nvPr/>
        </p:nvGrpSpPr>
        <p:grpSpPr>
          <a:xfrm>
            <a:off x="5072053" y="3479880"/>
            <a:ext cx="2256283" cy="740748"/>
            <a:chOff x="4767218" y="3312473"/>
            <a:chExt cx="2256283" cy="74074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375691-F4AF-3E49-90C1-C00F74AEBE21}"/>
                </a:ext>
              </a:extLst>
            </p:cNvPr>
            <p:cNvSpPr/>
            <p:nvPr/>
          </p:nvSpPr>
          <p:spPr>
            <a:xfrm>
              <a:off x="4795103" y="3312473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681E16-F3BA-5D44-9681-8517AA9A2D94}"/>
                </a:ext>
              </a:extLst>
            </p:cNvPr>
            <p:cNvSpPr txBox="1"/>
            <p:nvPr/>
          </p:nvSpPr>
          <p:spPr>
            <a:xfrm>
              <a:off x="4767218" y="3312473"/>
              <a:ext cx="638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y.b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14986C-C4D1-2C4D-8F59-B35FD167BCF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15" y="3552579"/>
              <a:ext cx="285801" cy="75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209C01B-B422-1442-A857-490389B11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81" y="3773660"/>
              <a:ext cx="283338" cy="41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81D610-8793-F748-8E8A-5744FE49CEAC}"/>
                </a:ext>
              </a:extLst>
            </p:cNvPr>
            <p:cNvSpPr/>
            <p:nvPr/>
          </p:nvSpPr>
          <p:spPr>
            <a:xfrm>
              <a:off x="4797218" y="3744317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69AF89-1DC3-424A-8552-428767172D2F}"/>
                </a:ext>
              </a:extLst>
            </p:cNvPr>
            <p:cNvSpPr txBox="1"/>
            <p:nvPr/>
          </p:nvSpPr>
          <p:spPr>
            <a:xfrm>
              <a:off x="4769333" y="3744317"/>
              <a:ext cx="6495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x.b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5ECBF8-41FD-1943-BE19-AAF348D69D8D}"/>
                </a:ext>
              </a:extLst>
            </p:cNvPr>
            <p:cNvSpPr/>
            <p:nvPr/>
          </p:nvSpPr>
          <p:spPr>
            <a:xfrm>
              <a:off x="5576930" y="3525169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4642EA-CFF1-CE4F-9ED9-3E795F560A12}"/>
                </a:ext>
              </a:extLst>
            </p:cNvPr>
            <p:cNvSpPr txBox="1"/>
            <p:nvPr/>
          </p:nvSpPr>
          <p:spPr>
            <a:xfrm>
              <a:off x="5522421" y="352353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7428011-7DA8-914A-A82A-0AFE52B4D8C1}"/>
                </a:ext>
              </a:extLst>
            </p:cNvPr>
            <p:cNvGrpSpPr/>
            <p:nvPr/>
          </p:nvGrpSpPr>
          <p:grpSpPr>
            <a:xfrm>
              <a:off x="6354728" y="3537082"/>
              <a:ext cx="668773" cy="369332"/>
              <a:chOff x="3121500" y="2609136"/>
              <a:chExt cx="66877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99A4DBB-2D94-BD45-A1E5-AED0DCF3A706}"/>
                  </a:ext>
                </a:extLst>
              </p:cNvPr>
              <p:cNvSpPr/>
              <p:nvPr/>
            </p:nvSpPr>
            <p:spPr>
              <a:xfrm>
                <a:off x="3147305" y="2609136"/>
                <a:ext cx="598090" cy="342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3E1EB8F-8FBD-6E4B-8EA9-A71607A55F0A}"/>
                  </a:ext>
                </a:extLst>
              </p:cNvPr>
              <p:cNvSpPr txBox="1"/>
              <p:nvPr/>
            </p:nvSpPr>
            <p:spPr>
              <a:xfrm>
                <a:off x="3121500" y="2609136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INTT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B3B16-000B-2445-B555-9095FB4D29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76311" y="3601300"/>
              <a:ext cx="0" cy="1898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5434436" y="3043436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68F5FA-DBBD-C945-8F89-7276219F1A8C}"/>
              </a:ext>
            </a:extLst>
          </p:cNvPr>
          <p:cNvCxnSpPr>
            <a:cxnSpLocks/>
          </p:cNvCxnSpPr>
          <p:nvPr/>
        </p:nvCxnSpPr>
        <p:spPr>
          <a:xfrm>
            <a:off x="4933458" y="4261491"/>
            <a:ext cx="0" cy="261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8B1309-EB3F-2E47-A1F0-373D9C6D4551}"/>
              </a:ext>
            </a:extLst>
          </p:cNvPr>
          <p:cNvCxnSpPr>
            <a:cxnSpLocks/>
          </p:cNvCxnSpPr>
          <p:nvPr/>
        </p:nvCxnSpPr>
        <p:spPr>
          <a:xfrm flipV="1">
            <a:off x="6041358" y="4242584"/>
            <a:ext cx="0" cy="270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30B253-9774-554A-943B-BE6CDBD0EC09}"/>
              </a:ext>
            </a:extLst>
          </p:cNvPr>
          <p:cNvCxnSpPr>
            <a:cxnSpLocks/>
          </p:cNvCxnSpPr>
          <p:nvPr/>
        </p:nvCxnSpPr>
        <p:spPr>
          <a:xfrm>
            <a:off x="6547180" y="4249993"/>
            <a:ext cx="1" cy="262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ED3CDB2-86CD-EA43-863C-A25D68986267}"/>
              </a:ext>
            </a:extLst>
          </p:cNvPr>
          <p:cNvSpPr/>
          <p:nvPr/>
        </p:nvSpPr>
        <p:spPr>
          <a:xfrm>
            <a:off x="3083492" y="5297621"/>
            <a:ext cx="1656697" cy="93384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8E65D3-6D64-F34E-91FB-DBEEBB329480}"/>
              </a:ext>
            </a:extLst>
          </p:cNvPr>
          <p:cNvSpPr txBox="1"/>
          <p:nvPr/>
        </p:nvSpPr>
        <p:spPr>
          <a:xfrm>
            <a:off x="3048884" y="5515099"/>
            <a:ext cx="1774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161A42-BEEC-B349-9DF7-50DCFC1732F4}"/>
              </a:ext>
            </a:extLst>
          </p:cNvPr>
          <p:cNvCxnSpPr>
            <a:cxnSpLocks/>
          </p:cNvCxnSpPr>
          <p:nvPr/>
        </p:nvCxnSpPr>
        <p:spPr>
          <a:xfrm flipV="1">
            <a:off x="7652091" y="4242584"/>
            <a:ext cx="0" cy="27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8F40343-D493-8C42-B766-56393C92C7D6}"/>
              </a:ext>
            </a:extLst>
          </p:cNvPr>
          <p:cNvCxnSpPr>
            <a:cxnSpLocks/>
          </p:cNvCxnSpPr>
          <p:nvPr/>
        </p:nvCxnSpPr>
        <p:spPr>
          <a:xfrm>
            <a:off x="8169614" y="4249993"/>
            <a:ext cx="0" cy="277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5A47E3-C0ED-4E41-918F-2F289E334ED7}"/>
              </a:ext>
            </a:extLst>
          </p:cNvPr>
          <p:cNvCxnSpPr>
            <a:cxnSpLocks/>
          </p:cNvCxnSpPr>
          <p:nvPr/>
        </p:nvCxnSpPr>
        <p:spPr>
          <a:xfrm flipH="1">
            <a:off x="9216273" y="5049811"/>
            <a:ext cx="2303" cy="366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110190" y="5142947"/>
            <a:ext cx="1802510" cy="4491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3264D8-A54A-3945-A451-A44EDFBC20BE}"/>
              </a:ext>
            </a:extLst>
          </p:cNvPr>
          <p:cNvCxnSpPr>
            <a:cxnSpLocks/>
          </p:cNvCxnSpPr>
          <p:nvPr/>
        </p:nvCxnSpPr>
        <p:spPr>
          <a:xfrm flipV="1">
            <a:off x="7081811" y="5049811"/>
            <a:ext cx="0" cy="24781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48F9409-AFEC-094D-9957-C1E14FBD9C2D}"/>
              </a:ext>
            </a:extLst>
          </p:cNvPr>
          <p:cNvCxnSpPr>
            <a:cxnSpLocks/>
          </p:cNvCxnSpPr>
          <p:nvPr/>
        </p:nvCxnSpPr>
        <p:spPr>
          <a:xfrm flipV="1">
            <a:off x="8759373" y="5063211"/>
            <a:ext cx="0" cy="244417"/>
          </a:xfrm>
          <a:prstGeom prst="straightConnector1">
            <a:avLst/>
          </a:prstGeom>
          <a:ln w="57150" cap="rnd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85B57-CA7C-A645-9891-77777BD57705}"/>
              </a:ext>
            </a:extLst>
          </p:cNvPr>
          <p:cNvCxnSpPr>
            <a:cxnSpLocks/>
          </p:cNvCxnSpPr>
          <p:nvPr/>
        </p:nvCxnSpPr>
        <p:spPr>
          <a:xfrm>
            <a:off x="6912700" y="5321641"/>
            <a:ext cx="1846673" cy="0"/>
          </a:xfrm>
          <a:prstGeom prst="line">
            <a:avLst/>
          </a:prstGeom>
          <a:ln w="5715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5117893" y="5147266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816DA3-29FD-8A4F-AA0E-41096158389B}"/>
              </a:ext>
            </a:extLst>
          </p:cNvPr>
          <p:cNvGrpSpPr/>
          <p:nvPr/>
        </p:nvGrpSpPr>
        <p:grpSpPr>
          <a:xfrm>
            <a:off x="3511300" y="3363661"/>
            <a:ext cx="314107" cy="369332"/>
            <a:chOff x="1513373" y="274073"/>
            <a:chExt cx="314107" cy="3693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99CA-FCD8-5843-A196-9257679EC730}"/>
                </a:ext>
              </a:extLst>
            </p:cNvPr>
            <p:cNvSpPr/>
            <p:nvPr/>
          </p:nvSpPr>
          <p:spPr>
            <a:xfrm>
              <a:off x="1513373" y="322318"/>
              <a:ext cx="314107" cy="2938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E54C661-42A7-2846-9A90-F77A42684C45}"/>
                </a:ext>
              </a:extLst>
            </p:cNvPr>
            <p:cNvSpPr txBox="1"/>
            <p:nvPr/>
          </p:nvSpPr>
          <p:spPr>
            <a:xfrm>
              <a:off x="1514574" y="2740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83FB5C2-4FE5-2947-93F1-19ECCC244B29}"/>
              </a:ext>
            </a:extLst>
          </p:cNvPr>
          <p:cNvSpPr/>
          <p:nvPr/>
        </p:nvSpPr>
        <p:spPr>
          <a:xfrm>
            <a:off x="3501180" y="3919833"/>
            <a:ext cx="314107" cy="293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739C0E3-972B-E347-BC02-83432DF6CA87}"/>
              </a:ext>
            </a:extLst>
          </p:cNvPr>
          <p:cNvSpPr txBox="1"/>
          <p:nvPr/>
        </p:nvSpPr>
        <p:spPr>
          <a:xfrm>
            <a:off x="3504883" y="38443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FAF9629-0CD7-C440-90B1-7031331475AA}"/>
              </a:ext>
            </a:extLst>
          </p:cNvPr>
          <p:cNvGrpSpPr/>
          <p:nvPr/>
        </p:nvGrpSpPr>
        <p:grpSpPr>
          <a:xfrm>
            <a:off x="4106369" y="3615722"/>
            <a:ext cx="861133" cy="385970"/>
            <a:chOff x="202425" y="1103938"/>
            <a:chExt cx="861133" cy="38597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44D49DA-6F7D-6544-AF5A-11882BEF5F0A}"/>
                </a:ext>
              </a:extLst>
            </p:cNvPr>
            <p:cNvSpPr/>
            <p:nvPr/>
          </p:nvSpPr>
          <p:spPr>
            <a:xfrm>
              <a:off x="231511" y="1103938"/>
              <a:ext cx="806450" cy="385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55D0B5-FCD5-274D-AF69-CDF6EE5C945F}"/>
                </a:ext>
              </a:extLst>
            </p:cNvPr>
            <p:cNvSpPr txBox="1"/>
            <p:nvPr/>
          </p:nvSpPr>
          <p:spPr>
            <a:xfrm>
              <a:off x="202425" y="112057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CTMul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A316E5E-B36B-9640-A5E5-743EB8BEA611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3814583" y="3894277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D568C86-74A9-6C4E-BADF-2ABC465B5D7F}"/>
              </a:ext>
            </a:extLst>
          </p:cNvPr>
          <p:cNvCxnSpPr>
            <a:cxnSpLocks/>
          </p:cNvCxnSpPr>
          <p:nvPr/>
        </p:nvCxnSpPr>
        <p:spPr>
          <a:xfrm>
            <a:off x="3828170" y="3581954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768C3FA-EE8E-FD46-B264-BA06081629C0}"/>
              </a:ext>
            </a:extLst>
          </p:cNvPr>
          <p:cNvSpPr/>
          <p:nvPr/>
        </p:nvSpPr>
        <p:spPr>
          <a:xfrm>
            <a:off x="3448484" y="3348149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F12561-A10F-4240-B4DF-BEAE3FD580DB}"/>
              </a:ext>
            </a:extLst>
          </p:cNvPr>
          <p:cNvSpPr txBox="1"/>
          <p:nvPr/>
        </p:nvSpPr>
        <p:spPr>
          <a:xfrm>
            <a:off x="3448484" y="3051518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774B90-2F12-BF46-BC12-45EB8C84888C}"/>
              </a:ext>
            </a:extLst>
          </p:cNvPr>
          <p:cNvGrpSpPr/>
          <p:nvPr/>
        </p:nvGrpSpPr>
        <p:grpSpPr>
          <a:xfrm>
            <a:off x="8126432" y="3578056"/>
            <a:ext cx="694421" cy="375873"/>
            <a:chOff x="2967200" y="4069315"/>
            <a:chExt cx="694421" cy="375873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0C3A7FC-722A-7E4E-AE1C-52A27C1C2E6A}"/>
                </a:ext>
              </a:extLst>
            </p:cNvPr>
            <p:cNvSpPr/>
            <p:nvPr/>
          </p:nvSpPr>
          <p:spPr>
            <a:xfrm>
              <a:off x="3017310" y="4103050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29292CF-F67A-0040-A9D4-9A99D8DD8642}"/>
                </a:ext>
              </a:extLst>
            </p:cNvPr>
            <p:cNvSpPr txBox="1"/>
            <p:nvPr/>
          </p:nvSpPr>
          <p:spPr>
            <a:xfrm>
              <a:off x="2967200" y="4069315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store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64DF86B-6009-714C-A73E-FE077039C32F}"/>
              </a:ext>
            </a:extLst>
          </p:cNvPr>
          <p:cNvCxnSpPr>
            <a:cxnSpLocks/>
          </p:cNvCxnSpPr>
          <p:nvPr/>
        </p:nvCxnSpPr>
        <p:spPr>
          <a:xfrm>
            <a:off x="8748445" y="3863644"/>
            <a:ext cx="149363" cy="5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8C4EC14-C8E9-2648-9271-2C63558B0B54}"/>
              </a:ext>
            </a:extLst>
          </p:cNvPr>
          <p:cNvGrpSpPr/>
          <p:nvPr/>
        </p:nvGrpSpPr>
        <p:grpSpPr>
          <a:xfrm>
            <a:off x="8775282" y="3873252"/>
            <a:ext cx="657552" cy="369332"/>
            <a:chOff x="2997628" y="4635063"/>
            <a:chExt cx="657552" cy="369332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EC0B19F-C90C-CA4F-9E8C-BE862CA4F1E6}"/>
                </a:ext>
              </a:extLst>
            </p:cNvPr>
            <p:cNvSpPr/>
            <p:nvPr/>
          </p:nvSpPr>
          <p:spPr>
            <a:xfrm>
              <a:off x="3021709" y="4636701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BB1B583-E393-594F-820E-2FB0E5DE7889}"/>
                </a:ext>
              </a:extLst>
            </p:cNvPr>
            <p:cNvSpPr txBox="1"/>
            <p:nvPr/>
          </p:nvSpPr>
          <p:spPr>
            <a:xfrm>
              <a:off x="2997628" y="4635063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load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D9B7E89-3806-EA4C-9358-CEF42B068716}"/>
              </a:ext>
            </a:extLst>
          </p:cNvPr>
          <p:cNvGrpSpPr/>
          <p:nvPr/>
        </p:nvGrpSpPr>
        <p:grpSpPr>
          <a:xfrm>
            <a:off x="7464065" y="3370055"/>
            <a:ext cx="598090" cy="371789"/>
            <a:chOff x="3017310" y="3546595"/>
            <a:chExt cx="598090" cy="37178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5AE9424-DDAC-CB49-A663-A88BF4B725B3}"/>
                </a:ext>
              </a:extLst>
            </p:cNvPr>
            <p:cNvSpPr/>
            <p:nvPr/>
          </p:nvSpPr>
          <p:spPr>
            <a:xfrm>
              <a:off x="3017310" y="3576246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9F975E-8444-C948-B9B9-7945160BB31B}"/>
                </a:ext>
              </a:extLst>
            </p:cNvPr>
            <p:cNvSpPr txBox="1"/>
            <p:nvPr/>
          </p:nvSpPr>
          <p:spPr>
            <a:xfrm>
              <a:off x="3031052" y="3546595"/>
              <a:ext cx="57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tmp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9282900-419E-3343-8EB6-C2C2C5BB5AC1}"/>
              </a:ext>
            </a:extLst>
          </p:cNvPr>
          <p:cNvCxnSpPr>
            <a:cxnSpLocks/>
          </p:cNvCxnSpPr>
          <p:nvPr/>
        </p:nvCxnSpPr>
        <p:spPr>
          <a:xfrm>
            <a:off x="8059858" y="3583524"/>
            <a:ext cx="187881" cy="9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3F40D62-E57F-494B-8792-C2DB28DA9047}"/>
              </a:ext>
            </a:extLst>
          </p:cNvPr>
          <p:cNvSpPr/>
          <p:nvPr/>
        </p:nvSpPr>
        <p:spPr>
          <a:xfrm>
            <a:off x="7404768" y="3340094"/>
            <a:ext cx="2042040" cy="91701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7580757" y="3034535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7120732" y="5402994"/>
            <a:ext cx="2333869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672F36D7-27E7-4949-9DF6-A5785702DD4D}"/>
              </a:ext>
            </a:extLst>
          </p:cNvPr>
          <p:cNvSpPr/>
          <p:nvPr/>
        </p:nvSpPr>
        <p:spPr>
          <a:xfrm>
            <a:off x="3086996" y="5307628"/>
            <a:ext cx="1653193" cy="2797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 Code</a:t>
            </a:r>
          </a:p>
        </p:txBody>
      </p:sp>
    </p:spTree>
    <p:extLst>
      <p:ext uri="{BB962C8B-B14F-4D97-AF65-F5344CB8AC3E}">
        <p14:creationId xmlns:p14="http://schemas.microsoft.com/office/powerpoint/2010/main" val="71979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894DC-8E64-5448-B07A-2A44E2DA386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135" y="1198033"/>
            <a:ext cx="0" cy="2858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2383368" y="1483913"/>
            <a:ext cx="1384000" cy="6201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Homomorphic Operation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4054570" y="1483914"/>
            <a:ext cx="1035130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Data Movement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5359968" y="1483914"/>
            <a:ext cx="1035131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Cycle-Level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4753798" y="2366551"/>
            <a:ext cx="1634892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98826" y="967969"/>
            <a:ext cx="1398471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1871135" y="982175"/>
            <a:ext cx="1426082" cy="42321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16;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4753797" y="2364763"/>
            <a:ext cx="1634893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2010225" y="2097720"/>
            <a:ext cx="132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72734" y="1791121"/>
            <a:ext cx="410634" cy="2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67368" y="1793966"/>
            <a:ext cx="2872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813453" y="1901629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5126831" y="1901629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598826" y="1471506"/>
            <a:ext cx="1373908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598824" y="1487582"/>
            <a:ext cx="1373910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FHE DSL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6DFC6A-E6D8-FF4E-9231-587B6F96D85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89700" y="1793966"/>
            <a:ext cx="2702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7F7362-8C1D-7240-BD9E-B411C2AD07E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77534" y="2104018"/>
            <a:ext cx="0" cy="2488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7F4AA-88AF-3E4C-B65F-3A95BF397E22}"/>
              </a:ext>
            </a:extLst>
          </p:cNvPr>
          <p:cNvCxnSpPr>
            <a:cxnSpLocks/>
          </p:cNvCxnSpPr>
          <p:nvPr/>
        </p:nvCxnSpPr>
        <p:spPr>
          <a:xfrm>
            <a:off x="5930597" y="1165259"/>
            <a:ext cx="0" cy="3312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47886F-74EE-4649-9A7A-E5A699869658}"/>
              </a:ext>
            </a:extLst>
          </p:cNvPr>
          <p:cNvSpPr txBox="1"/>
          <p:nvPr/>
        </p:nvSpPr>
        <p:spPr>
          <a:xfrm>
            <a:off x="3339787" y="2104715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Data Mov. DFG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2044699" y="2352842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2657912" y="2564540"/>
            <a:ext cx="200099" cy="108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2803865" y="2628438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2291789" y="2806915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2288177" y="2411237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2661525" y="2890142"/>
            <a:ext cx="196487" cy="7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2125132" y="2960217"/>
            <a:ext cx="166657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53C060A-85A1-A14D-904B-E3166DA1EEEE}"/>
              </a:ext>
            </a:extLst>
          </p:cNvPr>
          <p:cNvSpPr/>
          <p:nvPr/>
        </p:nvSpPr>
        <p:spPr>
          <a:xfrm>
            <a:off x="3392614" y="2393884"/>
            <a:ext cx="336233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cs typeface="Futura Medium" panose="020B0602020204020303" pitchFamily="34" charset="-79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83005C-45F9-6547-AA48-150825BFE2C6}"/>
              </a:ext>
            </a:extLst>
          </p:cNvPr>
          <p:cNvSpPr/>
          <p:nvPr/>
        </p:nvSpPr>
        <p:spPr>
          <a:xfrm>
            <a:off x="3759340" y="2615583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36051-1026-104F-A995-61AEA8CB9D2C}"/>
              </a:ext>
            </a:extLst>
          </p:cNvPr>
          <p:cNvSpPr/>
          <p:nvPr/>
        </p:nvSpPr>
        <p:spPr>
          <a:xfrm>
            <a:off x="4148668" y="2844293"/>
            <a:ext cx="407351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4C238E-C334-5442-9B77-EB0CAA76050A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>
            <a:off x="3679607" y="2655588"/>
            <a:ext cx="79733" cy="11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A3A41F-CE59-D64E-A71E-F812D3C36357}"/>
              </a:ext>
            </a:extLst>
          </p:cNvPr>
          <p:cNvCxnSpPr>
            <a:cxnSpLocks/>
            <a:stCxn id="56" idx="5"/>
            <a:endCxn id="57" idx="2"/>
          </p:cNvCxnSpPr>
          <p:nvPr/>
        </p:nvCxnSpPr>
        <p:spPr>
          <a:xfrm>
            <a:off x="4074929" y="2877287"/>
            <a:ext cx="73739" cy="120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3372295" y="2357075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</p:cNvCxnSpPr>
          <p:nvPr/>
        </p:nvCxnSpPr>
        <p:spPr>
          <a:xfrm>
            <a:off x="3297445" y="1177713"/>
            <a:ext cx="266308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076085" y="2384801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4389463" y="2384801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632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5499559" y="905072"/>
            <a:ext cx="3658089" cy="4033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4080005" y="2748763"/>
            <a:ext cx="3692592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 rot="16200000">
            <a:off x="4497020" y="2747172"/>
            <a:ext cx="285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716" name="Rounded Rectangle 71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3108778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59982" y="905072"/>
            <a:ext cx="2513189" cy="403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20" y="4999530"/>
            <a:ext cx="3167283" cy="41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1961668" y="837009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172083" y="1365082"/>
            <a:ext cx="439633" cy="3064608"/>
            <a:chOff x="6404118" y="1334278"/>
            <a:chExt cx="54139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04118" y="1768167"/>
              <a:ext cx="522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265806" y="2267064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2997203" y="488422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15695" y="4884576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795" y="1264588"/>
            <a:ext cx="345370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695579" y="1866230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 rot="16200000">
            <a:off x="5823175" y="191678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141800" y="2854586"/>
            <a:ext cx="3692595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187313" y="2664890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145505" y="2696329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2394" y="1264588"/>
            <a:ext cx="431348" cy="809868"/>
            <a:chOff x="2678151" y="1173740"/>
            <a:chExt cx="313326" cy="1230636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/>
          <p:cNvGrpSpPr/>
          <p:nvPr/>
        </p:nvGrpSpPr>
        <p:grpSpPr>
          <a:xfrm>
            <a:off x="2781572" y="3984466"/>
            <a:ext cx="431348" cy="809868"/>
            <a:chOff x="2678151" y="1173740"/>
            <a:chExt cx="313326" cy="1230636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" name="Group 362"/>
          <p:cNvGrpSpPr/>
          <p:nvPr/>
        </p:nvGrpSpPr>
        <p:grpSpPr>
          <a:xfrm>
            <a:off x="2783129" y="2158903"/>
            <a:ext cx="431348" cy="809868"/>
            <a:chOff x="2678151" y="1173740"/>
            <a:chExt cx="313326" cy="1230636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Group 554"/>
          <p:cNvGrpSpPr/>
          <p:nvPr/>
        </p:nvGrpSpPr>
        <p:grpSpPr>
          <a:xfrm>
            <a:off x="2783778" y="3073433"/>
            <a:ext cx="431348" cy="809868"/>
            <a:chOff x="2678151" y="1173740"/>
            <a:chExt cx="313326" cy="1230636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/>
          <p:cNvSpPr/>
          <p:nvPr/>
        </p:nvSpPr>
        <p:spPr>
          <a:xfrm rot="16200000">
            <a:off x="2073617" y="2705222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Scratchpad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banks (x16)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41421" y="1347849"/>
            <a:ext cx="286176" cy="642145"/>
            <a:chOff x="3215126" y="1347849"/>
            <a:chExt cx="457592" cy="642145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ounded Rectangle 592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2117902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705054" y="1278625"/>
            <a:ext cx="533546" cy="395871"/>
            <a:chOff x="2744738" y="485811"/>
            <a:chExt cx="533546" cy="395871"/>
          </a:xfrm>
        </p:grpSpPr>
        <p:grpSp>
          <p:nvGrpSpPr>
            <p:cNvPr id="650" name="Group 649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2" name="Group 651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53" name="Group 652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55" name="Straight Connector 654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1" name="Group 660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3" name="Group 662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Connector 670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5" name="Group 664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66" name="Straight Connector 665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2" name="Straight Connector 671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/>
          <p:cNvGrpSpPr/>
          <p:nvPr/>
        </p:nvGrpSpPr>
        <p:grpSpPr>
          <a:xfrm rot="10800000">
            <a:off x="3699373" y="4409705"/>
            <a:ext cx="533546" cy="395871"/>
            <a:chOff x="2744738" y="485811"/>
            <a:chExt cx="533546" cy="395871"/>
          </a:xfrm>
        </p:grpSpPr>
        <p:grpSp>
          <p:nvGrpSpPr>
            <p:cNvPr id="678" name="Group 677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6" name="Group 69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97" name="Group 69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702" name="Straight Connector 70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8" name="Group 69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99" name="Straight Connector 69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9" name="Group 678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6" name="Group 68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87" name="Group 68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89" name="Straight Connector 68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80" name="Straight Connector 679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5" name="Rectangle 704"/>
          <p:cNvSpPr/>
          <p:nvPr/>
        </p:nvSpPr>
        <p:spPr>
          <a:xfrm rot="16200000">
            <a:off x="3038891" y="266417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On-chip network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(26x26 Clos)</a:t>
            </a:r>
          </a:p>
        </p:txBody>
      </p:sp>
      <p:grpSp>
        <p:nvGrpSpPr>
          <p:cNvPr id="706" name="Group 705"/>
          <p:cNvGrpSpPr/>
          <p:nvPr/>
        </p:nvGrpSpPr>
        <p:grpSpPr>
          <a:xfrm>
            <a:off x="3335749" y="4084618"/>
            <a:ext cx="286176" cy="642145"/>
            <a:chOff x="3215126" y="1347849"/>
            <a:chExt cx="457592" cy="642145"/>
          </a:xfrm>
        </p:grpSpPr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8" y="1353817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7" y="177002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702021" y="1283156"/>
            <a:ext cx="505875" cy="3529746"/>
            <a:chOff x="4613121" y="1249029"/>
            <a:chExt cx="505875" cy="37503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2490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6287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008479"/>
              <a:ext cx="505875" cy="3327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3882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76792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14765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52737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9071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2868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6665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6" name="Rectangle 725"/>
          <p:cNvSpPr/>
          <p:nvPr/>
        </p:nvSpPr>
        <p:spPr>
          <a:xfrm rot="16200000">
            <a:off x="4029706" y="273358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clusters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(x10)</a:t>
            </a:r>
          </a:p>
        </p:txBody>
      </p: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48641" y="1595402"/>
            <a:ext cx="345370" cy="283526"/>
            <a:chOff x="10794702" y="781515"/>
            <a:chExt cx="532267" cy="417467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2735160" y="512416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>
            <a:off x="2220198" y="5158561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2470452" y="5049119"/>
            <a:ext cx="313326" cy="219722"/>
            <a:chOff x="10794702" y="781515"/>
            <a:chExt cx="532267" cy="41746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3970032" y="4866358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953336" y="4867655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931" y="4503592"/>
            <a:ext cx="345370" cy="283526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168994" y="2793301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766" name="Rounded Rectangle 765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5680003" y="2775133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283772" y="126642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283772" y="153671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215164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281449" y="434161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71" name="Rounded Rectangle 77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430905" y="2793247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7995540" y="1292658"/>
            <a:ext cx="477054" cy="1028774"/>
            <a:chOff x="7407374" y="1410717"/>
            <a:chExt cx="477054" cy="907634"/>
          </a:xfrm>
        </p:grpSpPr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76" name="Rectangle 775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031794" y="436784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77" name="Rounded Rectangle 776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6803361" y="2790226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372901" y="1292657"/>
            <a:ext cx="477054" cy="1052175"/>
            <a:chOff x="7426342" y="1410717"/>
            <a:chExt cx="477054" cy="928280"/>
          </a:xfrm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82" name="Rectangle 781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404263" y="436522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83" name="Rounded Rectangle 782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046772" y="2778023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7654282" y="1273056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7654282" y="154334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7592065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7651959" y="434824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754120" y="462535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5499558" y="853561"/>
            <a:ext cx="365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5356126" y="279028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242615" y="959894"/>
            <a:ext cx="202842" cy="3187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>
            <a:off x="5236867" y="1604748"/>
            <a:ext cx="202842" cy="7847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ACA384B-0648-194A-A294-BAEECE9634BC}"/>
              </a:ext>
            </a:extLst>
          </p:cNvPr>
          <p:cNvSpPr/>
          <p:nvPr/>
        </p:nvSpPr>
        <p:spPr>
          <a:xfrm>
            <a:off x="55365" y="2099323"/>
            <a:ext cx="5891717" cy="2874861"/>
          </a:xfrm>
          <a:prstGeom prst="roundRect">
            <a:avLst>
              <a:gd name="adj" fmla="val 4324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A5DE7C-F9D9-1F46-9708-FCA7C2A66DA1}"/>
              </a:ext>
            </a:extLst>
          </p:cNvPr>
          <p:cNvSpPr/>
          <p:nvPr/>
        </p:nvSpPr>
        <p:spPr>
          <a:xfrm>
            <a:off x="51355" y="5368327"/>
            <a:ext cx="5891717" cy="601753"/>
          </a:xfrm>
          <a:prstGeom prst="roundRect">
            <a:avLst>
              <a:gd name="adj" fmla="val 432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 (banked)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1163F98-DC13-8447-A79A-3DCC8E28FFF8}"/>
              </a:ext>
            </a:extLst>
          </p:cNvPr>
          <p:cNvSpPr/>
          <p:nvPr/>
        </p:nvSpPr>
        <p:spPr>
          <a:xfrm>
            <a:off x="627732" y="446795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Multiplier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0F9CFE48-E625-D248-9BBE-84B36C0F0E10}"/>
              </a:ext>
            </a:extLst>
          </p:cNvPr>
          <p:cNvSpPr/>
          <p:nvPr/>
        </p:nvSpPr>
        <p:spPr>
          <a:xfrm>
            <a:off x="616231" y="4019475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DA99BF8-1D5C-BD42-B2C1-BACC6C081B39}"/>
              </a:ext>
            </a:extLst>
          </p:cNvPr>
          <p:cNvSpPr/>
          <p:nvPr/>
        </p:nvSpPr>
        <p:spPr>
          <a:xfrm>
            <a:off x="616230" y="2674038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Change-RNS-base (CRB)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EBC76D03-45F1-CA4C-B495-AF88189F0C0D}"/>
              </a:ext>
            </a:extLst>
          </p:cNvPr>
          <p:cNvSpPr/>
          <p:nvPr/>
        </p:nvSpPr>
        <p:spPr>
          <a:xfrm>
            <a:off x="627734" y="3570996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Number-theoretic trans. (NTT)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DB44AB99-B77A-FF43-B3AD-8EEFAE445B68}"/>
              </a:ext>
            </a:extLst>
          </p:cNvPr>
          <p:cNvSpPr/>
          <p:nvPr/>
        </p:nvSpPr>
        <p:spPr>
          <a:xfrm>
            <a:off x="627733" y="3122517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15F1A998-5DCB-CD4E-A4FE-9172D6FE09D4}"/>
              </a:ext>
            </a:extLst>
          </p:cNvPr>
          <p:cNvSpPr/>
          <p:nvPr/>
        </p:nvSpPr>
        <p:spPr>
          <a:xfrm>
            <a:off x="616229" y="2225559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Keyswitch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hint generator 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KSHGen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2231F-916A-2841-A929-0B4983CB3E35}"/>
              </a:ext>
            </a:extLst>
          </p:cNvPr>
          <p:cNvSpPr txBox="1"/>
          <p:nvPr/>
        </p:nvSpPr>
        <p:spPr>
          <a:xfrm rot="16200000">
            <a:off x="-969985" y="3268773"/>
            <a:ext cx="267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Functional units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620DB6-2BC3-7D4B-B9DB-1644E721C2A3}"/>
              </a:ext>
            </a:extLst>
          </p:cNvPr>
          <p:cNvSpPr txBox="1"/>
          <p:nvPr/>
        </p:nvSpPr>
        <p:spPr>
          <a:xfrm>
            <a:off x="1352522" y="4795026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85037C-9460-4048-8139-2FA869B401FC}"/>
              </a:ext>
            </a:extLst>
          </p:cNvPr>
          <p:cNvSpPr txBox="1"/>
          <p:nvPr/>
        </p:nvSpPr>
        <p:spPr>
          <a:xfrm>
            <a:off x="4173993" y="4795026"/>
            <a:ext cx="548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4D0291-4917-BB4B-A9F9-BC279B9B4035}"/>
              </a:ext>
            </a:extLst>
          </p:cNvPr>
          <p:cNvSpPr txBox="1"/>
          <p:nvPr/>
        </p:nvSpPr>
        <p:spPr>
          <a:xfrm>
            <a:off x="2128039" y="4934772"/>
            <a:ext cx="18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2,048 lanes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AB75CD-2FFB-AC42-8E5F-E91538EB3678}"/>
              </a:ext>
            </a:extLst>
          </p:cNvPr>
          <p:cNvSpPr txBox="1"/>
          <p:nvPr/>
        </p:nvSpPr>
        <p:spPr>
          <a:xfrm>
            <a:off x="1307259" y="1512050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Logical organization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95C84C-8D41-0849-8493-162D7290EA78}"/>
              </a:ext>
            </a:extLst>
          </p:cNvPr>
          <p:cNvGrpSpPr/>
          <p:nvPr/>
        </p:nvGrpSpPr>
        <p:grpSpPr>
          <a:xfrm rot="5400000">
            <a:off x="4795508" y="542012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6E01AA6-1E92-7049-818D-F7F279611F7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BD2E03-5662-F64F-9C93-9EDF9F2C21C2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1BD06DC-57F9-FE45-9BBA-F214130D2662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4D08333-EECA-714F-A64B-F5F307D7C12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D9EB240-0192-C745-81BD-7E56C0232D89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82609B-F571-2C41-95AC-F55497948E21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5FC8443-5749-8648-AE71-1D11D003A3BB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F96612-6095-3A48-8A31-6E8B5D51F643}"/>
              </a:ext>
            </a:extLst>
          </p:cNvPr>
          <p:cNvGrpSpPr/>
          <p:nvPr/>
        </p:nvGrpSpPr>
        <p:grpSpPr>
          <a:xfrm>
            <a:off x="324748" y="4949999"/>
            <a:ext cx="5344963" cy="421597"/>
            <a:chOff x="324748" y="5084579"/>
            <a:chExt cx="5344963" cy="28701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C84AF7D-EF99-E64C-A12F-A49F016F9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711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458928C-D0C5-1B4E-AC97-B4A9DBE82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788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88ACBD7-23BD-F242-B6F7-5C6B38C27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86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F734034-03AD-DA4B-82AF-65E5C5499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94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A315939-0730-3C45-A2B8-60225F54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71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6BBAAFA-EDA3-5140-AFB4-8CEB4ED53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48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EA02F5D-411A-3145-A77F-6E12DBBD9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60" y="5084579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481D9AE-52DD-4745-8DB6-BEC450684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45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3382EA7-1BEF-544F-ABAE-A28848C36DB5}"/>
              </a:ext>
            </a:extLst>
          </p:cNvPr>
          <p:cNvSpPr txBox="1"/>
          <p:nvPr/>
        </p:nvSpPr>
        <p:spPr>
          <a:xfrm>
            <a:off x="7328309" y="1545325"/>
            <a:ext cx="3915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Physical organization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4BDF4A8-8E49-DA4D-81C7-F7DC59BAD8A6}"/>
              </a:ext>
            </a:extLst>
          </p:cNvPr>
          <p:cNvCxnSpPr>
            <a:cxnSpLocks/>
          </p:cNvCxnSpPr>
          <p:nvPr/>
        </p:nvCxnSpPr>
        <p:spPr>
          <a:xfrm>
            <a:off x="6130925" y="1545325"/>
            <a:ext cx="0" cy="5112063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E024E05-85F5-EC40-BEF6-64477E6A108F}"/>
              </a:ext>
            </a:extLst>
          </p:cNvPr>
          <p:cNvGrpSpPr/>
          <p:nvPr/>
        </p:nvGrpSpPr>
        <p:grpSpPr>
          <a:xfrm rot="5400000">
            <a:off x="5348421" y="541535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4FE8904-59FF-324C-9E1B-78CBF10F86E8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29DD333-D149-C94D-8202-B9F3297434E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1C445D7-2767-4343-BE73-40F471D757C4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651142D-9B9E-7D40-8167-F189E32592B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DD0413C-2206-2D41-89E2-C648CA5D47CA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0CB86B9-04DF-1249-A975-107EB3B1DD40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5AB5E6F-BAC7-314F-9A2C-DE6516D646FB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A318A01-8F91-084E-B4A0-7D8B6279EBDA}"/>
              </a:ext>
            </a:extLst>
          </p:cNvPr>
          <p:cNvGrpSpPr/>
          <p:nvPr/>
        </p:nvGrpSpPr>
        <p:grpSpPr>
          <a:xfrm rot="5400000">
            <a:off x="174371" y="542012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BE4485D-5BA9-AD42-9EB6-B3340331710E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A5B8673-39C8-2D43-A28A-A18F4834DC7D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A1BE67D-4B9F-9341-B36B-1078FA65DFAC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1E770F6-C305-1E4E-89FF-9B813310D574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960BEAC-8EC5-BF44-BEED-62D84362568E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5862473-26F1-F846-B499-423867F8900A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5E5812F-403C-854F-82CF-CC87F4BFAF92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D66311-80CA-FB49-9B70-95DE0BC9C231}"/>
              </a:ext>
            </a:extLst>
          </p:cNvPr>
          <p:cNvGrpSpPr/>
          <p:nvPr/>
        </p:nvGrpSpPr>
        <p:grpSpPr>
          <a:xfrm rot="5400000">
            <a:off x="751711" y="5413994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69C3D71-3A53-0C41-8EB9-2B8B5F2E506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8EA307E-0ED2-114F-876E-9F3D87014FA7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D50EB8D-4C13-7D44-A08A-6216FE107A8A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4798F0A-9DE5-E644-B0D3-D000E2BA412E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ABFC278-2C4D-1D48-B349-63B804102503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FE13C95-1C2E-2A45-BF8A-373845A41FDA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5C4B8C8-75EE-904F-88BE-2083E32D038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5C5CBDB8-3C98-FB48-B501-FE0103C00309}"/>
              </a:ext>
            </a:extLst>
          </p:cNvPr>
          <p:cNvSpPr/>
          <p:nvPr/>
        </p:nvSpPr>
        <p:spPr>
          <a:xfrm>
            <a:off x="51355" y="6015957"/>
            <a:ext cx="5891716" cy="601753"/>
          </a:xfrm>
          <a:prstGeom prst="roundRect">
            <a:avLst>
              <a:gd name="adj" fmla="val 432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memory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B0B243-B836-9A4C-9382-CC8469292642}"/>
              </a:ext>
            </a:extLst>
          </p:cNvPr>
          <p:cNvGrpSpPr/>
          <p:nvPr/>
        </p:nvGrpSpPr>
        <p:grpSpPr>
          <a:xfrm>
            <a:off x="6430557" y="2099322"/>
            <a:ext cx="5301300" cy="4518387"/>
            <a:chOff x="4570196" y="2223593"/>
            <a:chExt cx="3978691" cy="3107416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8AF2A37-71CE-FA45-A845-23B6E0A33B1B}"/>
                </a:ext>
              </a:extLst>
            </p:cNvPr>
            <p:cNvSpPr/>
            <p:nvPr/>
          </p:nvSpPr>
          <p:spPr>
            <a:xfrm rot="5400000">
              <a:off x="3283819" y="352816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HBM memory controller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D06C6F5-0AA1-4542-A782-6561B2710C18}"/>
                </a:ext>
              </a:extLst>
            </p:cNvPr>
            <p:cNvSpPr/>
            <p:nvPr/>
          </p:nvSpPr>
          <p:spPr>
            <a:xfrm>
              <a:off x="5185090" y="2259970"/>
              <a:ext cx="1068977" cy="665768"/>
            </a:xfrm>
            <a:prstGeom prst="roundRect">
              <a:avLst>
                <a:gd name="adj" fmla="val 4324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C91950-01DB-B243-9425-6B2DA76A8C2C}"/>
                </a:ext>
              </a:extLst>
            </p:cNvPr>
            <p:cNvSpPr/>
            <p:nvPr/>
          </p:nvSpPr>
          <p:spPr>
            <a:xfrm rot="5400000">
              <a:off x="5007875" y="3583323"/>
              <a:ext cx="3089225" cy="4061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04750FF-48F4-8C45-83A1-A842B949D1FE}"/>
                </a:ext>
              </a:extLst>
            </p:cNvPr>
            <p:cNvSpPr/>
            <p:nvPr/>
          </p:nvSpPr>
          <p:spPr>
            <a:xfrm>
              <a:off x="5185090" y="3061726"/>
              <a:ext cx="1068977" cy="665768"/>
            </a:xfrm>
            <a:prstGeom prst="roundRect">
              <a:avLst>
                <a:gd name="adj" fmla="val 4324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CB8271A-10AB-4943-B17E-3565A3F0BC1A}"/>
                </a:ext>
              </a:extLst>
            </p:cNvPr>
            <p:cNvSpPr/>
            <p:nvPr/>
          </p:nvSpPr>
          <p:spPr>
            <a:xfrm>
              <a:off x="5185090" y="3863482"/>
              <a:ext cx="1068977" cy="665768"/>
            </a:xfrm>
            <a:prstGeom prst="roundRect">
              <a:avLst>
                <a:gd name="adj" fmla="val 4324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8D01064-5C6B-A546-833D-620CE216A0F1}"/>
                </a:ext>
              </a:extLst>
            </p:cNvPr>
            <p:cNvSpPr/>
            <p:nvPr/>
          </p:nvSpPr>
          <p:spPr>
            <a:xfrm>
              <a:off x="5185090" y="4665239"/>
              <a:ext cx="1068977" cy="665768"/>
            </a:xfrm>
            <a:prstGeom prst="roundRect">
              <a:avLst>
                <a:gd name="adj" fmla="val 4324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23000">
                  <a:schemeClr val="accent2">
                    <a:lumMod val="60000"/>
                    <a:lumOff val="40000"/>
                  </a:schemeClr>
                </a:gs>
                <a:gs pos="31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3534107-C123-704A-B789-6552F87E569C}"/>
                </a:ext>
              </a:extLst>
            </p:cNvPr>
            <p:cNvSpPr/>
            <p:nvPr/>
          </p:nvSpPr>
          <p:spPr>
            <a:xfrm rot="5400000">
              <a:off x="6746039" y="350997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HBM memory controller 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EB81E6C-E534-F04B-9EB2-0699E2582C0B}"/>
              </a:ext>
            </a:extLst>
          </p:cNvPr>
          <p:cNvSpPr/>
          <p:nvPr/>
        </p:nvSpPr>
        <p:spPr>
          <a:xfrm flipH="1">
            <a:off x="9464715" y="2125769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9351FBD-69CE-9340-87B1-79027E23C65D}"/>
              </a:ext>
            </a:extLst>
          </p:cNvPr>
          <p:cNvSpPr/>
          <p:nvPr/>
        </p:nvSpPr>
        <p:spPr>
          <a:xfrm flipH="1">
            <a:off x="9464715" y="3291574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4D26823-6728-5846-852B-F04F3F55B861}"/>
              </a:ext>
            </a:extLst>
          </p:cNvPr>
          <p:cNvSpPr/>
          <p:nvPr/>
        </p:nvSpPr>
        <p:spPr>
          <a:xfrm flipH="1">
            <a:off x="9464715" y="4457380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4B30692-1F84-A54D-96E3-F6341F4D5D6E}"/>
              </a:ext>
            </a:extLst>
          </p:cNvPr>
          <p:cNvSpPr/>
          <p:nvPr/>
        </p:nvSpPr>
        <p:spPr>
          <a:xfrm flipH="1">
            <a:off x="9464715" y="5623188"/>
            <a:ext cx="1420839" cy="968070"/>
          </a:xfrm>
          <a:prstGeom prst="roundRect">
            <a:avLst>
              <a:gd name="adj" fmla="val 4324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31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256-lane group</a:t>
            </a:r>
          </a:p>
        </p:txBody>
      </p:sp>
    </p:spTree>
    <p:extLst>
      <p:ext uri="{BB962C8B-B14F-4D97-AF65-F5344CB8AC3E}">
        <p14:creationId xmlns:p14="http://schemas.microsoft.com/office/powerpoint/2010/main" val="427459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 rot="5400000">
            <a:off x="4542163" y="714234"/>
            <a:ext cx="3787452" cy="2998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>
            <a:off x="5204978" y="623433"/>
            <a:ext cx="2691247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931954" y="568745"/>
            <a:ext cx="182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 rot="5400000">
            <a:off x="1749317" y="260391"/>
            <a:ext cx="2513189" cy="35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 rot="5400000">
            <a:off x="-622813" y="2160100"/>
            <a:ext cx="3167283" cy="41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3388521" y="1831531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0208" y="166281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 flipH="1">
            <a:off x="1143778" y="879732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6340918" y="121924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 lanes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>
            <a:off x="5226162" y="1596295"/>
            <a:ext cx="264913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-85073" y="232485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>
            <a:off x="-357532" y="2385544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 rot="5400000">
            <a:off x="851955" y="1316031"/>
            <a:ext cx="313326" cy="219722"/>
            <a:chOff x="10794702" y="781515"/>
            <a:chExt cx="532267" cy="4174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68070" y="2635639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4490" y="3606660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237087" y="786515"/>
            <a:ext cx="345370" cy="235958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>
            <a:off x="5213856" y="2196495"/>
            <a:ext cx="2663914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98" name="TextBox 197"/>
          <p:cNvSpPr txBox="1"/>
          <p:nvPr/>
        </p:nvSpPr>
        <p:spPr>
          <a:xfrm rot="5400000">
            <a:off x="3915710" y="267511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4936818" y="266124"/>
            <a:ext cx="299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401360" y="3994507"/>
            <a:ext cx="498137" cy="303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flipH="1">
            <a:off x="4407265" y="3031697"/>
            <a:ext cx="492232" cy="5148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306885" y="319579"/>
            <a:ext cx="3174958" cy="3776225"/>
            <a:chOff x="781369" y="319579"/>
            <a:chExt cx="3700474" cy="3776225"/>
          </a:xfrm>
        </p:grpSpPr>
        <p:sp>
          <p:nvSpPr>
            <p:cNvPr id="716" name="Rounded Rectangle 715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3411898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D865DA27-C17C-FB42-8160-50065BDF6A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078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C1AFE377-240D-684F-950E-39AE2097A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8423" y="1317738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372FF701-8CC4-A140-8E66-D5E33AE973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59837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223D0853-ED5E-D749-8AC1-EB3C79E1CD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09454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2" name="Rounded Rectangle 431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3624651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03AD8886-3706-A044-98FD-56FCB9E9BD03}"/>
                </a:ext>
              </a:extLst>
            </p:cNvPr>
            <p:cNvSpPr/>
            <p:nvPr/>
          </p:nvSpPr>
          <p:spPr>
            <a:xfrm>
              <a:off x="2676892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565E7D56-3A87-234A-A3D3-001E5BBA8C53}"/>
                </a:ext>
              </a:extLst>
            </p:cNvPr>
            <p:cNvSpPr/>
            <p:nvPr/>
          </p:nvSpPr>
          <p:spPr>
            <a:xfrm>
              <a:off x="172913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9AB4B82F-FE7B-1D4D-8AA7-46CF2444164F}"/>
                </a:ext>
              </a:extLst>
            </p:cNvPr>
            <p:cNvSpPr/>
            <p:nvPr/>
          </p:nvSpPr>
          <p:spPr>
            <a:xfrm>
              <a:off x="78137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4F96CF6A-CFA5-6445-BD6D-E3C76773B24B}"/>
                </a:ext>
              </a:extLst>
            </p:cNvPr>
            <p:cNvSpPr/>
            <p:nvPr/>
          </p:nvSpPr>
          <p:spPr>
            <a:xfrm>
              <a:off x="781369" y="319579"/>
              <a:ext cx="3692595" cy="367392"/>
            </a:xfrm>
            <a:prstGeom prst="roundRect">
              <a:avLst>
                <a:gd name="adj" fmla="val 864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High-Bandwidth Memory</a:t>
              </a:r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1370" y="1448625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3780752" y="1391911"/>
              <a:ext cx="431348" cy="809868"/>
              <a:chOff x="2678151" y="1173740"/>
              <a:chExt cx="313326" cy="1230636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0" name="Group 329"/>
            <p:cNvGrpSpPr/>
            <p:nvPr/>
          </p:nvGrpSpPr>
          <p:grpSpPr>
            <a:xfrm rot="5400000">
              <a:off x="1060874" y="1391089"/>
              <a:ext cx="431348" cy="809868"/>
              <a:chOff x="2678151" y="1173740"/>
              <a:chExt cx="313326" cy="1230636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3" name="Group 362"/>
            <p:cNvGrpSpPr/>
            <p:nvPr/>
          </p:nvGrpSpPr>
          <p:grpSpPr>
            <a:xfrm rot="5400000">
              <a:off x="2886437" y="1392646"/>
              <a:ext cx="431348" cy="809868"/>
              <a:chOff x="2678151" y="1173740"/>
              <a:chExt cx="313326" cy="1230636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5" name="Group 554"/>
            <p:cNvGrpSpPr/>
            <p:nvPr/>
          </p:nvGrpSpPr>
          <p:grpSpPr>
            <a:xfrm rot="5400000">
              <a:off x="1971907" y="1393295"/>
              <a:ext cx="431348" cy="809868"/>
              <a:chOff x="2678151" y="1173740"/>
              <a:chExt cx="313326" cy="1230636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/>
            <p:cNvSpPr/>
            <p:nvPr/>
          </p:nvSpPr>
          <p:spPr>
            <a:xfrm>
              <a:off x="1713931" y="1472859"/>
              <a:ext cx="18472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Scratchpad</a:t>
              </a:r>
              <a:b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banks (x16)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3853939" y="1962214"/>
              <a:ext cx="286176" cy="642145"/>
              <a:chOff x="3215126" y="1347849"/>
              <a:chExt cx="457592" cy="642145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3" name="Rounded Rectangle 592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2421022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3922615" y="2572669"/>
              <a:ext cx="533546" cy="395871"/>
              <a:chOff x="2744738" y="485811"/>
              <a:chExt cx="533546" cy="395871"/>
            </a:xfrm>
          </p:grpSpPr>
          <p:grpSp>
            <p:nvGrpSpPr>
              <p:cNvPr id="650" name="Group 649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2" name="Group 651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53" name="Group 652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58" name="Straight Connector 657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0" name="Straight Connector 659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Group 653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55" name="Straight Connector 654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6" name="Straight Connector 655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61" name="Group 660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3" name="Group 662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5" name="Group 664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72" name="Straight Connector 671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7" name="Group 676"/>
            <p:cNvGrpSpPr/>
            <p:nvPr/>
          </p:nvGrpSpPr>
          <p:grpSpPr>
            <a:xfrm rot="16200000">
              <a:off x="791535" y="2566988"/>
              <a:ext cx="533546" cy="395871"/>
              <a:chOff x="2744738" y="485811"/>
              <a:chExt cx="533546" cy="395871"/>
            </a:xfrm>
          </p:grpSpPr>
          <p:grpSp>
            <p:nvGrpSpPr>
              <p:cNvPr id="678" name="Group 677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6" name="Group 69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97" name="Group 69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Straight Connector 70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Straight Connector 70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8" name="Group 69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79" name="Group 678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6" name="Group 68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8" name="Group 68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80" name="Straight Connector 679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5" name="Rectangle 704"/>
            <p:cNvSpPr/>
            <p:nvPr/>
          </p:nvSpPr>
          <p:spPr>
            <a:xfrm>
              <a:off x="1263016" y="2438133"/>
              <a:ext cx="26988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On-chip network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(3 16x16 crossbars)</a:t>
              </a:r>
            </a:p>
          </p:txBody>
        </p:sp>
        <p:grpSp>
          <p:nvGrpSpPr>
            <p:cNvPr id="706" name="Group 705"/>
            <p:cNvGrpSpPr/>
            <p:nvPr/>
          </p:nvGrpSpPr>
          <p:grpSpPr>
            <a:xfrm rot="5400000">
              <a:off x="1117170" y="1956542"/>
              <a:ext cx="286176" cy="642145"/>
              <a:chOff x="3215126" y="1347849"/>
              <a:chExt cx="457592" cy="642145"/>
            </a:xfrm>
          </p:grpSpPr>
          <p:cxnSp>
            <p:nvCxnSpPr>
              <p:cNvPr id="707" name="Straight Arrow Connector 706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18243" y="3263003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2835" y="3263002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5400000">
              <a:off x="2364982" y="1988863"/>
              <a:ext cx="505875" cy="3529746"/>
              <a:chOff x="4613121" y="1249029"/>
              <a:chExt cx="505875" cy="375031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2490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6287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008479"/>
                <a:ext cx="505875" cy="3327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3882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76792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14765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52737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9071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2868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6665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6" name="Rectangle 725"/>
            <p:cNvSpPr/>
            <p:nvPr/>
          </p:nvSpPr>
          <p:spPr>
            <a:xfrm>
              <a:off x="1523657" y="3428948"/>
              <a:ext cx="21885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Compute clusters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(x16)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42911" y="3257235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1153" y="3257234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828939" y="932416"/>
            <a:ext cx="36418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523257" y="786515"/>
            <a:ext cx="345370" cy="235958"/>
            <a:chOff x="10794702" y="781515"/>
            <a:chExt cx="532267" cy="41746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26832" y="2571309"/>
            <a:ext cx="2648466" cy="477054"/>
            <a:chOff x="5277632" y="2174434"/>
            <a:chExt cx="2648466" cy="477054"/>
          </a:xfrm>
        </p:grpSpPr>
        <p:sp>
          <p:nvSpPr>
            <p:cNvPr id="766" name="Rounded Rectangle 765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0490" y="7241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7533645" y="786515"/>
            <a:ext cx="345370" cy="235958"/>
            <a:chOff x="10794702" y="781515"/>
            <a:chExt cx="532267" cy="417467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222991" y="139455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510148" y="1394557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5806" y="1219247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7211642" y="12022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7513484" y="139248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3" name="Group 432"/>
          <p:cNvGrpSpPr/>
          <p:nvPr/>
        </p:nvGrpSpPr>
        <p:grpSpPr>
          <a:xfrm>
            <a:off x="5229304" y="2955933"/>
            <a:ext cx="2648466" cy="477054"/>
            <a:chOff x="5277632" y="2174434"/>
            <a:chExt cx="2648466" cy="477054"/>
          </a:xfrm>
        </p:grpSpPr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220634" y="3331719"/>
            <a:ext cx="2648466" cy="477054"/>
            <a:chOff x="5277632" y="2174434"/>
            <a:chExt cx="2648466" cy="477054"/>
          </a:xfrm>
        </p:grpSpPr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5223931" y="3696243"/>
            <a:ext cx="2648466" cy="477054"/>
            <a:chOff x="5277632" y="2174434"/>
            <a:chExt cx="2648466" cy="477054"/>
          </a:xfrm>
        </p:grpSpPr>
        <p:sp>
          <p:nvSpPr>
            <p:cNvPr id="449" name="Rounded Rectangle 448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sp>
        <p:nvSpPr>
          <p:cNvPr id="454" name="TextBox 453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2006579" y="2099904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1982977" y="309319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308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A01F7-B4AF-C248-9476-A2B617833BAD}"/>
              </a:ext>
            </a:extLst>
          </p:cNvPr>
          <p:cNvCxnSpPr>
            <a:cxnSpLocks/>
          </p:cNvCxnSpPr>
          <p:nvPr/>
        </p:nvCxnSpPr>
        <p:spPr>
          <a:xfrm rot="5400000">
            <a:off x="6797176" y="2197527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59E63-6634-E64C-9549-544E71EEDC42}"/>
              </a:ext>
            </a:extLst>
          </p:cNvPr>
          <p:cNvCxnSpPr>
            <a:cxnSpLocks/>
          </p:cNvCxnSpPr>
          <p:nvPr/>
        </p:nvCxnSpPr>
        <p:spPr>
          <a:xfrm rot="5400000">
            <a:off x="6806129" y="280315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CC2C4-F36B-4B4F-8996-3FA11936193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94010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14704D-CA4F-1A40-859A-98C3B1FE718B}"/>
              </a:ext>
            </a:extLst>
          </p:cNvPr>
          <p:cNvSpPr/>
          <p:nvPr/>
        </p:nvSpPr>
        <p:spPr>
          <a:xfrm>
            <a:off x="6084983" y="1762653"/>
            <a:ext cx="1761591" cy="309147"/>
          </a:xfrm>
          <a:prstGeom prst="roundRect">
            <a:avLst>
              <a:gd name="adj" fmla="val 667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cyclic shift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B5A62-CE04-584B-9E12-B02D1BB5B7FB}"/>
              </a:ext>
            </a:extLst>
          </p:cNvPr>
          <p:cNvCxnSpPr>
            <a:cxnSpLocks/>
          </p:cNvCxnSpPr>
          <p:nvPr/>
        </p:nvCxnSpPr>
        <p:spPr>
          <a:xfrm rot="5400000">
            <a:off x="6806129" y="3498910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E3133-CD9A-6948-B7C7-0DCC70E481E8}"/>
              </a:ext>
            </a:extLst>
          </p:cNvPr>
          <p:cNvCxnSpPr>
            <a:cxnSpLocks/>
          </p:cNvCxnSpPr>
          <p:nvPr/>
        </p:nvCxnSpPr>
        <p:spPr>
          <a:xfrm>
            <a:off x="6974731" y="3979953"/>
            <a:ext cx="0" cy="4460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F2A424-7049-3243-B2EE-1E9E60FCA2E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1603489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40165F-B26E-354B-B988-8421740C690E}"/>
              </a:ext>
            </a:extLst>
          </p:cNvPr>
          <p:cNvCxnSpPr>
            <a:cxnSpLocks/>
          </p:cNvCxnSpPr>
          <p:nvPr/>
        </p:nvCxnSpPr>
        <p:spPr>
          <a:xfrm>
            <a:off x="6974731" y="221942"/>
            <a:ext cx="0" cy="2893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82F25C-2232-6C48-A5A3-D51FD7DC393F}"/>
              </a:ext>
            </a:extLst>
          </p:cNvPr>
          <p:cNvSpPr/>
          <p:nvPr/>
        </p:nvSpPr>
        <p:spPr>
          <a:xfrm>
            <a:off x="6104035" y="509924"/>
            <a:ext cx="1761591" cy="321121"/>
          </a:xfrm>
          <a:prstGeom prst="roundRect">
            <a:avLst>
              <a:gd name="adj" fmla="val 667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sign flip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F5063E-7882-7448-96CA-606E261FFAB0}"/>
              </a:ext>
            </a:extLst>
          </p:cNvPr>
          <p:cNvSpPr/>
          <p:nvPr/>
        </p:nvSpPr>
        <p:spPr>
          <a:xfrm>
            <a:off x="6112071" y="2362570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4D3EF1-0370-C14B-8718-DF717CC8A483}"/>
              </a:ext>
            </a:extLst>
          </p:cNvPr>
          <p:cNvSpPr/>
          <p:nvPr/>
        </p:nvSpPr>
        <p:spPr>
          <a:xfrm>
            <a:off x="6086503" y="1105198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C7D04617-F963-194E-BB8C-BEC46C7B8757}"/>
              </a:ext>
            </a:extLst>
          </p:cNvPr>
          <p:cNvSpPr/>
          <p:nvPr/>
        </p:nvSpPr>
        <p:spPr>
          <a:xfrm>
            <a:off x="7879531" y="1063377"/>
            <a:ext cx="140092" cy="9904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B76149A-CAC3-7941-BFB3-9D85E1F0135C}"/>
              </a:ext>
            </a:extLst>
          </p:cNvPr>
          <p:cNvSpPr txBox="1"/>
          <p:nvPr/>
        </p:nvSpPr>
        <p:spPr>
          <a:xfrm rot="5400000">
            <a:off x="7001114" y="1262122"/>
            <a:ext cx="24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columns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4408246B-4ADC-684E-A3F3-B97CF4842C80}"/>
              </a:ext>
            </a:extLst>
          </p:cNvPr>
          <p:cNvSpPr/>
          <p:nvPr/>
        </p:nvSpPr>
        <p:spPr>
          <a:xfrm>
            <a:off x="7906619" y="2936826"/>
            <a:ext cx="113004" cy="45924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247D139-8DCD-D24D-B89D-0C322B0ABA97}"/>
              </a:ext>
            </a:extLst>
          </p:cNvPr>
          <p:cNvSpPr txBox="1"/>
          <p:nvPr/>
        </p:nvSpPr>
        <p:spPr>
          <a:xfrm rot="5400000">
            <a:off x="7378328" y="3184300"/>
            <a:ext cx="174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rows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31AF0700-9098-0340-BBCD-D96C4C8F0F90}"/>
              </a:ext>
            </a:extLst>
          </p:cNvPr>
          <p:cNvSpPr/>
          <p:nvPr/>
        </p:nvSpPr>
        <p:spPr>
          <a:xfrm>
            <a:off x="6104035" y="2971754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8FBCF53-D293-AF40-9BA7-B13521FD9C1D}"/>
              </a:ext>
            </a:extLst>
          </p:cNvPr>
          <p:cNvSpPr/>
          <p:nvPr/>
        </p:nvSpPr>
        <p:spPr>
          <a:xfrm>
            <a:off x="6112071" y="3667512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46130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6167825" y="3234581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167825" y="4080288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6167825" y="492599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5803629" y="5781085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7790586" y="3046428"/>
            <a:ext cx="1802510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7798289" y="3050747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5812131" y="5779297"/>
            <a:ext cx="2325368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4436931" y="3553475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5279994" y="3785436"/>
            <a:ext cx="225611" cy="119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5444555" y="385545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4867192" y="405101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4863119" y="361746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5284067" y="4142203"/>
            <a:ext cx="221538" cy="76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4575876" y="4218986"/>
            <a:ext cx="29131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4387196" y="3236495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4357038" y="2005033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57E328D-E75B-E847-A060-98F6CB243F0D}"/>
              </a:ext>
            </a:extLst>
          </p:cNvPr>
          <p:cNvSpPr/>
          <p:nvPr/>
        </p:nvSpPr>
        <p:spPr>
          <a:xfrm>
            <a:off x="4396256" y="2321291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ABAC164-151D-A04C-A3E6-C9108DCD83B9}"/>
              </a:ext>
            </a:extLst>
          </p:cNvPr>
          <p:cNvSpPr/>
          <p:nvPr/>
        </p:nvSpPr>
        <p:spPr>
          <a:xfrm>
            <a:off x="4586609" y="242208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7A2BAC5-67DE-2448-8AD1-E0A25573BD51}"/>
              </a:ext>
            </a:extLst>
          </p:cNvPr>
          <p:cNvSpPr/>
          <p:nvPr/>
        </p:nvSpPr>
        <p:spPr>
          <a:xfrm>
            <a:off x="4586609" y="2828359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CC47F64-5657-A94C-924B-C5963B1E7D0E}"/>
              </a:ext>
            </a:extLst>
          </p:cNvPr>
          <p:cNvSpPr/>
          <p:nvPr/>
        </p:nvSpPr>
        <p:spPr>
          <a:xfrm>
            <a:off x="5248916" y="2609986"/>
            <a:ext cx="554713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CtMul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D324693-56B5-AE4A-BFE0-6395A1DFA4AD}"/>
              </a:ext>
            </a:extLst>
          </p:cNvPr>
          <p:cNvCxnSpPr>
            <a:cxnSpLocks/>
            <a:stCxn id="215" idx="6"/>
            <a:endCxn id="217" idx="1"/>
          </p:cNvCxnSpPr>
          <p:nvPr/>
        </p:nvCxnSpPr>
        <p:spPr>
          <a:xfrm>
            <a:off x="5003484" y="2590061"/>
            <a:ext cx="326668" cy="6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ED992B5-E3FC-574A-BA1B-6F5DD0967407}"/>
              </a:ext>
            </a:extLst>
          </p:cNvPr>
          <p:cNvCxnSpPr>
            <a:cxnSpLocks/>
            <a:stCxn id="216" idx="6"/>
            <a:endCxn id="217" idx="3"/>
          </p:cNvCxnSpPr>
          <p:nvPr/>
        </p:nvCxnSpPr>
        <p:spPr>
          <a:xfrm flipV="1">
            <a:off x="5003484" y="2896739"/>
            <a:ext cx="326668" cy="99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4378139" y="4460257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E51E559-7CC8-1445-A9C2-5022B07ABACE}"/>
              </a:ext>
            </a:extLst>
          </p:cNvPr>
          <p:cNvSpPr/>
          <p:nvPr/>
        </p:nvSpPr>
        <p:spPr>
          <a:xfrm>
            <a:off x="4444150" y="4779470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761DF7B-CA62-3C42-8D40-63F04198E614}"/>
              </a:ext>
            </a:extLst>
          </p:cNvPr>
          <p:cNvSpPr/>
          <p:nvPr/>
        </p:nvSpPr>
        <p:spPr>
          <a:xfrm>
            <a:off x="4475056" y="4811331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32D50F-4D47-7D4D-ACDD-6D3B7628E62A}"/>
              </a:ext>
            </a:extLst>
          </p:cNvPr>
          <p:cNvSpPr/>
          <p:nvPr/>
        </p:nvSpPr>
        <p:spPr>
          <a:xfrm>
            <a:off x="5017649" y="506816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F98EE8A-97CE-1046-8862-C39F8B31F01A}"/>
              </a:ext>
            </a:extLst>
          </p:cNvPr>
          <p:cNvSpPr/>
          <p:nvPr/>
        </p:nvSpPr>
        <p:spPr>
          <a:xfrm>
            <a:off x="5549618" y="5318766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2DCBC6E-A293-F14E-9F3C-287A4E4F6975}"/>
              </a:ext>
            </a:extLst>
          </p:cNvPr>
          <p:cNvCxnSpPr>
            <a:cxnSpLocks/>
            <a:stCxn id="229" idx="5"/>
            <a:endCxn id="230" idx="2"/>
          </p:cNvCxnSpPr>
          <p:nvPr/>
        </p:nvCxnSpPr>
        <p:spPr>
          <a:xfrm>
            <a:off x="4830881" y="5098084"/>
            <a:ext cx="186768" cy="138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AB75977-37B7-4949-96AE-26F0C7E14765}"/>
              </a:ext>
            </a:extLst>
          </p:cNvPr>
          <p:cNvCxnSpPr>
            <a:cxnSpLocks/>
            <a:stCxn id="230" idx="5"/>
            <a:endCxn id="231" idx="2"/>
          </p:cNvCxnSpPr>
          <p:nvPr/>
        </p:nvCxnSpPr>
        <p:spPr>
          <a:xfrm>
            <a:off x="5373474" y="5354918"/>
            <a:ext cx="176144" cy="13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stCxn id="262" idx="2"/>
            <a:endCxn id="5" idx="0"/>
          </p:cNvCxnSpPr>
          <p:nvPr/>
        </p:nvCxnSpPr>
        <p:spPr>
          <a:xfrm flipH="1">
            <a:off x="6912892" y="2901609"/>
            <a:ext cx="1450" cy="3329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892" y="3776447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9BA1AA0-7A37-AC48-A314-771A3DC9523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12892" y="4622154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D36C766-7A58-0643-9AD1-995A162CE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12890" y="5467861"/>
            <a:ext cx="2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C70B5C3C-6AD1-6D43-9A1F-27561D41E507}"/>
              </a:ext>
            </a:extLst>
          </p:cNvPr>
          <p:cNvSpPr/>
          <p:nvPr/>
        </p:nvSpPr>
        <p:spPr>
          <a:xfrm>
            <a:off x="7032528" y="2940066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7032528" y="3788578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7032528" y="463527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29F823C-F5FA-0240-BC42-424FBE07CB60}"/>
              </a:ext>
            </a:extLst>
          </p:cNvPr>
          <p:cNvSpPr/>
          <p:nvPr/>
        </p:nvSpPr>
        <p:spPr>
          <a:xfrm>
            <a:off x="5679359" y="480533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489092A-2F1D-2043-A235-6B18093F0DC2}"/>
              </a:ext>
            </a:extLst>
          </p:cNvPr>
          <p:cNvSpPr/>
          <p:nvPr/>
        </p:nvSpPr>
        <p:spPr>
          <a:xfrm>
            <a:off x="5674514" y="3572011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9EA47B5-3F35-3F40-8E70-13CCEB437666}"/>
              </a:ext>
            </a:extLst>
          </p:cNvPr>
          <p:cNvSpPr/>
          <p:nvPr/>
        </p:nvSpPr>
        <p:spPr>
          <a:xfrm>
            <a:off x="5635771" y="234354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6020374" y="1982927"/>
            <a:ext cx="1787935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6020373" y="1973601"/>
            <a:ext cx="1787936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BA4616BA-E7DB-F343-8CF1-97CD214A53AE}"/>
              </a:ext>
            </a:extLst>
          </p:cNvPr>
          <p:cNvCxnSpPr>
            <a:stCxn id="129" idx="2"/>
            <a:endCxn id="6" idx="3"/>
          </p:cNvCxnSpPr>
          <p:nvPr/>
        </p:nvCxnSpPr>
        <p:spPr>
          <a:xfrm rot="5400000">
            <a:off x="8072758" y="3731722"/>
            <a:ext cx="204700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D01A7057-7D0E-D54F-A5AD-3C2B44B7C638}"/>
              </a:ext>
            </a:extLst>
          </p:cNvPr>
          <p:cNvCxnSpPr>
            <a:cxnSpLocks/>
            <a:stCxn id="129" idx="2"/>
            <a:endCxn id="7" idx="3"/>
          </p:cNvCxnSpPr>
          <p:nvPr/>
        </p:nvCxnSpPr>
        <p:spPr>
          <a:xfrm rot="5400000">
            <a:off x="7649905" y="4154575"/>
            <a:ext cx="1050407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ounded Rectangle 441">
            <a:extLst>
              <a:ext uri="{FF2B5EF4-FFF2-40B4-BE49-F238E27FC236}">
                <a16:creationId xmlns:a16="http://schemas.microsoft.com/office/drawing/2014/main" id="{C1955933-0E1B-3E4D-B7EA-8D51E4099119}"/>
              </a:ext>
            </a:extLst>
          </p:cNvPr>
          <p:cNvSpPr/>
          <p:nvPr/>
        </p:nvSpPr>
        <p:spPr>
          <a:xfrm>
            <a:off x="8886389" y="13645684"/>
            <a:ext cx="4473809" cy="2242673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9E77068-879E-1649-BC98-49AB8626C478}"/>
              </a:ext>
            </a:extLst>
          </p:cNvPr>
          <p:cNvSpPr/>
          <p:nvPr/>
        </p:nvSpPr>
        <p:spPr>
          <a:xfrm>
            <a:off x="9250944" y="13722678"/>
            <a:ext cx="3756882" cy="14116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FBF1A6-E40F-7542-88DC-E9711612979F}"/>
              </a:ext>
            </a:extLst>
          </p:cNvPr>
          <p:cNvSpPr/>
          <p:nvPr/>
        </p:nvSpPr>
        <p:spPr>
          <a:xfrm>
            <a:off x="9266948" y="15082584"/>
            <a:ext cx="3811375" cy="7466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F9CB4A-599D-B348-99E0-63D6BE0DB5C5}"/>
              </a:ext>
            </a:extLst>
          </p:cNvPr>
          <p:cNvCxnSpPr>
            <a:cxnSpLocks/>
          </p:cNvCxnSpPr>
          <p:nvPr/>
        </p:nvCxnSpPr>
        <p:spPr>
          <a:xfrm>
            <a:off x="9237559" y="14089481"/>
            <a:ext cx="37913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FA7B99-BB37-5C40-BEFA-9884BB8CE08A}"/>
              </a:ext>
            </a:extLst>
          </p:cNvPr>
          <p:cNvCxnSpPr>
            <a:cxnSpLocks/>
          </p:cNvCxnSpPr>
          <p:nvPr/>
        </p:nvCxnSpPr>
        <p:spPr>
          <a:xfrm>
            <a:off x="10195652" y="14098898"/>
            <a:ext cx="1829144" cy="8217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94F8B90-EF78-2D49-A547-0A0ED569676E}"/>
              </a:ext>
            </a:extLst>
          </p:cNvPr>
          <p:cNvCxnSpPr>
            <a:cxnSpLocks/>
          </p:cNvCxnSpPr>
          <p:nvPr/>
        </p:nvCxnSpPr>
        <p:spPr>
          <a:xfrm>
            <a:off x="9250944" y="14749782"/>
            <a:ext cx="54311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503C139-BAD0-A248-BEA0-617B22F5D810}"/>
              </a:ext>
            </a:extLst>
          </p:cNvPr>
          <p:cNvCxnSpPr>
            <a:cxnSpLocks/>
            <a:stCxn id="319" idx="3"/>
          </p:cNvCxnSpPr>
          <p:nvPr/>
        </p:nvCxnSpPr>
        <p:spPr>
          <a:xfrm>
            <a:off x="10382460" y="14865779"/>
            <a:ext cx="588178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E775F6F-E2E0-1A47-A17D-3ACBFEAD1331}"/>
              </a:ext>
            </a:extLst>
          </p:cNvPr>
          <p:cNvCxnSpPr>
            <a:cxnSpLocks/>
          </p:cNvCxnSpPr>
          <p:nvPr/>
        </p:nvCxnSpPr>
        <p:spPr>
          <a:xfrm>
            <a:off x="9200282" y="15300338"/>
            <a:ext cx="57627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9D5C0EE-1F25-E74D-9F90-E606C1E288D3}"/>
              </a:ext>
            </a:extLst>
          </p:cNvPr>
          <p:cNvSpPr/>
          <p:nvPr/>
        </p:nvSpPr>
        <p:spPr>
          <a:xfrm>
            <a:off x="9758168" y="15157870"/>
            <a:ext cx="588397" cy="393948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446740B-D50C-CC4C-BF7E-6E00DE3EBF38}"/>
              </a:ext>
            </a:extLst>
          </p:cNvPr>
          <p:cNvCxnSpPr>
            <a:cxnSpLocks/>
          </p:cNvCxnSpPr>
          <p:nvPr/>
        </p:nvCxnSpPr>
        <p:spPr>
          <a:xfrm>
            <a:off x="9211226" y="15729072"/>
            <a:ext cx="1889172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D237271-324A-DA45-A3C1-7B0072B2DBC7}"/>
              </a:ext>
            </a:extLst>
          </p:cNvPr>
          <p:cNvCxnSpPr>
            <a:cxnSpLocks/>
          </p:cNvCxnSpPr>
          <p:nvPr/>
        </p:nvCxnSpPr>
        <p:spPr>
          <a:xfrm>
            <a:off x="10346565" y="15474964"/>
            <a:ext cx="76760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4F76A28C-1A92-574D-9E75-C9EA6711088F}"/>
              </a:ext>
            </a:extLst>
          </p:cNvPr>
          <p:cNvSpPr/>
          <p:nvPr/>
        </p:nvSpPr>
        <p:spPr>
          <a:xfrm>
            <a:off x="11113276" y="15422955"/>
            <a:ext cx="588397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0C413F4F-0D34-7144-9453-D8CE4AC7E6D7}"/>
              </a:ext>
            </a:extLst>
          </p:cNvPr>
          <p:cNvSpPr/>
          <p:nvPr/>
        </p:nvSpPr>
        <p:spPr>
          <a:xfrm>
            <a:off x="11964093" y="15243295"/>
            <a:ext cx="588397" cy="36780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767A6DE-D3B6-A546-BABC-5B236509138E}"/>
              </a:ext>
            </a:extLst>
          </p:cNvPr>
          <p:cNvCxnSpPr>
            <a:cxnSpLocks/>
          </p:cNvCxnSpPr>
          <p:nvPr/>
        </p:nvCxnSpPr>
        <p:spPr>
          <a:xfrm flipV="1">
            <a:off x="11703659" y="15538567"/>
            <a:ext cx="259443" cy="4628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CBF9DD0-4B49-CC41-A10E-0E506C6891B9}"/>
              </a:ext>
            </a:extLst>
          </p:cNvPr>
          <p:cNvCxnSpPr>
            <a:cxnSpLocks/>
          </p:cNvCxnSpPr>
          <p:nvPr/>
        </p:nvCxnSpPr>
        <p:spPr>
          <a:xfrm>
            <a:off x="11777129" y="15302600"/>
            <a:ext cx="18696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1DDC64B-280E-164D-845F-1E604DE140BD}"/>
              </a:ext>
            </a:extLst>
          </p:cNvPr>
          <p:cNvCxnSpPr>
            <a:cxnSpLocks/>
            <a:stCxn id="242" idx="3"/>
          </p:cNvCxnSpPr>
          <p:nvPr/>
        </p:nvCxnSpPr>
        <p:spPr>
          <a:xfrm>
            <a:off x="12552490" y="15427200"/>
            <a:ext cx="45533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EEAA285-6579-A34E-8EE2-A0C98B4065AE}"/>
              </a:ext>
            </a:extLst>
          </p:cNvPr>
          <p:cNvCxnSpPr>
            <a:cxnSpLocks/>
          </p:cNvCxnSpPr>
          <p:nvPr/>
        </p:nvCxnSpPr>
        <p:spPr>
          <a:xfrm flipV="1">
            <a:off x="9028676" y="14577456"/>
            <a:ext cx="1941962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00EFD74-4B02-7042-B485-0ECD2914B3FD}"/>
              </a:ext>
            </a:extLst>
          </p:cNvPr>
          <p:cNvSpPr txBox="1"/>
          <p:nvPr/>
        </p:nvSpPr>
        <p:spPr>
          <a:xfrm>
            <a:off x="11344623" y="15190873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F60FD98-0ACE-DB43-958C-D3EAFA2959B5}"/>
              </a:ext>
            </a:extLst>
          </p:cNvPr>
          <p:cNvSpPr txBox="1"/>
          <p:nvPr/>
        </p:nvSpPr>
        <p:spPr>
          <a:xfrm>
            <a:off x="9176685" y="14540779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31DA240-933B-BC48-BE15-EA65103F130D}"/>
              </a:ext>
            </a:extLst>
          </p:cNvPr>
          <p:cNvSpPr txBox="1"/>
          <p:nvPr/>
        </p:nvSpPr>
        <p:spPr>
          <a:xfrm>
            <a:off x="9176685" y="1480264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DFFC9CE-EF25-DA48-971E-4DABF3348BF6}"/>
              </a:ext>
            </a:extLst>
          </p:cNvPr>
          <p:cNvSpPr txBox="1"/>
          <p:nvPr/>
        </p:nvSpPr>
        <p:spPr>
          <a:xfrm>
            <a:off x="9176685" y="15518959"/>
            <a:ext cx="74571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1D00586-6671-F749-8173-CE04B3A8B636}"/>
              </a:ext>
            </a:extLst>
          </p:cNvPr>
          <p:cNvSpPr txBox="1"/>
          <p:nvPr/>
        </p:nvSpPr>
        <p:spPr>
          <a:xfrm>
            <a:off x="9176685" y="15073636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2AF4AD0-9024-C841-AA47-7A06A4F7696C}"/>
              </a:ext>
            </a:extLst>
          </p:cNvPr>
          <p:cNvSpPr txBox="1"/>
          <p:nvPr/>
        </p:nvSpPr>
        <p:spPr>
          <a:xfrm>
            <a:off x="10273498" y="15232344"/>
            <a:ext cx="944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subMe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C31D5EE5-716E-B64C-AA43-701D75721D30}"/>
              </a:ext>
            </a:extLst>
          </p:cNvPr>
          <p:cNvSpPr/>
          <p:nvPr/>
        </p:nvSpPr>
        <p:spPr>
          <a:xfrm>
            <a:off x="9794063" y="14681874"/>
            <a:ext cx="588397" cy="36780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18BCCCB-8E56-374D-A533-564C9079F21C}"/>
              </a:ext>
            </a:extLst>
          </p:cNvPr>
          <p:cNvSpPr txBox="1"/>
          <p:nvPr/>
        </p:nvSpPr>
        <p:spPr>
          <a:xfrm>
            <a:off x="10298827" y="14610306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7025D61-B9BB-B846-88ED-4EBF06E78245}"/>
              </a:ext>
            </a:extLst>
          </p:cNvPr>
          <p:cNvSpPr txBox="1"/>
          <p:nvPr/>
        </p:nvSpPr>
        <p:spPr>
          <a:xfrm>
            <a:off x="9760520" y="14345915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01+10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B02228E-CFD3-0F49-881E-5C32CEE928A8}"/>
              </a:ext>
            </a:extLst>
          </p:cNvPr>
          <p:cNvCxnSpPr>
            <a:cxnSpLocks/>
            <a:endCxn id="228" idx="1"/>
          </p:cNvCxnSpPr>
          <p:nvPr/>
        </p:nvCxnSpPr>
        <p:spPr>
          <a:xfrm>
            <a:off x="11161699" y="14643353"/>
            <a:ext cx="57784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2AFD534C-D8EC-C348-A174-7B6DD392A862}"/>
              </a:ext>
            </a:extLst>
          </p:cNvPr>
          <p:cNvSpPr txBox="1"/>
          <p:nvPr/>
        </p:nvSpPr>
        <p:spPr>
          <a:xfrm>
            <a:off x="12247519" y="1455157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54FF9CD-6DF8-2D43-B76E-F621DDA9BF78}"/>
              </a:ext>
            </a:extLst>
          </p:cNvPr>
          <p:cNvSpPr txBox="1"/>
          <p:nvPr/>
        </p:nvSpPr>
        <p:spPr>
          <a:xfrm>
            <a:off x="10348147" y="1386031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6B58C6DB-318E-F245-BF0E-ECB039D541CA}"/>
              </a:ext>
            </a:extLst>
          </p:cNvPr>
          <p:cNvCxnSpPr>
            <a:cxnSpLocks/>
          </p:cNvCxnSpPr>
          <p:nvPr/>
        </p:nvCxnSpPr>
        <p:spPr>
          <a:xfrm>
            <a:off x="11810564" y="14749782"/>
            <a:ext cx="118807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6D5D88D-BEAC-4940-855F-EF82ED26B93F}"/>
              </a:ext>
            </a:extLst>
          </p:cNvPr>
          <p:cNvCxnSpPr>
            <a:cxnSpLocks/>
          </p:cNvCxnSpPr>
          <p:nvPr/>
        </p:nvCxnSpPr>
        <p:spPr>
          <a:xfrm>
            <a:off x="9257686" y="15018322"/>
            <a:ext cx="54311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05B6161A-748D-CE4F-A087-F346C0E743E5}"/>
              </a:ext>
            </a:extLst>
          </p:cNvPr>
          <p:cNvSpPr/>
          <p:nvPr/>
        </p:nvSpPr>
        <p:spPr>
          <a:xfrm rot="16200000">
            <a:off x="8767857" y="13894062"/>
            <a:ext cx="660822" cy="318053"/>
          </a:xfrm>
          <a:prstGeom prst="roundRect">
            <a:avLst>
              <a:gd name="adj" fmla="val 4182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66B50B16-55DF-1C41-BD76-5DFC13782C70}"/>
              </a:ext>
            </a:extLst>
          </p:cNvPr>
          <p:cNvSpPr/>
          <p:nvPr/>
        </p:nvSpPr>
        <p:spPr>
          <a:xfrm rot="16200000">
            <a:off x="12808130" y="13919791"/>
            <a:ext cx="713932" cy="318053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51" name="Rounded Rectangle 350">
            <a:extLst>
              <a:ext uri="{FF2B5EF4-FFF2-40B4-BE49-F238E27FC236}">
                <a16:creationId xmlns:a16="http://schemas.microsoft.com/office/drawing/2014/main" id="{17CEA4AA-A54F-9D45-9F69-12608DAE810D}"/>
              </a:ext>
            </a:extLst>
          </p:cNvPr>
          <p:cNvSpPr/>
          <p:nvPr/>
        </p:nvSpPr>
        <p:spPr>
          <a:xfrm rot="16200000">
            <a:off x="12479934" y="14985307"/>
            <a:ext cx="1369771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D07C1B6-5437-7841-A82C-2A01614FC600}"/>
              </a:ext>
            </a:extLst>
          </p:cNvPr>
          <p:cNvCxnSpPr>
            <a:cxnSpLocks/>
            <a:endCxn id="228" idx="0"/>
          </p:cNvCxnSpPr>
          <p:nvPr/>
        </p:nvCxnSpPr>
        <p:spPr>
          <a:xfrm>
            <a:off x="12024796" y="14119015"/>
            <a:ext cx="4473" cy="340433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11332FEA-4398-004E-8B11-80920C33BC05}"/>
              </a:ext>
            </a:extLst>
          </p:cNvPr>
          <p:cNvSpPr/>
          <p:nvPr/>
        </p:nvSpPr>
        <p:spPr>
          <a:xfrm>
            <a:off x="9616698" y="13806506"/>
            <a:ext cx="588397" cy="541431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03C8A90-67A6-204F-A8FA-4C639F010FDD}"/>
              </a:ext>
            </a:extLst>
          </p:cNvPr>
          <p:cNvSpPr/>
          <p:nvPr/>
        </p:nvSpPr>
        <p:spPr>
          <a:xfrm>
            <a:off x="10955963" y="14551342"/>
            <a:ext cx="533758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F9334066-B152-2C4A-9C86-7185EC747789}"/>
              </a:ext>
            </a:extLst>
          </p:cNvPr>
          <p:cNvSpPr/>
          <p:nvPr/>
        </p:nvSpPr>
        <p:spPr>
          <a:xfrm rot="16200000">
            <a:off x="8391577" y="14957958"/>
            <a:ext cx="1418584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BCB27EDD-D3ED-D344-8EF4-BDE8A1B67C49}"/>
              </a:ext>
            </a:extLst>
          </p:cNvPr>
          <p:cNvSpPr/>
          <p:nvPr/>
        </p:nvSpPr>
        <p:spPr>
          <a:xfrm>
            <a:off x="11739543" y="14459448"/>
            <a:ext cx="579452" cy="36781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900297F-D403-FA4A-83CD-92DAA1A06BED}"/>
              </a:ext>
            </a:extLst>
          </p:cNvPr>
          <p:cNvSpPr/>
          <p:nvPr/>
        </p:nvSpPr>
        <p:spPr>
          <a:xfrm>
            <a:off x="13173919" y="13551245"/>
            <a:ext cx="351976" cy="353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2F0A4EC-FFFA-964C-A975-C619569106F9}"/>
              </a:ext>
            </a:extLst>
          </p:cNvPr>
          <p:cNvGrpSpPr/>
          <p:nvPr/>
        </p:nvGrpSpPr>
        <p:grpSpPr>
          <a:xfrm>
            <a:off x="9128297" y="7030778"/>
            <a:ext cx="3515790" cy="2269222"/>
            <a:chOff x="3887430" y="159312"/>
            <a:chExt cx="3515790" cy="2269222"/>
          </a:xfrm>
        </p:grpSpPr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4D22EB92-AB12-BB48-AC88-62B235AE819C}"/>
                </a:ext>
              </a:extLst>
            </p:cNvPr>
            <p:cNvSpPr/>
            <p:nvPr/>
          </p:nvSpPr>
          <p:spPr>
            <a:xfrm>
              <a:off x="3887430" y="309622"/>
              <a:ext cx="3397085" cy="2118912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11DA12-349C-494E-AB8A-0615D3C0E28B}"/>
                </a:ext>
              </a:extLst>
            </p:cNvPr>
            <p:cNvSpPr/>
            <p:nvPr/>
          </p:nvSpPr>
          <p:spPr>
            <a:xfrm>
              <a:off x="4272152" y="1477997"/>
              <a:ext cx="2647109" cy="9150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41282F-BF72-854D-9B50-B6CCF6D28680}"/>
                </a:ext>
              </a:extLst>
            </p:cNvPr>
            <p:cNvSpPr/>
            <p:nvPr/>
          </p:nvSpPr>
          <p:spPr>
            <a:xfrm>
              <a:off x="4277011" y="335036"/>
              <a:ext cx="2637966" cy="1143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1D973EE6-FF5B-C94A-8B8B-AB330D7B1244}"/>
                </a:ext>
              </a:extLst>
            </p:cNvPr>
            <p:cNvSpPr/>
            <p:nvPr/>
          </p:nvSpPr>
          <p:spPr>
            <a:xfrm rot="16200000">
              <a:off x="3634991" y="1736272"/>
              <a:ext cx="968332" cy="331878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RegFile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1088025-B126-1A47-B102-06FC7CF10A56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4165866" y="846330"/>
              <a:ext cx="601709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AA0A28F-38DE-4440-895D-4036846809A1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638803"/>
              <a:ext cx="156058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F5657D4-3A0E-7D43-B7E0-313995E21B49}"/>
                </a:ext>
              </a:extLst>
            </p:cNvPr>
            <p:cNvCxnSpPr>
              <a:cxnSpLocks/>
            </p:cNvCxnSpPr>
            <p:nvPr/>
          </p:nvCxnSpPr>
          <p:spPr>
            <a:xfrm>
              <a:off x="5250035" y="799305"/>
              <a:ext cx="227475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8CCCA665-1712-5D4D-A648-D450BA602AD1}"/>
                </a:ext>
              </a:extLst>
            </p:cNvPr>
            <p:cNvSpPr/>
            <p:nvPr/>
          </p:nvSpPr>
          <p:spPr>
            <a:xfrm>
              <a:off x="5482694" y="544530"/>
              <a:ext cx="513417" cy="36243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93CEE51-1956-C84E-8EBA-6E26B95E5F9C}"/>
                </a:ext>
              </a:extLst>
            </p:cNvPr>
            <p:cNvCxnSpPr>
              <a:cxnSpLocks/>
              <a:stCxn id="141" idx="3"/>
              <a:endCxn id="142" idx="1"/>
            </p:cNvCxnSpPr>
            <p:nvPr/>
          </p:nvCxnSpPr>
          <p:spPr>
            <a:xfrm flipV="1">
              <a:off x="5996111" y="722917"/>
              <a:ext cx="187142" cy="2829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F565CD7-EDE5-D048-A055-369BB65A0AF9}"/>
                </a:ext>
              </a:extLst>
            </p:cNvPr>
            <p:cNvCxnSpPr>
              <a:cxnSpLocks/>
            </p:cNvCxnSpPr>
            <p:nvPr/>
          </p:nvCxnSpPr>
          <p:spPr>
            <a:xfrm>
              <a:off x="6697261" y="751631"/>
              <a:ext cx="191006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B04C680-45F8-3C46-A6DB-70B7FA7EA416}"/>
                </a:ext>
              </a:extLst>
            </p:cNvPr>
            <p:cNvCxnSpPr>
              <a:cxnSpLocks/>
            </p:cNvCxnSpPr>
            <p:nvPr/>
          </p:nvCxnSpPr>
          <p:spPr>
            <a:xfrm>
              <a:off x="4285096" y="1601396"/>
              <a:ext cx="42724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08289F9-8E68-A24C-B08D-B22751D52D45}"/>
                </a:ext>
              </a:extLst>
            </p:cNvPr>
            <p:cNvCxnSpPr>
              <a:cxnSpLocks/>
            </p:cNvCxnSpPr>
            <p:nvPr/>
          </p:nvCxnSpPr>
          <p:spPr>
            <a:xfrm>
              <a:off x="4286478" y="1818081"/>
              <a:ext cx="425861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FE03300-4077-BC40-BD7F-65E134E44AF2}"/>
                </a:ext>
              </a:extLst>
            </p:cNvPr>
            <p:cNvCxnSpPr>
              <a:cxnSpLocks/>
            </p:cNvCxnSpPr>
            <p:nvPr/>
          </p:nvCxnSpPr>
          <p:spPr>
            <a:xfrm>
              <a:off x="4278431" y="2049789"/>
              <a:ext cx="433908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03FD03E-BCD9-1947-B69C-A0A3E65C053C}"/>
                </a:ext>
              </a:extLst>
            </p:cNvPr>
            <p:cNvCxnSpPr>
              <a:cxnSpLocks/>
            </p:cNvCxnSpPr>
            <p:nvPr/>
          </p:nvCxnSpPr>
          <p:spPr>
            <a:xfrm>
              <a:off x="4285096" y="2315768"/>
              <a:ext cx="42724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144CB4B-8446-5641-AC29-F05E9A48E7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0522" y="1800026"/>
              <a:ext cx="226504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7E74D51-4DFB-CB43-85B0-5722517AD293}"/>
                </a:ext>
              </a:extLst>
            </p:cNvPr>
            <p:cNvCxnSpPr>
              <a:cxnSpLocks/>
            </p:cNvCxnSpPr>
            <p:nvPr/>
          </p:nvCxnSpPr>
          <p:spPr>
            <a:xfrm>
              <a:off x="5300579" y="2070752"/>
              <a:ext cx="237367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2625D7E-4F63-1A40-833A-C19A1CC8AF2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06" y="1913535"/>
              <a:ext cx="983323" cy="0"/>
            </a:xfrm>
            <a:prstGeom prst="straightConnector1">
              <a:avLst/>
            </a:prstGeom>
            <a:ln w="38100" cap="flat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C12B11FF-1D30-674D-B49C-A5F0C748D3D7}"/>
                </a:ext>
              </a:extLst>
            </p:cNvPr>
            <p:cNvSpPr txBox="1"/>
            <p:nvPr/>
          </p:nvSpPr>
          <p:spPr>
            <a:xfrm>
              <a:off x="4229658" y="608228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F6A2232-3F5A-804D-9FDE-420944F32FEE}"/>
                </a:ext>
              </a:extLst>
            </p:cNvPr>
            <p:cNvSpPr txBox="1"/>
            <p:nvPr/>
          </p:nvSpPr>
          <p:spPr>
            <a:xfrm>
              <a:off x="4885254" y="298225"/>
              <a:ext cx="7104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EBF2D9E-8E9E-E140-9DB2-B3621FEC24A0}"/>
                </a:ext>
              </a:extLst>
            </p:cNvPr>
            <p:cNvSpPr txBox="1"/>
            <p:nvPr/>
          </p:nvSpPr>
          <p:spPr>
            <a:xfrm>
              <a:off x="4287530" y="1387318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5EAFBBC-ACD3-CC4C-9701-D86D2358EEE0}"/>
                </a:ext>
              </a:extLst>
            </p:cNvPr>
            <p:cNvSpPr txBox="1"/>
            <p:nvPr/>
          </p:nvSpPr>
          <p:spPr>
            <a:xfrm>
              <a:off x="4287530" y="1603666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C66E131-E484-E642-8370-1637DD20DB77}"/>
                </a:ext>
              </a:extLst>
            </p:cNvPr>
            <p:cNvSpPr txBox="1"/>
            <p:nvPr/>
          </p:nvSpPr>
          <p:spPr>
            <a:xfrm>
              <a:off x="4287530" y="1830646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0D6969-BBA7-9945-BCC8-D01F78311378}"/>
                </a:ext>
              </a:extLst>
            </p:cNvPr>
            <p:cNvSpPr txBox="1"/>
            <p:nvPr/>
          </p:nvSpPr>
          <p:spPr>
            <a:xfrm>
              <a:off x="4287530" y="2085993"/>
              <a:ext cx="301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EF5DD01-4480-D54E-A843-57833E0CE9D3}"/>
                </a:ext>
              </a:extLst>
            </p:cNvPr>
            <p:cNvSpPr txBox="1"/>
            <p:nvPr/>
          </p:nvSpPr>
          <p:spPr>
            <a:xfrm>
              <a:off x="6146644" y="1682703"/>
              <a:ext cx="4940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9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68A70DF-D183-8B48-B220-274CE6BF6556}"/>
                </a:ext>
              </a:extLst>
            </p:cNvPr>
            <p:cNvCxnSpPr>
              <a:cxnSpLocks/>
            </p:cNvCxnSpPr>
            <p:nvPr/>
          </p:nvCxnSpPr>
          <p:spPr>
            <a:xfrm>
              <a:off x="5325597" y="502352"/>
              <a:ext cx="0" cy="136451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Rounded Rectangle 329">
              <a:extLst>
                <a:ext uri="{FF2B5EF4-FFF2-40B4-BE49-F238E27FC236}">
                  <a16:creationId xmlns:a16="http://schemas.microsoft.com/office/drawing/2014/main" id="{260D20AA-D84B-BE4C-89DE-49F643A1EF03}"/>
                </a:ext>
              </a:extLst>
            </p:cNvPr>
            <p:cNvSpPr/>
            <p:nvPr/>
          </p:nvSpPr>
          <p:spPr>
            <a:xfrm rot="16200000">
              <a:off x="3590687" y="700550"/>
              <a:ext cx="1056935" cy="331874"/>
            </a:xfrm>
            <a:prstGeom prst="roundRect">
              <a:avLst>
                <a:gd name="adj" fmla="val 2052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F63B7071-A1C4-F54B-8F51-84111CE6EF8A}"/>
                </a:ext>
              </a:extLst>
            </p:cNvPr>
            <p:cNvSpPr/>
            <p:nvPr/>
          </p:nvSpPr>
          <p:spPr>
            <a:xfrm rot="16200000">
              <a:off x="6514887" y="705968"/>
              <a:ext cx="1059919" cy="318053"/>
            </a:xfrm>
            <a:prstGeom prst="roundRect">
              <a:avLst>
                <a:gd name="adj" fmla="val 104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8" name="Rounded Rectangle 337">
              <a:extLst>
                <a:ext uri="{FF2B5EF4-FFF2-40B4-BE49-F238E27FC236}">
                  <a16:creationId xmlns:a16="http://schemas.microsoft.com/office/drawing/2014/main" id="{C618DD8C-10F7-CA4F-B42C-FED7332DDBCD}"/>
                </a:ext>
              </a:extLst>
            </p:cNvPr>
            <p:cNvSpPr/>
            <p:nvPr/>
          </p:nvSpPr>
          <p:spPr>
            <a:xfrm rot="16200000">
              <a:off x="6562999" y="1746514"/>
              <a:ext cx="961671" cy="318054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RegFile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0B55D054-4370-8345-91EF-4BE92C6B95D4}"/>
                </a:ext>
              </a:extLst>
            </p:cNvPr>
            <p:cNvSpPr/>
            <p:nvPr/>
          </p:nvSpPr>
          <p:spPr>
            <a:xfrm>
              <a:off x="4767575" y="575614"/>
              <a:ext cx="518055" cy="541431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7695665-954F-2E49-BE62-CE13EF2EEF04}"/>
                </a:ext>
              </a:extLst>
            </p:cNvPr>
            <p:cNvSpPr/>
            <p:nvPr/>
          </p:nvSpPr>
          <p:spPr>
            <a:xfrm>
              <a:off x="7035279" y="159312"/>
              <a:ext cx="367941" cy="3533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4FFFF679-1D60-8845-8BC9-CC7907D1C520}"/>
                </a:ext>
              </a:extLst>
            </p:cNvPr>
            <p:cNvSpPr/>
            <p:nvPr/>
          </p:nvSpPr>
          <p:spPr>
            <a:xfrm>
              <a:off x="5537946" y="1742412"/>
              <a:ext cx="566162" cy="367804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95EF2A36-EF24-8249-A261-5E490FA78AAB}"/>
                </a:ext>
              </a:extLst>
            </p:cNvPr>
            <p:cNvSpPr/>
            <p:nvPr/>
          </p:nvSpPr>
          <p:spPr>
            <a:xfrm>
              <a:off x="4721711" y="1535657"/>
              <a:ext cx="588397" cy="31551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D26CB251-F476-8B47-9A4E-4F0D3ED38AE6}"/>
                </a:ext>
              </a:extLst>
            </p:cNvPr>
            <p:cNvSpPr/>
            <p:nvPr/>
          </p:nvSpPr>
          <p:spPr>
            <a:xfrm>
              <a:off x="4712339" y="2015383"/>
              <a:ext cx="588397" cy="323302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A3296719-0811-4D44-9840-DFF2D1CDBEF2}"/>
                </a:ext>
              </a:extLst>
            </p:cNvPr>
            <p:cNvSpPr/>
            <p:nvPr/>
          </p:nvSpPr>
          <p:spPr>
            <a:xfrm>
              <a:off x="6183253" y="452201"/>
              <a:ext cx="528971" cy="541431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BFCAD2E-75FA-1844-8413-383B34018F8B}"/>
                </a:ext>
              </a:extLst>
            </p:cNvPr>
            <p:cNvSpPr txBox="1"/>
            <p:nvPr/>
          </p:nvSpPr>
          <p:spPr>
            <a:xfrm rot="16200000">
              <a:off x="5729031" y="979647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126DC98-A2D2-BC4C-96FC-0E0E0F975FF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60" y="493389"/>
              <a:ext cx="407137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BF8633B1-8229-574F-A3C7-96F0FFA90D9B}"/>
                </a:ext>
              </a:extLst>
            </p:cNvPr>
            <p:cNvSpPr/>
            <p:nvPr/>
          </p:nvSpPr>
          <p:spPr>
            <a:xfrm>
              <a:off x="4373797" y="340847"/>
              <a:ext cx="588397" cy="197995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F120C91-4829-9F45-B7B7-F9AF6344A43B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799094"/>
              <a:ext cx="0" cy="70364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ED7FA89-1508-CF46-A8EF-92E5B14BEB94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21" y="1502734"/>
              <a:ext cx="156198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781A698-ADD9-0442-B06C-A0858C3B0263}"/>
                </a:ext>
              </a:extLst>
            </p:cNvPr>
            <p:cNvSpPr txBox="1"/>
            <p:nvPr/>
          </p:nvSpPr>
          <p:spPr>
            <a:xfrm>
              <a:off x="5390811" y="130636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CB38A-08E5-044A-8C63-45248AD949E9}"/>
              </a:ext>
            </a:extLst>
          </p:cNvPr>
          <p:cNvSpPr/>
          <p:nvPr/>
        </p:nvSpPr>
        <p:spPr>
          <a:xfrm>
            <a:off x="4239369" y="-460826"/>
            <a:ext cx="3548973" cy="1722532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7AC34B1-FE71-EC46-AC30-A4EF0A6A0189}"/>
              </a:ext>
            </a:extLst>
          </p:cNvPr>
          <p:cNvSpPr/>
          <p:nvPr/>
        </p:nvSpPr>
        <p:spPr>
          <a:xfrm>
            <a:off x="4578570" y="381368"/>
            <a:ext cx="2828185" cy="819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79B9615-03E0-AB44-AB98-03D58CCA7FF9}"/>
              </a:ext>
            </a:extLst>
          </p:cNvPr>
          <p:cNvSpPr/>
          <p:nvPr/>
        </p:nvSpPr>
        <p:spPr>
          <a:xfrm>
            <a:off x="4531469" y="-392311"/>
            <a:ext cx="2883392" cy="946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85A7DA-E2E5-BC4C-BE22-1AE22309091F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4589764" y="736167"/>
            <a:ext cx="486950" cy="3074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2411C-EECB-B142-BF08-E1A59FF38E16}"/>
              </a:ext>
            </a:extLst>
          </p:cNvPr>
          <p:cNvCxnSpPr>
            <a:cxnSpLocks/>
          </p:cNvCxnSpPr>
          <p:nvPr/>
        </p:nvCxnSpPr>
        <p:spPr>
          <a:xfrm>
            <a:off x="4467968" y="1023290"/>
            <a:ext cx="60874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E69CAC-09C9-3240-80C7-139C16D5AD01}"/>
              </a:ext>
            </a:extLst>
          </p:cNvPr>
          <p:cNvSpPr/>
          <p:nvPr/>
        </p:nvSpPr>
        <p:spPr>
          <a:xfrm>
            <a:off x="5076714" y="697145"/>
            <a:ext cx="503039" cy="354016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8233DB-795F-BD4F-A3C7-F40C2EDF840F}"/>
              </a:ext>
            </a:extLst>
          </p:cNvPr>
          <p:cNvCxnSpPr>
            <a:cxnSpLocks/>
            <a:stCxn id="12" idx="3"/>
            <a:endCxn id="151" idx="1"/>
          </p:cNvCxnSpPr>
          <p:nvPr/>
        </p:nvCxnSpPr>
        <p:spPr>
          <a:xfrm>
            <a:off x="5579753" y="874153"/>
            <a:ext cx="514545" cy="2819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7E9E5A-D58E-4647-92C9-785BDD036CC1}"/>
              </a:ext>
            </a:extLst>
          </p:cNvPr>
          <p:cNvCxnSpPr>
            <a:cxnSpLocks/>
          </p:cNvCxnSpPr>
          <p:nvPr/>
        </p:nvCxnSpPr>
        <p:spPr>
          <a:xfrm>
            <a:off x="4850809" y="-27046"/>
            <a:ext cx="15827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84F50-2013-4C43-9B14-2B84820A8ABA}"/>
              </a:ext>
            </a:extLst>
          </p:cNvPr>
          <p:cNvCxnSpPr>
            <a:cxnSpLocks/>
          </p:cNvCxnSpPr>
          <p:nvPr/>
        </p:nvCxnSpPr>
        <p:spPr>
          <a:xfrm>
            <a:off x="5379103" y="-38951"/>
            <a:ext cx="628163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18470-20AB-B241-8A6E-4E6DBDEBBC54}"/>
              </a:ext>
            </a:extLst>
          </p:cNvPr>
          <p:cNvCxnSpPr>
            <a:cxnSpLocks/>
          </p:cNvCxnSpPr>
          <p:nvPr/>
        </p:nvCxnSpPr>
        <p:spPr>
          <a:xfrm>
            <a:off x="5622334" y="157735"/>
            <a:ext cx="39280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6EE24F4-2063-D947-B1B3-960183EB0512}"/>
              </a:ext>
            </a:extLst>
          </p:cNvPr>
          <p:cNvSpPr/>
          <p:nvPr/>
        </p:nvSpPr>
        <p:spPr>
          <a:xfrm rot="16200000">
            <a:off x="7226748" y="703559"/>
            <a:ext cx="664737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01D5D91-B757-D74B-9A01-6D9AFDAE9D1B}"/>
              </a:ext>
            </a:extLst>
          </p:cNvPr>
          <p:cNvSpPr/>
          <p:nvPr/>
        </p:nvSpPr>
        <p:spPr>
          <a:xfrm rot="16200000">
            <a:off x="4108538" y="-228651"/>
            <a:ext cx="650303" cy="322990"/>
          </a:xfrm>
          <a:prstGeom prst="roundRect">
            <a:avLst>
              <a:gd name="adj" fmla="val 102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075D6B1-1344-C34B-AC7C-8B48CA1ED287}"/>
              </a:ext>
            </a:extLst>
          </p:cNvPr>
          <p:cNvSpPr txBox="1"/>
          <p:nvPr/>
        </p:nvSpPr>
        <p:spPr>
          <a:xfrm>
            <a:off x="4523803" y="504505"/>
            <a:ext cx="502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18667D3-8A54-B14B-8904-614C0FEA63BF}"/>
              </a:ext>
            </a:extLst>
          </p:cNvPr>
          <p:cNvSpPr txBox="1"/>
          <p:nvPr/>
        </p:nvSpPr>
        <p:spPr>
          <a:xfrm>
            <a:off x="5554250" y="638146"/>
            <a:ext cx="543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C37BF6-DF25-CC49-AC32-81262DD6C03F}"/>
              </a:ext>
            </a:extLst>
          </p:cNvPr>
          <p:cNvSpPr txBox="1"/>
          <p:nvPr/>
        </p:nvSpPr>
        <p:spPr>
          <a:xfrm>
            <a:off x="5496487" y="-274427"/>
            <a:ext cx="7617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subMe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7A81370-DF8F-2B41-9F28-DA44FD53BE92}"/>
              </a:ext>
            </a:extLst>
          </p:cNvPr>
          <p:cNvSpPr txBox="1"/>
          <p:nvPr/>
        </p:nvSpPr>
        <p:spPr>
          <a:xfrm>
            <a:off x="4522404" y="-25390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[L-1]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3B9D28D-F050-0A4B-AF0F-73FEEF367207}"/>
              </a:ext>
            </a:extLst>
          </p:cNvPr>
          <p:cNvSpPr txBox="1"/>
          <p:nvPr/>
        </p:nvSpPr>
        <p:spPr>
          <a:xfrm>
            <a:off x="4675029" y="325039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[0:L-1]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8A012DE-2B6D-7645-8144-82161AF2742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108022" y="862586"/>
            <a:ext cx="29206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2477834-F4F0-F54B-86C8-1F9FD7E8CD9B}"/>
              </a:ext>
            </a:extLst>
          </p:cNvPr>
          <p:cNvSpPr txBox="1"/>
          <p:nvPr/>
        </p:nvSpPr>
        <p:spPr>
          <a:xfrm>
            <a:off x="6247358" y="-57709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03F257-962D-E44C-B3CD-35B5F12F0712}"/>
              </a:ext>
            </a:extLst>
          </p:cNvPr>
          <p:cNvCxnSpPr>
            <a:cxnSpLocks/>
          </p:cNvCxnSpPr>
          <p:nvPr/>
        </p:nvCxnSpPr>
        <p:spPr>
          <a:xfrm>
            <a:off x="4336179" y="531346"/>
            <a:ext cx="1282325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E090A39-EA73-474C-8F96-DD1D0D423A70}"/>
              </a:ext>
            </a:extLst>
          </p:cNvPr>
          <p:cNvCxnSpPr>
            <a:cxnSpLocks/>
          </p:cNvCxnSpPr>
          <p:nvPr/>
        </p:nvCxnSpPr>
        <p:spPr>
          <a:xfrm>
            <a:off x="5622334" y="157735"/>
            <a:ext cx="0" cy="37361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53D7383-8CF4-074B-B634-A56C14EDE12D}"/>
              </a:ext>
            </a:extLst>
          </p:cNvPr>
          <p:cNvSpPr txBox="1"/>
          <p:nvPr/>
        </p:nvSpPr>
        <p:spPr>
          <a:xfrm>
            <a:off x="4520387" y="794103"/>
            <a:ext cx="502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A2B1A9A-4C6F-DD42-9BCD-01B0467DB680}"/>
              </a:ext>
            </a:extLst>
          </p:cNvPr>
          <p:cNvSpPr/>
          <p:nvPr/>
        </p:nvSpPr>
        <p:spPr>
          <a:xfrm>
            <a:off x="5008032" y="-264415"/>
            <a:ext cx="518424" cy="44552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24CC122-51AE-D34C-8AB6-CD32CB181727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7086032" y="-257544"/>
            <a:ext cx="0" cy="150269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560B430-A698-A14B-80FE-A2DBADEAF34A}"/>
              </a:ext>
            </a:extLst>
          </p:cNvPr>
          <p:cNvCxnSpPr>
            <a:cxnSpLocks/>
          </p:cNvCxnSpPr>
          <p:nvPr/>
        </p:nvCxnSpPr>
        <p:spPr>
          <a:xfrm>
            <a:off x="6936023" y="426577"/>
            <a:ext cx="477150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B4DACB3-BD76-7844-8B93-11A6EDA74AFE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6682695" y="876972"/>
            <a:ext cx="252703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6B1F05-7569-1E46-86FF-C379D6A4F4C1}"/>
              </a:ext>
            </a:extLst>
          </p:cNvPr>
          <p:cNvCxnSpPr>
            <a:cxnSpLocks/>
          </p:cNvCxnSpPr>
          <p:nvPr/>
        </p:nvCxnSpPr>
        <p:spPr>
          <a:xfrm>
            <a:off x="6935398" y="433409"/>
            <a:ext cx="0" cy="439559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2ADA7D2-A189-1343-AA23-6FE14A237A0C}"/>
              </a:ext>
            </a:extLst>
          </p:cNvPr>
          <p:cNvCxnSpPr>
            <a:cxnSpLocks/>
          </p:cNvCxnSpPr>
          <p:nvPr/>
        </p:nvCxnSpPr>
        <p:spPr>
          <a:xfrm>
            <a:off x="7100594" y="94560"/>
            <a:ext cx="0" cy="768026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6662B77B-9AC2-3B41-BFA5-DFC1BC2AE624}"/>
              </a:ext>
            </a:extLst>
          </p:cNvPr>
          <p:cNvSpPr/>
          <p:nvPr/>
        </p:nvSpPr>
        <p:spPr>
          <a:xfrm rot="16200000">
            <a:off x="7113993" y="-102930"/>
            <a:ext cx="896812" cy="318053"/>
          </a:xfrm>
          <a:prstGeom prst="roundRect">
            <a:avLst>
              <a:gd name="adj" fmla="val 313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7613AD2B-6893-B445-B9D9-A22FA4E15BAC}"/>
              </a:ext>
            </a:extLst>
          </p:cNvPr>
          <p:cNvSpPr/>
          <p:nvPr/>
        </p:nvSpPr>
        <p:spPr>
          <a:xfrm>
            <a:off x="6094298" y="606256"/>
            <a:ext cx="588397" cy="541431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1BE4971-84C3-DA4D-978B-1F65EBC465E0}"/>
              </a:ext>
            </a:extLst>
          </p:cNvPr>
          <p:cNvSpPr/>
          <p:nvPr/>
        </p:nvSpPr>
        <p:spPr>
          <a:xfrm>
            <a:off x="6791833" y="-107275"/>
            <a:ext cx="588397" cy="34746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7E3386-86A7-D54D-92AE-D4073A2927B5}"/>
              </a:ext>
            </a:extLst>
          </p:cNvPr>
          <p:cNvSpPr/>
          <p:nvPr/>
        </p:nvSpPr>
        <p:spPr>
          <a:xfrm>
            <a:off x="7546719" y="-612164"/>
            <a:ext cx="337402" cy="3477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DE16764-958A-464F-9B1C-179C2AC1FFB7}"/>
              </a:ext>
            </a:extLst>
          </p:cNvPr>
          <p:cNvCxnSpPr>
            <a:cxnSpLocks/>
          </p:cNvCxnSpPr>
          <p:nvPr/>
        </p:nvCxnSpPr>
        <p:spPr>
          <a:xfrm>
            <a:off x="6476364" y="50466"/>
            <a:ext cx="315469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5B69770-380C-7748-A424-20A05C6AB75A}"/>
              </a:ext>
            </a:extLst>
          </p:cNvPr>
          <p:cNvSpPr/>
          <p:nvPr/>
        </p:nvSpPr>
        <p:spPr>
          <a:xfrm>
            <a:off x="6007266" y="-107986"/>
            <a:ext cx="588397" cy="294668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7E374DED-4DE8-1441-A493-993490C08B3E}"/>
              </a:ext>
            </a:extLst>
          </p:cNvPr>
          <p:cNvSpPr txBox="1"/>
          <p:nvPr/>
        </p:nvSpPr>
        <p:spPr>
          <a:xfrm>
            <a:off x="6854865" y="-450107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const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C53AB8-23B5-3145-A20B-55ADD03D16B2}"/>
              </a:ext>
            </a:extLst>
          </p:cNvPr>
          <p:cNvCxnSpPr>
            <a:cxnSpLocks/>
          </p:cNvCxnSpPr>
          <p:nvPr/>
        </p:nvCxnSpPr>
        <p:spPr>
          <a:xfrm>
            <a:off x="4366869" y="347154"/>
            <a:ext cx="483940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E7A581A-C57D-6F4E-80FD-BF8CCA26C7CC}"/>
              </a:ext>
            </a:extLst>
          </p:cNvPr>
          <p:cNvCxnSpPr>
            <a:cxnSpLocks/>
          </p:cNvCxnSpPr>
          <p:nvPr/>
        </p:nvCxnSpPr>
        <p:spPr>
          <a:xfrm>
            <a:off x="4850809" y="-29071"/>
            <a:ext cx="0" cy="37361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459FAB3-FF57-BF4A-BF5C-806C2AEC0E1C}"/>
              </a:ext>
            </a:extLst>
          </p:cNvPr>
          <p:cNvSpPr/>
          <p:nvPr/>
        </p:nvSpPr>
        <p:spPr>
          <a:xfrm rot="16200000">
            <a:off x="3978778" y="580214"/>
            <a:ext cx="903918" cy="318054"/>
          </a:xfrm>
          <a:prstGeom prst="roundRect">
            <a:avLst>
              <a:gd name="adj" fmla="val 522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44" name="Rounded Rectangle 443">
            <a:extLst>
              <a:ext uri="{FF2B5EF4-FFF2-40B4-BE49-F238E27FC236}">
                <a16:creationId xmlns:a16="http://schemas.microsoft.com/office/drawing/2014/main" id="{2D35C7DC-C744-1E46-896D-28E6D01517D3}"/>
              </a:ext>
            </a:extLst>
          </p:cNvPr>
          <p:cNvSpPr/>
          <p:nvPr/>
        </p:nvSpPr>
        <p:spPr>
          <a:xfrm>
            <a:off x="8986605" y="10136769"/>
            <a:ext cx="3637448" cy="2509997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AC8BB9C-1401-E248-B1CF-3071B8BF7877}"/>
              </a:ext>
            </a:extLst>
          </p:cNvPr>
          <p:cNvSpPr/>
          <p:nvPr/>
        </p:nvSpPr>
        <p:spPr>
          <a:xfrm>
            <a:off x="9344817" y="10177481"/>
            <a:ext cx="2894097" cy="24092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04E3DB9-A156-A342-9166-28E72A950DD1}"/>
              </a:ext>
            </a:extLst>
          </p:cNvPr>
          <p:cNvSpPr/>
          <p:nvPr/>
        </p:nvSpPr>
        <p:spPr>
          <a:xfrm>
            <a:off x="9041596" y="11333937"/>
            <a:ext cx="1583894" cy="4725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E670D1-BBC7-A843-8B88-B838040686C6}"/>
              </a:ext>
            </a:extLst>
          </p:cNvPr>
          <p:cNvSpPr/>
          <p:nvPr/>
        </p:nvSpPr>
        <p:spPr>
          <a:xfrm>
            <a:off x="9675044" y="11866792"/>
            <a:ext cx="512599" cy="30879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6E6C1C-FAD0-AE47-9AE0-F85BAB1BBF5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187643" y="12021187"/>
            <a:ext cx="53907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B4FE880-15EB-B249-8CA6-91BBF5F16518}"/>
              </a:ext>
            </a:extLst>
          </p:cNvPr>
          <p:cNvCxnSpPr>
            <a:cxnSpLocks/>
          </p:cNvCxnSpPr>
          <p:nvPr/>
        </p:nvCxnSpPr>
        <p:spPr>
          <a:xfrm>
            <a:off x="9343588" y="11514170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BC0AA70-EF1B-954E-915F-03AC0AF85F8B}"/>
              </a:ext>
            </a:extLst>
          </p:cNvPr>
          <p:cNvSpPr/>
          <p:nvPr/>
        </p:nvSpPr>
        <p:spPr>
          <a:xfrm>
            <a:off x="9677049" y="11479013"/>
            <a:ext cx="510594" cy="30879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FEC7DC4-F786-2A4F-8AB5-43271032A67B}"/>
              </a:ext>
            </a:extLst>
          </p:cNvPr>
          <p:cNvCxnSpPr>
            <a:cxnSpLocks/>
          </p:cNvCxnSpPr>
          <p:nvPr/>
        </p:nvCxnSpPr>
        <p:spPr>
          <a:xfrm>
            <a:off x="10193487" y="11729260"/>
            <a:ext cx="536405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070D061-439B-4E45-9947-B1D5A73A79FF}"/>
              </a:ext>
            </a:extLst>
          </p:cNvPr>
          <p:cNvCxnSpPr>
            <a:cxnSpLocks/>
          </p:cNvCxnSpPr>
          <p:nvPr/>
        </p:nvCxnSpPr>
        <p:spPr>
          <a:xfrm>
            <a:off x="11206142" y="11742711"/>
            <a:ext cx="26347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7675655-ED4B-E249-8F66-5ECD21AAFCDD}"/>
              </a:ext>
            </a:extLst>
          </p:cNvPr>
          <p:cNvSpPr/>
          <p:nvPr/>
        </p:nvSpPr>
        <p:spPr>
          <a:xfrm>
            <a:off x="11469613" y="11311948"/>
            <a:ext cx="547844" cy="458680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240290D-CB1A-3D48-A4F5-10D9817D1CE2}"/>
              </a:ext>
            </a:extLst>
          </p:cNvPr>
          <p:cNvCxnSpPr>
            <a:cxnSpLocks/>
          </p:cNvCxnSpPr>
          <p:nvPr/>
        </p:nvCxnSpPr>
        <p:spPr>
          <a:xfrm>
            <a:off x="12017457" y="11571798"/>
            <a:ext cx="223766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1FF954C0-1E3B-7F4E-87F2-C03C7E476E03}"/>
              </a:ext>
            </a:extLst>
          </p:cNvPr>
          <p:cNvSpPr/>
          <p:nvPr/>
        </p:nvSpPr>
        <p:spPr>
          <a:xfrm>
            <a:off x="10285870" y="10320131"/>
            <a:ext cx="521822" cy="28043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E479C5-51C3-D149-AAA2-4EEE2CAA5051}"/>
              </a:ext>
            </a:extLst>
          </p:cNvPr>
          <p:cNvCxnSpPr>
            <a:cxnSpLocks/>
            <a:stCxn id="177" idx="3"/>
            <a:endCxn id="179" idx="1"/>
          </p:cNvCxnSpPr>
          <p:nvPr/>
        </p:nvCxnSpPr>
        <p:spPr>
          <a:xfrm>
            <a:off x="10807692" y="10460348"/>
            <a:ext cx="573627" cy="2403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A893DDEB-FEDB-3041-8BC7-474F2928FD72}"/>
              </a:ext>
            </a:extLst>
          </p:cNvPr>
          <p:cNvSpPr/>
          <p:nvPr/>
        </p:nvSpPr>
        <p:spPr>
          <a:xfrm>
            <a:off x="11381319" y="10249163"/>
            <a:ext cx="520053" cy="427176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16A98A6-58DC-5F47-9903-045593097C2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1901372" y="10462751"/>
            <a:ext cx="334937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105109C2-E501-8042-803A-772EE3424F41}"/>
              </a:ext>
            </a:extLst>
          </p:cNvPr>
          <p:cNvSpPr txBox="1"/>
          <p:nvPr/>
        </p:nvSpPr>
        <p:spPr>
          <a:xfrm>
            <a:off x="10102245" y="1178114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2192400-50DC-B94E-9C11-96AB3D8FAD9D}"/>
              </a:ext>
            </a:extLst>
          </p:cNvPr>
          <p:cNvSpPr txBox="1"/>
          <p:nvPr/>
        </p:nvSpPr>
        <p:spPr>
          <a:xfrm>
            <a:off x="9256476" y="11328166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7ECDD85-090F-6347-AE8E-82257E18BC04}"/>
              </a:ext>
            </a:extLst>
          </p:cNvPr>
          <p:cNvSpPr txBox="1"/>
          <p:nvPr/>
        </p:nvSpPr>
        <p:spPr>
          <a:xfrm>
            <a:off x="10127160" y="11508767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00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B5AC4AE-55C6-3944-AAE4-3D2F588C1657}"/>
              </a:ext>
            </a:extLst>
          </p:cNvPr>
          <p:cNvSpPr txBox="1"/>
          <p:nvPr/>
        </p:nvSpPr>
        <p:spPr>
          <a:xfrm>
            <a:off x="9262000" y="10877755"/>
            <a:ext cx="65915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75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75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8A5A098-8EE1-8741-8DC5-E740F9CA6428}"/>
              </a:ext>
            </a:extLst>
          </p:cNvPr>
          <p:cNvSpPr txBox="1"/>
          <p:nvPr/>
        </p:nvSpPr>
        <p:spPr>
          <a:xfrm>
            <a:off x="9271918" y="11088996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247E3CCC-1676-0944-82D8-85856A3AB588}"/>
              </a:ext>
            </a:extLst>
          </p:cNvPr>
          <p:cNvCxnSpPr>
            <a:cxnSpLocks/>
          </p:cNvCxnSpPr>
          <p:nvPr/>
        </p:nvCxnSpPr>
        <p:spPr>
          <a:xfrm flipV="1">
            <a:off x="9468211" y="12149311"/>
            <a:ext cx="208838" cy="19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1E852437-4970-284C-AEBB-7095F3FD853B}"/>
              </a:ext>
            </a:extLst>
          </p:cNvPr>
          <p:cNvSpPr txBox="1"/>
          <p:nvPr/>
        </p:nvSpPr>
        <p:spPr>
          <a:xfrm>
            <a:off x="9662063" y="12149503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9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120209A-3CC0-FA43-8879-8457F2607C36}"/>
              </a:ext>
            </a:extLst>
          </p:cNvPr>
          <p:cNvSpPr txBox="1"/>
          <p:nvPr/>
        </p:nvSpPr>
        <p:spPr>
          <a:xfrm>
            <a:off x="9256476" y="11787802"/>
            <a:ext cx="5004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7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68501FF-69DD-044B-B16F-505961F669AE}"/>
              </a:ext>
            </a:extLst>
          </p:cNvPr>
          <p:cNvCxnSpPr>
            <a:cxnSpLocks/>
          </p:cNvCxnSpPr>
          <p:nvPr/>
        </p:nvCxnSpPr>
        <p:spPr>
          <a:xfrm>
            <a:off x="10131570" y="10550925"/>
            <a:ext cx="154300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F2181A4-7ED7-1D42-A9B6-45A98CEE084A}"/>
              </a:ext>
            </a:extLst>
          </p:cNvPr>
          <p:cNvCxnSpPr>
            <a:cxnSpLocks/>
          </p:cNvCxnSpPr>
          <p:nvPr/>
        </p:nvCxnSpPr>
        <p:spPr>
          <a:xfrm>
            <a:off x="9301717" y="11289053"/>
            <a:ext cx="825443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B41A53D-6749-C546-9A81-26A77FA2829C}"/>
              </a:ext>
            </a:extLst>
          </p:cNvPr>
          <p:cNvCxnSpPr>
            <a:cxnSpLocks/>
          </p:cNvCxnSpPr>
          <p:nvPr/>
        </p:nvCxnSpPr>
        <p:spPr>
          <a:xfrm>
            <a:off x="10131570" y="10550925"/>
            <a:ext cx="0" cy="738128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109765B-3F81-824C-95FC-C7C2D2C673F5}"/>
              </a:ext>
            </a:extLst>
          </p:cNvPr>
          <p:cNvCxnSpPr>
            <a:cxnSpLocks/>
          </p:cNvCxnSpPr>
          <p:nvPr/>
        </p:nvCxnSpPr>
        <p:spPr>
          <a:xfrm>
            <a:off x="10079174" y="10379562"/>
            <a:ext cx="20185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B6A754F-AD67-DE4A-8721-B4BE4D2813E3}"/>
              </a:ext>
            </a:extLst>
          </p:cNvPr>
          <p:cNvCxnSpPr>
            <a:cxnSpLocks/>
          </p:cNvCxnSpPr>
          <p:nvPr/>
        </p:nvCxnSpPr>
        <p:spPr>
          <a:xfrm flipV="1">
            <a:off x="9232183" y="11088259"/>
            <a:ext cx="831781" cy="1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EE007F6-1E6A-7E45-857E-D5B751517133}"/>
              </a:ext>
            </a:extLst>
          </p:cNvPr>
          <p:cNvCxnSpPr>
            <a:cxnSpLocks/>
          </p:cNvCxnSpPr>
          <p:nvPr/>
        </p:nvCxnSpPr>
        <p:spPr>
          <a:xfrm>
            <a:off x="10069049" y="10381430"/>
            <a:ext cx="0" cy="706302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BBA8784-25B4-F044-92FB-22C03CDE8A5F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9254181" y="10696781"/>
            <a:ext cx="234746" cy="80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F4EEA027-E1CE-2942-B7B8-DB89E77EFF4B}"/>
              </a:ext>
            </a:extLst>
          </p:cNvPr>
          <p:cNvSpPr txBox="1"/>
          <p:nvPr/>
        </p:nvSpPr>
        <p:spPr>
          <a:xfrm>
            <a:off x="10726856" y="10229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F9AE90B-A945-F84E-B12F-0E20D8E277DF}"/>
              </a:ext>
            </a:extLst>
          </p:cNvPr>
          <p:cNvSpPr txBox="1"/>
          <p:nvPr/>
        </p:nvSpPr>
        <p:spPr>
          <a:xfrm>
            <a:off x="9265852" y="11555417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3A23B91-76F7-5E46-BCED-69F97A677965}"/>
              </a:ext>
            </a:extLst>
          </p:cNvPr>
          <p:cNvSpPr txBox="1"/>
          <p:nvPr/>
        </p:nvSpPr>
        <p:spPr>
          <a:xfrm>
            <a:off x="10197887" y="10664804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7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07933CF7-01B0-ED4F-91AF-A994E6B92699}"/>
              </a:ext>
            </a:extLst>
          </p:cNvPr>
          <p:cNvCxnSpPr>
            <a:cxnSpLocks/>
          </p:cNvCxnSpPr>
          <p:nvPr/>
        </p:nvCxnSpPr>
        <p:spPr>
          <a:xfrm>
            <a:off x="9468211" y="12149311"/>
            <a:ext cx="0" cy="210834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B37F556-CECB-CB4D-9330-9B95C12AC568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9468211" y="12360146"/>
            <a:ext cx="963356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E6378A-19DA-1746-BED8-825A3043C252}"/>
              </a:ext>
            </a:extLst>
          </p:cNvPr>
          <p:cNvCxnSpPr>
            <a:cxnSpLocks/>
          </p:cNvCxnSpPr>
          <p:nvPr/>
        </p:nvCxnSpPr>
        <p:spPr>
          <a:xfrm>
            <a:off x="11118958" y="11486852"/>
            <a:ext cx="350654" cy="0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6A4CC293-83E5-6542-AA90-B4610A5F1779}"/>
              </a:ext>
            </a:extLst>
          </p:cNvPr>
          <p:cNvSpPr/>
          <p:nvPr/>
        </p:nvSpPr>
        <p:spPr>
          <a:xfrm rot="16200000">
            <a:off x="11945143" y="10474974"/>
            <a:ext cx="907462" cy="318053"/>
          </a:xfrm>
          <a:prstGeom prst="roundRect">
            <a:avLst>
              <a:gd name="adj" fmla="val 1046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38C61082-3050-C54D-83E1-D5782991C45E}"/>
              </a:ext>
            </a:extLst>
          </p:cNvPr>
          <p:cNvSpPr/>
          <p:nvPr/>
        </p:nvSpPr>
        <p:spPr>
          <a:xfrm rot="16200000">
            <a:off x="11661534" y="11683250"/>
            <a:ext cx="1471198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323B18C-8CAF-7845-BAC7-AE8C659D68F2}"/>
              </a:ext>
            </a:extLst>
          </p:cNvPr>
          <p:cNvCxnSpPr>
            <a:cxnSpLocks/>
          </p:cNvCxnSpPr>
          <p:nvPr/>
        </p:nvCxnSpPr>
        <p:spPr>
          <a:xfrm>
            <a:off x="11118958" y="10842942"/>
            <a:ext cx="0" cy="64391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58AF18-F204-734A-BBB5-7CF4150E474A}"/>
              </a:ext>
            </a:extLst>
          </p:cNvPr>
          <p:cNvCxnSpPr>
            <a:cxnSpLocks/>
          </p:cNvCxnSpPr>
          <p:nvPr/>
        </p:nvCxnSpPr>
        <p:spPr>
          <a:xfrm>
            <a:off x="9350382" y="11751182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BE8DAEA7-EE34-D246-BD76-6B9266F21C27}"/>
              </a:ext>
            </a:extLst>
          </p:cNvPr>
          <p:cNvCxnSpPr>
            <a:cxnSpLocks/>
          </p:cNvCxnSpPr>
          <p:nvPr/>
        </p:nvCxnSpPr>
        <p:spPr>
          <a:xfrm>
            <a:off x="9347349" y="12007805"/>
            <a:ext cx="325926" cy="1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137BEED9-6C0B-7443-916E-9073F6692FFD}"/>
              </a:ext>
            </a:extLst>
          </p:cNvPr>
          <p:cNvSpPr txBox="1"/>
          <p:nvPr/>
        </p:nvSpPr>
        <p:spPr>
          <a:xfrm rot="16200000">
            <a:off x="11825153" y="11208453"/>
            <a:ext cx="5774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615FD0A5-187A-DF4F-A226-571522DF0982}"/>
              </a:ext>
            </a:extLst>
          </p:cNvPr>
          <p:cNvSpPr/>
          <p:nvPr/>
        </p:nvSpPr>
        <p:spPr>
          <a:xfrm>
            <a:off x="10431567" y="12211886"/>
            <a:ext cx="588397" cy="29651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PRG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64EE047B-8952-FC49-B933-2523002889FF}"/>
              </a:ext>
            </a:extLst>
          </p:cNvPr>
          <p:cNvSpPr/>
          <p:nvPr/>
        </p:nvSpPr>
        <p:spPr>
          <a:xfrm rot="16200000">
            <a:off x="8344921" y="11590841"/>
            <a:ext cx="1679281" cy="31805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RegFile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3D0DC1D-EFE8-DB44-A8CB-C09453FE47C2}"/>
              </a:ext>
            </a:extLst>
          </p:cNvPr>
          <p:cNvSpPr/>
          <p:nvPr/>
        </p:nvSpPr>
        <p:spPr>
          <a:xfrm rot="16200000">
            <a:off x="8835520" y="10370285"/>
            <a:ext cx="698083" cy="318053"/>
          </a:xfrm>
          <a:prstGeom prst="roundRect">
            <a:avLst>
              <a:gd name="adj" fmla="val 3136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AAD22F5E-3318-CD43-A14D-1CD306ABEB06}"/>
              </a:ext>
            </a:extLst>
          </p:cNvPr>
          <p:cNvSpPr/>
          <p:nvPr/>
        </p:nvSpPr>
        <p:spPr>
          <a:xfrm>
            <a:off x="10734415" y="11682713"/>
            <a:ext cx="588397" cy="363719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5B565930-7285-A54B-A53D-A1405BC57F4F}"/>
              </a:ext>
            </a:extLst>
          </p:cNvPr>
          <p:cNvSpPr/>
          <p:nvPr/>
        </p:nvSpPr>
        <p:spPr>
          <a:xfrm>
            <a:off x="12358635" y="10017226"/>
            <a:ext cx="367941" cy="3533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0446E77-5D92-6C45-9B9A-895CE31C704E}"/>
              </a:ext>
            </a:extLst>
          </p:cNvPr>
          <p:cNvCxnSpPr>
            <a:cxnSpLocks/>
          </p:cNvCxnSpPr>
          <p:nvPr/>
        </p:nvCxnSpPr>
        <p:spPr>
          <a:xfrm>
            <a:off x="9914495" y="10842942"/>
            <a:ext cx="1204463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FDA3B7F-1FDC-A746-B5FA-C09676DC88EA}"/>
              </a:ext>
            </a:extLst>
          </p:cNvPr>
          <p:cNvSpPr/>
          <p:nvPr/>
        </p:nvSpPr>
        <p:spPr>
          <a:xfrm>
            <a:off x="9488927" y="10490194"/>
            <a:ext cx="495483" cy="413174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C5B89418-B967-984C-856D-3724F8958EF8}"/>
              </a:ext>
            </a:extLst>
          </p:cNvPr>
          <p:cNvSpPr/>
          <p:nvPr/>
        </p:nvSpPr>
        <p:spPr>
          <a:xfrm>
            <a:off x="-324682" y="119055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Add0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F308A228-E309-A047-8644-B04517EAF51C}"/>
              </a:ext>
            </a:extLst>
          </p:cNvPr>
          <p:cNvSpPr/>
          <p:nvPr/>
        </p:nvSpPr>
        <p:spPr>
          <a:xfrm>
            <a:off x="418963" y="456638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Add1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E883C1A-2DC3-B741-9320-135F58D57345}"/>
              </a:ext>
            </a:extLst>
          </p:cNvPr>
          <p:cNvSpPr/>
          <p:nvPr/>
        </p:nvSpPr>
        <p:spPr>
          <a:xfrm>
            <a:off x="1162608" y="79422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Mul0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9CE4F483-903F-DC4D-BF63-67F8E136BCB4}"/>
              </a:ext>
            </a:extLst>
          </p:cNvPr>
          <p:cNvSpPr/>
          <p:nvPr/>
        </p:nvSpPr>
        <p:spPr>
          <a:xfrm>
            <a:off x="1906253" y="1131804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NTT1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22F4051F-971B-7C46-A5BF-E8C3203F167A}"/>
              </a:ext>
            </a:extLst>
          </p:cNvPr>
          <p:cNvSpPr/>
          <p:nvPr/>
        </p:nvSpPr>
        <p:spPr>
          <a:xfrm>
            <a:off x="2649898" y="1469387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Add2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C5207D72-1F0C-8E45-AED3-61AEE4BCE8C9}"/>
              </a:ext>
            </a:extLst>
          </p:cNvPr>
          <p:cNvSpPr/>
          <p:nvPr/>
        </p:nvSpPr>
        <p:spPr>
          <a:xfrm>
            <a:off x="-1044357" y="-218528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Mul2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5181466C-19ED-6A4D-9D60-B185FD571DA1}"/>
              </a:ext>
            </a:extLst>
          </p:cNvPr>
          <p:cNvSpPr/>
          <p:nvPr/>
        </p:nvSpPr>
        <p:spPr>
          <a:xfrm>
            <a:off x="-1765850" y="-55611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Mul1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DFA9BC0-03BD-4E45-A283-687DABA8033D}"/>
              </a:ext>
            </a:extLst>
          </p:cNvPr>
          <p:cNvSpPr/>
          <p:nvPr/>
        </p:nvSpPr>
        <p:spPr>
          <a:xfrm>
            <a:off x="-2509755" y="-893694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PRG</a:t>
            </a: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629A05FB-20F6-A245-88FF-C30C30D4D8C3}"/>
              </a:ext>
            </a:extLst>
          </p:cNvPr>
          <p:cNvSpPr/>
          <p:nvPr/>
        </p:nvSpPr>
        <p:spPr>
          <a:xfrm>
            <a:off x="-3253660" y="-1231277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NTT0</a:t>
            </a:r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B59FDE6F-B7D0-414B-AAF2-07C7E8B32BAC}"/>
              </a:ext>
            </a:extLst>
          </p:cNvPr>
          <p:cNvSpPr/>
          <p:nvPr/>
        </p:nvSpPr>
        <p:spPr>
          <a:xfrm rot="16200000">
            <a:off x="-4326876" y="-931750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69583C0C-8F28-6446-B932-98D147B6CF73}"/>
              </a:ext>
            </a:extLst>
          </p:cNvPr>
          <p:cNvSpPr/>
          <p:nvPr/>
        </p:nvSpPr>
        <p:spPr>
          <a:xfrm rot="16200000">
            <a:off x="-4871306" y="625432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8B094BD2-52CF-464C-A1E3-2DD27C5EA51B}"/>
              </a:ext>
            </a:extLst>
          </p:cNvPr>
          <p:cNvSpPr/>
          <p:nvPr/>
        </p:nvSpPr>
        <p:spPr>
          <a:xfrm rot="16200000">
            <a:off x="3589090" y="-931752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C7AD7369-BDB9-134D-AA68-C162F83BBF77}"/>
              </a:ext>
            </a:extLst>
          </p:cNvPr>
          <p:cNvSpPr/>
          <p:nvPr/>
        </p:nvSpPr>
        <p:spPr>
          <a:xfrm rot="16200000">
            <a:off x="3044660" y="625430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49F1B7-8E27-F04A-BFAA-834B794CA1D8}"/>
              </a:ext>
            </a:extLst>
          </p:cNvPr>
          <p:cNvGrpSpPr/>
          <p:nvPr/>
        </p:nvGrpSpPr>
        <p:grpSpPr>
          <a:xfrm>
            <a:off x="240207" y="9940186"/>
            <a:ext cx="8381059" cy="3168442"/>
            <a:chOff x="240207" y="9940186"/>
            <a:chExt cx="8381059" cy="3168442"/>
          </a:xfrm>
        </p:grpSpPr>
        <p:sp>
          <p:nvSpPr>
            <p:cNvPr id="580" name="Rounded Rectangle 579">
              <a:extLst>
                <a:ext uri="{FF2B5EF4-FFF2-40B4-BE49-F238E27FC236}">
                  <a16:creationId xmlns:a16="http://schemas.microsoft.com/office/drawing/2014/main" id="{657488C9-FC78-6945-B615-BF7A66E3B9A6}"/>
                </a:ext>
              </a:extLst>
            </p:cNvPr>
            <p:cNvSpPr/>
            <p:nvPr/>
          </p:nvSpPr>
          <p:spPr>
            <a:xfrm>
              <a:off x="240207" y="9952363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8A21B35C-15A7-F947-A70D-D32BFD1E544E}"/>
                </a:ext>
              </a:extLst>
            </p:cNvPr>
            <p:cNvSpPr txBox="1"/>
            <p:nvPr/>
          </p:nvSpPr>
          <p:spPr>
            <a:xfrm>
              <a:off x="5535816" y="11508767"/>
              <a:ext cx="9190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900BAB8A-B932-4B4E-9B52-3DCA1035DC41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11404551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2301D3E8-350F-3240-894F-42604BA14451}"/>
                </a:ext>
              </a:extLst>
            </p:cNvPr>
            <p:cNvCxnSpPr>
              <a:cxnSpLocks/>
            </p:cNvCxnSpPr>
            <p:nvPr/>
          </p:nvCxnSpPr>
          <p:spPr>
            <a:xfrm>
              <a:off x="559069" y="11078765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81B9FA26-FB59-FC4C-BC89-60C88DD81AAB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01" y="10966816"/>
              <a:ext cx="0" cy="43773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3B06D83F-7ADB-0344-B854-68A9DBD6D523}"/>
                </a:ext>
              </a:extLst>
            </p:cNvPr>
            <p:cNvCxnSpPr>
              <a:cxnSpLocks/>
            </p:cNvCxnSpPr>
            <p:nvPr/>
          </p:nvCxnSpPr>
          <p:spPr>
            <a:xfrm>
              <a:off x="1638617" y="10745945"/>
              <a:ext cx="0" cy="33282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F180AA29-5640-B246-84D8-C83877ADCC62}"/>
                </a:ext>
              </a:extLst>
            </p:cNvPr>
            <p:cNvCxnSpPr>
              <a:cxnSpLocks/>
            </p:cNvCxnSpPr>
            <p:nvPr/>
          </p:nvCxnSpPr>
          <p:spPr>
            <a:xfrm>
              <a:off x="1638617" y="10743703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17613445-90DB-BC4B-AB0C-75C4C2A44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5367" y="10966816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610E46A8-EF4A-BE4F-900D-FF5FDDA2C5D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11725823"/>
              <a:ext cx="15531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402330BE-F687-FA4F-80A3-8257C1BCE76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193" y="11086814"/>
              <a:ext cx="0" cy="63900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D86D2420-37D7-5543-9B76-C008440DA7BE}"/>
                </a:ext>
              </a:extLst>
            </p:cNvPr>
            <p:cNvCxnSpPr>
              <a:cxnSpLocks/>
            </p:cNvCxnSpPr>
            <p:nvPr/>
          </p:nvCxnSpPr>
          <p:spPr>
            <a:xfrm>
              <a:off x="2162307" y="11078765"/>
              <a:ext cx="111907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D7AE4A6-193A-424D-8399-A66ED6C72C06}"/>
                </a:ext>
              </a:extLst>
            </p:cNvPr>
            <p:cNvCxnSpPr>
              <a:cxnSpLocks/>
            </p:cNvCxnSpPr>
            <p:nvPr/>
          </p:nvCxnSpPr>
          <p:spPr>
            <a:xfrm>
              <a:off x="2521615" y="10579506"/>
              <a:ext cx="126696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020BECE-D4E9-0B48-A279-820824B8866D}"/>
                </a:ext>
              </a:extLst>
            </p:cNvPr>
            <p:cNvCxnSpPr>
              <a:cxnSpLocks/>
            </p:cNvCxnSpPr>
            <p:nvPr/>
          </p:nvCxnSpPr>
          <p:spPr>
            <a:xfrm>
              <a:off x="3794688" y="10579506"/>
              <a:ext cx="0" cy="414907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B18A2103-2269-064A-A83E-584FD5B3ABAD}"/>
                </a:ext>
              </a:extLst>
            </p:cNvPr>
            <p:cNvCxnSpPr>
              <a:cxnSpLocks/>
            </p:cNvCxnSpPr>
            <p:nvPr/>
          </p:nvCxnSpPr>
          <p:spPr>
            <a:xfrm>
              <a:off x="2898475" y="11626464"/>
              <a:ext cx="110346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11302EB7-AAC4-A443-8461-2267847A5048}"/>
                </a:ext>
              </a:extLst>
            </p:cNvPr>
            <p:cNvCxnSpPr>
              <a:cxnSpLocks/>
            </p:cNvCxnSpPr>
            <p:nvPr/>
          </p:nvCxnSpPr>
          <p:spPr>
            <a:xfrm>
              <a:off x="4352515" y="11152894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777E13B0-47F2-BA43-BDBE-8BF1C796BFB4}"/>
                </a:ext>
              </a:extLst>
            </p:cNvPr>
            <p:cNvCxnSpPr>
              <a:cxnSpLocks/>
            </p:cNvCxnSpPr>
            <p:nvPr/>
          </p:nvCxnSpPr>
          <p:spPr>
            <a:xfrm>
              <a:off x="3976173" y="11152894"/>
              <a:ext cx="37209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ACEBBC7C-91F7-C24C-B2F8-98DB7F225AC1}"/>
                </a:ext>
              </a:extLst>
            </p:cNvPr>
            <p:cNvCxnSpPr>
              <a:cxnSpLocks/>
            </p:cNvCxnSpPr>
            <p:nvPr/>
          </p:nvCxnSpPr>
          <p:spPr>
            <a:xfrm>
              <a:off x="4348264" y="11849911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865C8F3F-4ACB-C745-98E8-711312286832}"/>
                </a:ext>
              </a:extLst>
            </p:cNvPr>
            <p:cNvCxnSpPr>
              <a:cxnSpLocks/>
              <a:stCxn id="378" idx="2"/>
            </p:cNvCxnSpPr>
            <p:nvPr/>
          </p:nvCxnSpPr>
          <p:spPr>
            <a:xfrm>
              <a:off x="4348265" y="11669579"/>
              <a:ext cx="0" cy="1687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BD026292-3314-C345-8418-C6B310476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38233" y="11840386"/>
              <a:ext cx="277700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9A2EC657-E0E0-8348-AC0A-3541AA70D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0" y="10462841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0A92C8CA-D836-944A-9E77-D2BA216EA7DF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08" y="12513536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61182DC6-D41D-DC4A-8ABA-A4C2E957524B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7" y="12076792"/>
              <a:ext cx="4878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4A7F7DE-5398-9241-A673-9266FAEA0500}"/>
                </a:ext>
              </a:extLst>
            </p:cNvPr>
            <p:cNvCxnSpPr>
              <a:cxnSpLocks/>
            </p:cNvCxnSpPr>
            <p:nvPr/>
          </p:nvCxnSpPr>
          <p:spPr>
            <a:xfrm>
              <a:off x="608977" y="12344346"/>
              <a:ext cx="4878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E9750431-D98F-9943-ABBA-6EF40A1B9F1B}"/>
                </a:ext>
              </a:extLst>
            </p:cNvPr>
            <p:cNvCxnSpPr>
              <a:cxnSpLocks/>
            </p:cNvCxnSpPr>
            <p:nvPr/>
          </p:nvCxnSpPr>
          <p:spPr>
            <a:xfrm>
              <a:off x="5835601" y="12513536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FFFA214C-2A96-0141-8C41-6A3B49447DF0}"/>
                </a:ext>
              </a:extLst>
            </p:cNvPr>
            <p:cNvCxnSpPr>
              <a:cxnSpLocks/>
            </p:cNvCxnSpPr>
            <p:nvPr/>
          </p:nvCxnSpPr>
          <p:spPr>
            <a:xfrm>
              <a:off x="5835602" y="12358554"/>
              <a:ext cx="0" cy="15498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09B668F4-AAAD-B444-9986-9AB42BCFF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65611" y="10257547"/>
              <a:ext cx="332457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01F68332-E8EE-2D45-9BBA-3331CD54B9C8}"/>
                </a:ext>
              </a:extLst>
            </p:cNvPr>
            <p:cNvCxnSpPr>
              <a:cxnSpLocks/>
            </p:cNvCxnSpPr>
            <p:nvPr/>
          </p:nvCxnSpPr>
          <p:spPr>
            <a:xfrm>
              <a:off x="5103960" y="10257547"/>
              <a:ext cx="0" cy="141203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5AE5554E-21B0-FA41-933A-AB3DBB5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" y="10148450"/>
              <a:ext cx="42781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DC7903AD-B006-7E4F-9141-0D2A2575A317}"/>
                </a:ext>
              </a:extLst>
            </p:cNvPr>
            <p:cNvSpPr/>
            <p:nvPr/>
          </p:nvSpPr>
          <p:spPr>
            <a:xfrm>
              <a:off x="4001940" y="1133199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382" name="Rounded Rectangle 381">
              <a:extLst>
                <a:ext uri="{FF2B5EF4-FFF2-40B4-BE49-F238E27FC236}">
                  <a16:creationId xmlns:a16="http://schemas.microsoft.com/office/drawing/2014/main" id="{9DC71846-C6FC-A640-942F-4F1C46F340B6}"/>
                </a:ext>
              </a:extLst>
            </p:cNvPr>
            <p:cNvSpPr/>
            <p:nvPr/>
          </p:nvSpPr>
          <p:spPr>
            <a:xfrm>
              <a:off x="4745585" y="1166957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29FDE099-3E36-4447-A8BF-4D367B6083BE}"/>
                </a:ext>
              </a:extLst>
            </p:cNvPr>
            <p:cNvSpPr/>
            <p:nvPr/>
          </p:nvSpPr>
          <p:spPr>
            <a:xfrm>
              <a:off x="5489230" y="1200716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2BDE22C-EC77-7B41-AE79-77A16ACD58F8}"/>
                </a:ext>
              </a:extLst>
            </p:cNvPr>
            <p:cNvSpPr/>
            <p:nvPr/>
          </p:nvSpPr>
          <p:spPr>
            <a:xfrm>
              <a:off x="6232875" y="1234474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2348123C-1367-2E45-B221-3256D4BF28A2}"/>
                </a:ext>
              </a:extLst>
            </p:cNvPr>
            <p:cNvSpPr/>
            <p:nvPr/>
          </p:nvSpPr>
          <p:spPr>
            <a:xfrm>
              <a:off x="6976520" y="1268232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2169FB4A-82F1-6C4F-8D04-F0797D829D3F}"/>
                </a:ext>
              </a:extLst>
            </p:cNvPr>
            <p:cNvSpPr/>
            <p:nvPr/>
          </p:nvSpPr>
          <p:spPr>
            <a:xfrm>
              <a:off x="3282265" y="1099441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388" name="Rounded Rectangle 387">
              <a:extLst>
                <a:ext uri="{FF2B5EF4-FFF2-40B4-BE49-F238E27FC236}">
                  <a16:creationId xmlns:a16="http://schemas.microsoft.com/office/drawing/2014/main" id="{DA10C80C-2AE4-9246-99FF-5E68508E38DE}"/>
                </a:ext>
              </a:extLst>
            </p:cNvPr>
            <p:cNvSpPr/>
            <p:nvPr/>
          </p:nvSpPr>
          <p:spPr>
            <a:xfrm>
              <a:off x="1816867" y="10319247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390" name="Rounded Rectangle 389">
              <a:extLst>
                <a:ext uri="{FF2B5EF4-FFF2-40B4-BE49-F238E27FC236}">
                  <a16:creationId xmlns:a16="http://schemas.microsoft.com/office/drawing/2014/main" id="{A7C38606-9F38-8B4B-A984-57279BB4B6D1}"/>
                </a:ext>
              </a:extLst>
            </p:cNvPr>
            <p:cNvSpPr/>
            <p:nvPr/>
          </p:nvSpPr>
          <p:spPr>
            <a:xfrm>
              <a:off x="1072962" y="998166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77EE0F15-841F-A547-B33E-5575CDCA9CB7}"/>
                </a:ext>
              </a:extLst>
            </p:cNvPr>
            <p:cNvSpPr/>
            <p:nvPr/>
          </p:nvSpPr>
          <p:spPr>
            <a:xfrm rot="16200000">
              <a:off x="-254" y="10281191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92" name="Rounded Rectangle 391">
              <a:extLst>
                <a:ext uri="{FF2B5EF4-FFF2-40B4-BE49-F238E27FC236}">
                  <a16:creationId xmlns:a16="http://schemas.microsoft.com/office/drawing/2014/main" id="{7658A0FF-B525-114E-BAAD-53BD4F7F0CCB}"/>
                </a:ext>
              </a:extLst>
            </p:cNvPr>
            <p:cNvSpPr/>
            <p:nvPr/>
          </p:nvSpPr>
          <p:spPr>
            <a:xfrm rot="16200000">
              <a:off x="-544684" y="11838373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393" name="Rounded Rectangle 392">
              <a:extLst>
                <a:ext uri="{FF2B5EF4-FFF2-40B4-BE49-F238E27FC236}">
                  <a16:creationId xmlns:a16="http://schemas.microsoft.com/office/drawing/2014/main" id="{00F9C231-003D-1948-A0D7-BF193DA998BC}"/>
                </a:ext>
              </a:extLst>
            </p:cNvPr>
            <p:cNvSpPr/>
            <p:nvPr/>
          </p:nvSpPr>
          <p:spPr>
            <a:xfrm rot="16200000">
              <a:off x="7915712" y="10281189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94" name="Rounded Rectangle 393">
              <a:extLst>
                <a:ext uri="{FF2B5EF4-FFF2-40B4-BE49-F238E27FC236}">
                  <a16:creationId xmlns:a16="http://schemas.microsoft.com/office/drawing/2014/main" id="{6E8B07BF-0E23-EF4B-A755-BE950D26F033}"/>
                </a:ext>
              </a:extLst>
            </p:cNvPr>
            <p:cNvSpPr/>
            <p:nvPr/>
          </p:nvSpPr>
          <p:spPr>
            <a:xfrm rot="16200000">
              <a:off x="7371282" y="11838371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EBAD482E-5756-984E-BC94-2B2B68C77BD4}"/>
                </a:ext>
              </a:extLst>
            </p:cNvPr>
            <p:cNvSpPr/>
            <p:nvPr/>
          </p:nvSpPr>
          <p:spPr>
            <a:xfrm>
              <a:off x="2842051" y="1101238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5B01036C-4882-F643-A72B-434A03F93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883" y="10994416"/>
              <a:ext cx="0" cy="63204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3856832F-6BE6-5B42-93A2-3AE2EB083846}"/>
                </a:ext>
              </a:extLst>
            </p:cNvPr>
            <p:cNvSpPr/>
            <p:nvPr/>
          </p:nvSpPr>
          <p:spPr>
            <a:xfrm>
              <a:off x="7735573" y="1175397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9CB21D21-D87C-D548-A6AC-A9B16FFB4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0" y="10462841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97444723-A164-754A-A583-60B3CA8E93EF}"/>
                </a:ext>
              </a:extLst>
            </p:cNvPr>
            <p:cNvSpPr/>
            <p:nvPr/>
          </p:nvSpPr>
          <p:spPr>
            <a:xfrm>
              <a:off x="7761291" y="10000269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387" name="Rounded Rectangle 386">
              <a:extLst>
                <a:ext uri="{FF2B5EF4-FFF2-40B4-BE49-F238E27FC236}">
                  <a16:creationId xmlns:a16="http://schemas.microsoft.com/office/drawing/2014/main" id="{12FD8C9A-4FA5-0444-8B73-D86DC7315ED4}"/>
                </a:ext>
              </a:extLst>
            </p:cNvPr>
            <p:cNvSpPr/>
            <p:nvPr/>
          </p:nvSpPr>
          <p:spPr>
            <a:xfrm>
              <a:off x="2560772" y="1065683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813B17FF-1145-DA4C-ADD2-336A895BA5AE}"/>
                </a:ext>
              </a:extLst>
            </p:cNvPr>
            <p:cNvSpPr txBox="1"/>
            <p:nvPr/>
          </p:nvSpPr>
          <p:spPr>
            <a:xfrm>
              <a:off x="600050" y="11766664"/>
              <a:ext cx="11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ADCDF610-33FA-084B-ACC5-63DBFB90E308}"/>
                </a:ext>
              </a:extLst>
            </p:cNvPr>
            <p:cNvSpPr txBox="1"/>
            <p:nvPr/>
          </p:nvSpPr>
          <p:spPr>
            <a:xfrm>
              <a:off x="581603" y="12041232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878F0104-69E0-9D45-B0FB-F10E8AAFBAE6}"/>
                </a:ext>
              </a:extLst>
            </p:cNvPr>
            <p:cNvSpPr txBox="1"/>
            <p:nvPr/>
          </p:nvSpPr>
          <p:spPr>
            <a:xfrm>
              <a:off x="585928" y="10753937"/>
              <a:ext cx="7793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C0E46359-5C7E-3D40-86AC-0B08657ACCA7}"/>
                </a:ext>
              </a:extLst>
            </p:cNvPr>
            <p:cNvSpPr txBox="1"/>
            <p:nvPr/>
          </p:nvSpPr>
          <p:spPr>
            <a:xfrm>
              <a:off x="593884" y="11113924"/>
              <a:ext cx="7793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F55B0BC4-A912-8549-B621-1D9CEB88E4D9}"/>
                </a:ext>
              </a:extLst>
            </p:cNvPr>
            <p:cNvSpPr txBox="1"/>
            <p:nvPr/>
          </p:nvSpPr>
          <p:spPr>
            <a:xfrm>
              <a:off x="2852417" y="11291678"/>
              <a:ext cx="8579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7170F311-EBF1-924A-8E96-980B9CA8B4DD}"/>
                </a:ext>
              </a:extLst>
            </p:cNvPr>
            <p:cNvSpPr txBox="1"/>
            <p:nvPr/>
          </p:nvSpPr>
          <p:spPr>
            <a:xfrm>
              <a:off x="3929955" y="10836324"/>
              <a:ext cx="10806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C720202F-430C-8A49-9100-F2235D3E5106}"/>
                </a:ext>
              </a:extLst>
            </p:cNvPr>
            <p:cNvSpPr txBox="1"/>
            <p:nvPr/>
          </p:nvSpPr>
          <p:spPr>
            <a:xfrm>
              <a:off x="5135824" y="12498076"/>
              <a:ext cx="116564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349C2E23-D6B5-384F-BAC1-C3BFD9E334E7}"/>
                </a:ext>
              </a:extLst>
            </p:cNvPr>
            <p:cNvSpPr txBox="1"/>
            <p:nvPr/>
          </p:nvSpPr>
          <p:spPr>
            <a:xfrm>
              <a:off x="2358989" y="9940186"/>
              <a:ext cx="15531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modDown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4AD6EE0-CBFF-E843-8BD7-AA7DA0037DAC}"/>
                </a:ext>
              </a:extLst>
            </p:cNvPr>
            <p:cNvSpPr txBox="1"/>
            <p:nvPr/>
          </p:nvSpPr>
          <p:spPr>
            <a:xfrm>
              <a:off x="2461524" y="10246805"/>
              <a:ext cx="10401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96B3C95B-D31A-8242-83AF-7CC0E7478ACB}"/>
                </a:ext>
              </a:extLst>
            </p:cNvPr>
            <p:cNvSpPr txBox="1"/>
            <p:nvPr/>
          </p:nvSpPr>
          <p:spPr>
            <a:xfrm>
              <a:off x="591138" y="11395395"/>
              <a:ext cx="8392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DD40E0-E10D-DA40-B40A-33861B9973CE}"/>
              </a:ext>
            </a:extLst>
          </p:cNvPr>
          <p:cNvGrpSpPr/>
          <p:nvPr/>
        </p:nvGrpSpPr>
        <p:grpSpPr>
          <a:xfrm>
            <a:off x="215604" y="13139885"/>
            <a:ext cx="8381059" cy="3156962"/>
            <a:chOff x="215604" y="13139885"/>
            <a:chExt cx="8381059" cy="3156962"/>
          </a:xfrm>
        </p:grpSpPr>
        <p:sp>
          <p:nvSpPr>
            <p:cNvPr id="582" name="Rounded Rectangle 581">
              <a:extLst>
                <a:ext uri="{FF2B5EF4-FFF2-40B4-BE49-F238E27FC236}">
                  <a16:creationId xmlns:a16="http://schemas.microsoft.com/office/drawing/2014/main" id="{1EFBA07E-72F2-EE48-A1D7-59985BEED0F4}"/>
                </a:ext>
              </a:extLst>
            </p:cNvPr>
            <p:cNvSpPr/>
            <p:nvPr/>
          </p:nvSpPr>
          <p:spPr>
            <a:xfrm>
              <a:off x="215604" y="13140582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B0F415D9-275A-714E-ACD9-1D478F4F4802}"/>
                </a:ext>
              </a:extLst>
            </p:cNvPr>
            <p:cNvCxnSpPr>
              <a:cxnSpLocks/>
            </p:cNvCxnSpPr>
            <p:nvPr/>
          </p:nvCxnSpPr>
          <p:spPr>
            <a:xfrm>
              <a:off x="644310" y="14270029"/>
              <a:ext cx="27326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2C3DB6BB-8B62-C649-A88A-9ECC64F75A82}"/>
                </a:ext>
              </a:extLst>
            </p:cNvPr>
            <p:cNvCxnSpPr>
              <a:cxnSpLocks/>
            </p:cNvCxnSpPr>
            <p:nvPr/>
          </p:nvCxnSpPr>
          <p:spPr>
            <a:xfrm>
              <a:off x="1772152" y="13458022"/>
              <a:ext cx="3324577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F8C9A191-E310-9541-B49E-B7A7E6B81D8F}"/>
                </a:ext>
              </a:extLst>
            </p:cNvPr>
            <p:cNvCxnSpPr>
              <a:cxnSpLocks/>
            </p:cNvCxnSpPr>
            <p:nvPr/>
          </p:nvCxnSpPr>
          <p:spPr>
            <a:xfrm>
              <a:off x="7644744" y="16066015"/>
              <a:ext cx="57049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DCBE66C2-5C1F-8F4E-9DDD-18C78B773A00}"/>
                </a:ext>
              </a:extLst>
            </p:cNvPr>
            <p:cNvCxnSpPr>
              <a:cxnSpLocks/>
            </p:cNvCxnSpPr>
            <p:nvPr/>
          </p:nvCxnSpPr>
          <p:spPr>
            <a:xfrm>
              <a:off x="6579199" y="16071589"/>
              <a:ext cx="3973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F050E7EE-04D6-074A-AA46-1DC100995409}"/>
                </a:ext>
              </a:extLst>
            </p:cNvPr>
            <p:cNvCxnSpPr>
              <a:cxnSpLocks/>
            </p:cNvCxnSpPr>
            <p:nvPr/>
          </p:nvCxnSpPr>
          <p:spPr>
            <a:xfrm>
              <a:off x="6579200" y="15891257"/>
              <a:ext cx="0" cy="1687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FE2380A8-2143-4D4C-9F31-84A51274032D}"/>
                </a:ext>
              </a:extLst>
            </p:cNvPr>
            <p:cNvCxnSpPr>
              <a:cxnSpLocks/>
            </p:cNvCxnSpPr>
            <p:nvPr/>
          </p:nvCxnSpPr>
          <p:spPr>
            <a:xfrm>
              <a:off x="5829691" y="15038119"/>
              <a:ext cx="0" cy="16721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DF3D6320-A522-6446-A737-055FFD4A4C18}"/>
                </a:ext>
              </a:extLst>
            </p:cNvPr>
            <p:cNvCxnSpPr>
              <a:cxnSpLocks/>
              <a:stCxn id="435" idx="3"/>
            </p:cNvCxnSpPr>
            <p:nvPr/>
          </p:nvCxnSpPr>
          <p:spPr>
            <a:xfrm>
              <a:off x="5438233" y="15036477"/>
              <a:ext cx="39145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10DF255C-B11F-DD4A-B1F0-E13766B23FCE}"/>
                </a:ext>
              </a:extLst>
            </p:cNvPr>
            <p:cNvCxnSpPr>
              <a:cxnSpLocks/>
            </p:cNvCxnSpPr>
            <p:nvPr/>
          </p:nvCxnSpPr>
          <p:spPr>
            <a:xfrm>
              <a:off x="5237018" y="15374903"/>
              <a:ext cx="25049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906C5B3B-3B39-A14D-ABF7-85806F5F5056}"/>
                </a:ext>
              </a:extLst>
            </p:cNvPr>
            <p:cNvCxnSpPr>
              <a:cxnSpLocks/>
            </p:cNvCxnSpPr>
            <p:nvPr/>
          </p:nvCxnSpPr>
          <p:spPr>
            <a:xfrm>
              <a:off x="636858" y="15141905"/>
              <a:ext cx="409457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4AF08553-72BF-7043-8D25-F1B7C62B08C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769" y="15747380"/>
              <a:ext cx="469958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C6239579-2DB5-F74E-97CE-7204559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13524898"/>
              <a:ext cx="932623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70D678F8-4854-0F4A-842A-3D619B38569A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14931287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F31C9A7D-1FA1-634B-9F7A-8FE680E3CB7E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" y="14560700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C0D79DA0-3D49-2C4A-BA2C-DF3E8D0E84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0287" y="14151382"/>
              <a:ext cx="0" cy="76668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1DD0AA29-64C2-F84C-AF84-697721B92CD4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13930511"/>
              <a:ext cx="0" cy="62083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8FBB001F-7A50-6A4B-B5FC-6685A426DB1B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13928269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1C9600E-8EAD-D044-9FD3-819F0399B773}"/>
                </a:ext>
              </a:extLst>
            </p:cNvPr>
            <p:cNvCxnSpPr>
              <a:cxnSpLocks/>
            </p:cNvCxnSpPr>
            <p:nvPr/>
          </p:nvCxnSpPr>
          <p:spPr>
            <a:xfrm>
              <a:off x="1906253" y="14151382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D367E7B-5789-D947-B5F1-E64C1AA51F38}"/>
                </a:ext>
              </a:extLst>
            </p:cNvPr>
            <p:cNvCxnSpPr>
              <a:cxnSpLocks/>
            </p:cNvCxnSpPr>
            <p:nvPr/>
          </p:nvCxnSpPr>
          <p:spPr>
            <a:xfrm>
              <a:off x="3254959" y="13997246"/>
              <a:ext cx="108122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05C0F57B-A7C9-794C-B352-090B1B4B4633}"/>
                </a:ext>
              </a:extLst>
            </p:cNvPr>
            <p:cNvCxnSpPr>
              <a:cxnSpLocks/>
            </p:cNvCxnSpPr>
            <p:nvPr/>
          </p:nvCxnSpPr>
          <p:spPr>
            <a:xfrm>
              <a:off x="4351588" y="14005162"/>
              <a:ext cx="0" cy="52611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76014710-8493-9B46-AC34-3213E7B9CF9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829" y="15366051"/>
              <a:ext cx="229340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>
              <a:extLst>
                <a:ext uri="{FF2B5EF4-FFF2-40B4-BE49-F238E27FC236}">
                  <a16:creationId xmlns:a16="http://schemas.microsoft.com/office/drawing/2014/main" id="{E551A60A-5D03-9943-8247-17B597BE3B8D}"/>
                </a:ext>
              </a:extLst>
            </p:cNvPr>
            <p:cNvCxnSpPr>
              <a:cxnSpLocks/>
              <a:stCxn id="434" idx="3"/>
            </p:cNvCxnSpPr>
            <p:nvPr/>
          </p:nvCxnSpPr>
          <p:spPr>
            <a:xfrm>
              <a:off x="4694588" y="14698894"/>
              <a:ext cx="2609439" cy="14633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36A9D9BE-5483-D645-BE5F-BCDB035A79BB}"/>
                </a:ext>
              </a:extLst>
            </p:cNvPr>
            <p:cNvSpPr/>
            <p:nvPr/>
          </p:nvSpPr>
          <p:spPr>
            <a:xfrm>
              <a:off x="4001939" y="1453010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435" name="Rounded Rectangle 434">
              <a:extLst>
                <a:ext uri="{FF2B5EF4-FFF2-40B4-BE49-F238E27FC236}">
                  <a16:creationId xmlns:a16="http://schemas.microsoft.com/office/drawing/2014/main" id="{1E5274B0-A358-8E49-A099-7C9B3D6CDCA4}"/>
                </a:ext>
              </a:extLst>
            </p:cNvPr>
            <p:cNvSpPr/>
            <p:nvPr/>
          </p:nvSpPr>
          <p:spPr>
            <a:xfrm>
              <a:off x="4745584" y="1486768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437" name="Rounded Rectangle 436">
              <a:extLst>
                <a:ext uri="{FF2B5EF4-FFF2-40B4-BE49-F238E27FC236}">
                  <a16:creationId xmlns:a16="http://schemas.microsoft.com/office/drawing/2014/main" id="{9A6F75A2-910D-EA47-8CA2-917CFA66E12D}"/>
                </a:ext>
              </a:extLst>
            </p:cNvPr>
            <p:cNvSpPr/>
            <p:nvPr/>
          </p:nvSpPr>
          <p:spPr>
            <a:xfrm>
              <a:off x="5489229" y="1520526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3315C24E-DD14-CC45-8BF1-1D330FDB48A6}"/>
                </a:ext>
              </a:extLst>
            </p:cNvPr>
            <p:cNvSpPr/>
            <p:nvPr/>
          </p:nvSpPr>
          <p:spPr>
            <a:xfrm>
              <a:off x="6232874" y="1554285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D0D8C4DC-35BA-B84A-B090-39864339A9A6}"/>
                </a:ext>
              </a:extLst>
            </p:cNvPr>
            <p:cNvSpPr/>
            <p:nvPr/>
          </p:nvSpPr>
          <p:spPr>
            <a:xfrm>
              <a:off x="6976519" y="1588043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446" name="Rounded Rectangle 445">
              <a:extLst>
                <a:ext uri="{FF2B5EF4-FFF2-40B4-BE49-F238E27FC236}">
                  <a16:creationId xmlns:a16="http://schemas.microsoft.com/office/drawing/2014/main" id="{2FC699A7-2F4A-8646-8456-88058BA4FD11}"/>
                </a:ext>
              </a:extLst>
            </p:cNvPr>
            <p:cNvSpPr/>
            <p:nvPr/>
          </p:nvSpPr>
          <p:spPr>
            <a:xfrm>
              <a:off x="3282264" y="1419251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447" name="Rounded Rectangle 446">
              <a:extLst>
                <a:ext uri="{FF2B5EF4-FFF2-40B4-BE49-F238E27FC236}">
                  <a16:creationId xmlns:a16="http://schemas.microsoft.com/office/drawing/2014/main" id="{86F88B7A-7DD5-D049-8242-27463E26EB5F}"/>
                </a:ext>
              </a:extLst>
            </p:cNvPr>
            <p:cNvSpPr/>
            <p:nvPr/>
          </p:nvSpPr>
          <p:spPr>
            <a:xfrm>
              <a:off x="2560771" y="1385493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506" name="Rounded Rectangle 505">
              <a:extLst>
                <a:ext uri="{FF2B5EF4-FFF2-40B4-BE49-F238E27FC236}">
                  <a16:creationId xmlns:a16="http://schemas.microsoft.com/office/drawing/2014/main" id="{622F09EF-2C99-FD4F-934F-4206504043A2}"/>
                </a:ext>
              </a:extLst>
            </p:cNvPr>
            <p:cNvSpPr/>
            <p:nvPr/>
          </p:nvSpPr>
          <p:spPr>
            <a:xfrm>
              <a:off x="1816866" y="1351735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0A0AC2AF-7D2F-4644-A8C4-C265E3D2C982}"/>
                </a:ext>
              </a:extLst>
            </p:cNvPr>
            <p:cNvSpPr/>
            <p:nvPr/>
          </p:nvSpPr>
          <p:spPr>
            <a:xfrm>
              <a:off x="1072961" y="1315659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508" name="Rounded Rectangle 507">
              <a:extLst>
                <a:ext uri="{FF2B5EF4-FFF2-40B4-BE49-F238E27FC236}">
                  <a16:creationId xmlns:a16="http://schemas.microsoft.com/office/drawing/2014/main" id="{050C3A0C-904F-CD4F-B85D-5278E29C7BE8}"/>
                </a:ext>
              </a:extLst>
            </p:cNvPr>
            <p:cNvSpPr/>
            <p:nvPr/>
          </p:nvSpPr>
          <p:spPr>
            <a:xfrm rot="16200000">
              <a:off x="-255" y="13479297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510" name="Rounded Rectangle 509">
              <a:extLst>
                <a:ext uri="{FF2B5EF4-FFF2-40B4-BE49-F238E27FC236}">
                  <a16:creationId xmlns:a16="http://schemas.microsoft.com/office/drawing/2014/main" id="{9008B054-A4DC-BB40-B63F-ACB40A7D5BC2}"/>
                </a:ext>
              </a:extLst>
            </p:cNvPr>
            <p:cNvSpPr/>
            <p:nvPr/>
          </p:nvSpPr>
          <p:spPr>
            <a:xfrm rot="16200000">
              <a:off x="7915711" y="1347929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511" name="Rounded Rectangle 510">
              <a:extLst>
                <a:ext uri="{FF2B5EF4-FFF2-40B4-BE49-F238E27FC236}">
                  <a16:creationId xmlns:a16="http://schemas.microsoft.com/office/drawing/2014/main" id="{8F22DEB6-19F1-0942-AB0C-570910F94ECB}"/>
                </a:ext>
              </a:extLst>
            </p:cNvPr>
            <p:cNvSpPr/>
            <p:nvPr/>
          </p:nvSpPr>
          <p:spPr>
            <a:xfrm rot="16200000">
              <a:off x="7371281" y="1503647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483B10A-92E5-5541-AFB2-8596ED93F9E0}"/>
                </a:ext>
              </a:extLst>
            </p:cNvPr>
            <p:cNvSpPr/>
            <p:nvPr/>
          </p:nvSpPr>
          <p:spPr>
            <a:xfrm>
              <a:off x="5066454" y="1455869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C39591BF-0AC5-2849-AAB3-F13CFCE0D1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0501" y="13458825"/>
              <a:ext cx="0" cy="1407196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613D6C68-FE68-1746-97A6-7200661E9ED1}"/>
                </a:ext>
              </a:extLst>
            </p:cNvPr>
            <p:cNvSpPr/>
            <p:nvPr/>
          </p:nvSpPr>
          <p:spPr>
            <a:xfrm>
              <a:off x="1495310" y="14465005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1B45BE8-BA85-6C4A-8288-FC111CA38E5D}"/>
                </a:ext>
              </a:extLst>
            </p:cNvPr>
            <p:cNvSpPr/>
            <p:nvPr/>
          </p:nvSpPr>
          <p:spPr>
            <a:xfrm>
              <a:off x="1495912" y="1480264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8F089B95-AE4D-9241-8A90-7C95E68C9687}"/>
                </a:ext>
              </a:extLst>
            </p:cNvPr>
            <p:cNvSpPr/>
            <p:nvPr/>
          </p:nvSpPr>
          <p:spPr>
            <a:xfrm>
              <a:off x="7269574" y="15283176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25DB5FDC-0574-B548-A203-899015540329}"/>
                </a:ext>
              </a:extLst>
            </p:cNvPr>
            <p:cNvCxnSpPr>
              <a:cxnSpLocks/>
              <a:endCxn id="439" idx="0"/>
            </p:cNvCxnSpPr>
            <p:nvPr/>
          </p:nvCxnSpPr>
          <p:spPr>
            <a:xfrm>
              <a:off x="7304027" y="14711743"/>
              <a:ext cx="18817" cy="116869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41839C49-669B-CC4F-BE2A-153B0446C88E}"/>
                </a:ext>
              </a:extLst>
            </p:cNvPr>
            <p:cNvSpPr/>
            <p:nvPr/>
          </p:nvSpPr>
          <p:spPr>
            <a:xfrm>
              <a:off x="873775" y="13600045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05F46EDB-5A80-1F40-A7AB-C7DDA4D600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7" y="13350875"/>
              <a:ext cx="0" cy="92114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E19CB886-A806-D142-91A3-425370620CC7}"/>
                </a:ext>
              </a:extLst>
            </p:cNvPr>
            <p:cNvSpPr/>
            <p:nvPr/>
          </p:nvSpPr>
          <p:spPr>
            <a:xfrm>
              <a:off x="7761291" y="13221140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65D02CEC-456E-2646-BF5E-36712F1899FC}"/>
                </a:ext>
              </a:extLst>
            </p:cNvPr>
            <p:cNvCxnSpPr>
              <a:cxnSpLocks/>
            </p:cNvCxnSpPr>
            <p:nvPr/>
          </p:nvCxnSpPr>
          <p:spPr>
            <a:xfrm>
              <a:off x="927100" y="13344891"/>
              <a:ext cx="14340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5A06FF05-52C7-AB40-8479-1343289ABAF5}"/>
                </a:ext>
              </a:extLst>
            </p:cNvPr>
            <p:cNvSpPr txBox="1"/>
            <p:nvPr/>
          </p:nvSpPr>
          <p:spPr>
            <a:xfrm>
              <a:off x="5100770" y="15888357"/>
              <a:ext cx="15531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modDown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9ADAA419-A167-1A4E-AD36-A2B86EA33016}"/>
                </a:ext>
              </a:extLst>
            </p:cNvPr>
            <p:cNvSpPr txBox="1"/>
            <p:nvPr/>
          </p:nvSpPr>
          <p:spPr>
            <a:xfrm>
              <a:off x="2166821" y="14359208"/>
              <a:ext cx="6752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5579F595-C017-1D42-BDC1-6DC515C3FC08}"/>
                </a:ext>
              </a:extLst>
            </p:cNvPr>
            <p:cNvSpPr txBox="1"/>
            <p:nvPr/>
          </p:nvSpPr>
          <p:spPr>
            <a:xfrm rot="16200000">
              <a:off x="340411" y="13731677"/>
              <a:ext cx="905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67E7D2B5-F250-7148-AE65-E063DCFC334D}"/>
                </a:ext>
              </a:extLst>
            </p:cNvPr>
            <p:cNvSpPr txBox="1"/>
            <p:nvPr/>
          </p:nvSpPr>
          <p:spPr>
            <a:xfrm>
              <a:off x="544507" y="14594899"/>
              <a:ext cx="10401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D49C4C9-4092-9D4D-B2C5-293240C4DB51}"/>
                </a:ext>
              </a:extLst>
            </p:cNvPr>
            <p:cNvSpPr txBox="1"/>
            <p:nvPr/>
          </p:nvSpPr>
          <p:spPr>
            <a:xfrm>
              <a:off x="556003" y="14224588"/>
              <a:ext cx="4384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7291FE4F-14B6-7A4B-88BF-EB0D1C37EC67}"/>
                </a:ext>
              </a:extLst>
            </p:cNvPr>
            <p:cNvSpPr txBox="1"/>
            <p:nvPr/>
          </p:nvSpPr>
          <p:spPr>
            <a:xfrm>
              <a:off x="3255499" y="13660260"/>
              <a:ext cx="10806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4AF256B6-8568-CC4C-8B4C-57521F2F7E99}"/>
                </a:ext>
              </a:extLst>
            </p:cNvPr>
            <p:cNvSpPr txBox="1"/>
            <p:nvPr/>
          </p:nvSpPr>
          <p:spPr>
            <a:xfrm>
              <a:off x="4638546" y="15203259"/>
              <a:ext cx="6286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2F09F949-8554-CF4A-9A2A-F0D87CA68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785" y="15039182"/>
              <a:ext cx="1542358" cy="1050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087877C3-1644-874C-8E59-4B14448A7F07}"/>
                </a:ext>
              </a:extLst>
            </p:cNvPr>
            <p:cNvSpPr txBox="1"/>
            <p:nvPr/>
          </p:nvSpPr>
          <p:spPr>
            <a:xfrm>
              <a:off x="1947753" y="13139885"/>
              <a:ext cx="14164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subMe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0370D930-DE6F-2B48-8165-0850D8D67B3F}"/>
                </a:ext>
              </a:extLst>
            </p:cNvPr>
            <p:cNvSpPr txBox="1"/>
            <p:nvPr/>
          </p:nvSpPr>
          <p:spPr>
            <a:xfrm>
              <a:off x="2496775" y="14834777"/>
              <a:ext cx="108324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A90E645D-4420-214F-BEA5-900D17565A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0165" y="14710158"/>
              <a:ext cx="18428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3117CBF9-AA66-214C-A65A-9E2334961974}"/>
                </a:ext>
              </a:extLst>
            </p:cNvPr>
            <p:cNvCxnSpPr>
              <a:cxnSpLocks/>
            </p:cNvCxnSpPr>
            <p:nvPr/>
          </p:nvCxnSpPr>
          <p:spPr>
            <a:xfrm>
              <a:off x="2161744" y="14716871"/>
              <a:ext cx="0" cy="31660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Rounded Rectangle 508">
              <a:extLst>
                <a:ext uri="{FF2B5EF4-FFF2-40B4-BE49-F238E27FC236}">
                  <a16:creationId xmlns:a16="http://schemas.microsoft.com/office/drawing/2014/main" id="{93E7E62B-4DE3-B143-AD66-AF73CDD499E6}"/>
                </a:ext>
              </a:extLst>
            </p:cNvPr>
            <p:cNvSpPr/>
            <p:nvPr/>
          </p:nvSpPr>
          <p:spPr>
            <a:xfrm rot="16200000">
              <a:off x="-544685" y="15036479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C0E2967-B61D-4046-A26F-04FC78178228}"/>
                </a:ext>
              </a:extLst>
            </p:cNvPr>
            <p:cNvSpPr/>
            <p:nvPr/>
          </p:nvSpPr>
          <p:spPr>
            <a:xfrm>
              <a:off x="1495912" y="14965960"/>
              <a:ext cx="89607" cy="2401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3E99EB3C-C0B9-F443-8142-3180A5485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356" y="13536887"/>
              <a:ext cx="0" cy="221113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98522D0-C5CA-A947-95A7-09060B46AE54}"/>
                </a:ext>
              </a:extLst>
            </p:cNvPr>
            <p:cNvSpPr txBox="1"/>
            <p:nvPr/>
          </p:nvSpPr>
          <p:spPr>
            <a:xfrm>
              <a:off x="7382493" y="15618043"/>
              <a:ext cx="9190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22C27-6B7B-1349-B6A4-8A301438C394}"/>
              </a:ext>
            </a:extLst>
          </p:cNvPr>
          <p:cNvGrpSpPr/>
          <p:nvPr/>
        </p:nvGrpSpPr>
        <p:grpSpPr>
          <a:xfrm>
            <a:off x="176339" y="6397159"/>
            <a:ext cx="8381059" cy="3212554"/>
            <a:chOff x="221919" y="6653115"/>
            <a:chExt cx="8381059" cy="3212554"/>
          </a:xfrm>
        </p:grpSpPr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ABD0EA01-D1E3-C24D-AADE-4E142D7FF239}"/>
                </a:ext>
              </a:extLst>
            </p:cNvPr>
            <p:cNvSpPr/>
            <p:nvPr/>
          </p:nvSpPr>
          <p:spPr>
            <a:xfrm>
              <a:off x="221919" y="6709404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69EB7954-76AD-5B43-BF78-5F6669BC492C}"/>
                </a:ext>
              </a:extLst>
            </p:cNvPr>
            <p:cNvCxnSpPr>
              <a:cxnSpLocks/>
            </p:cNvCxnSpPr>
            <p:nvPr/>
          </p:nvCxnSpPr>
          <p:spPr>
            <a:xfrm>
              <a:off x="1765613" y="6955615"/>
              <a:ext cx="4328685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C4C6D55E-A42D-9F47-BC93-BF84525E62FC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91" y="8311259"/>
              <a:ext cx="352064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0E31DFB3-B9F2-CC43-97CA-AF518AC944E5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2" y="7266317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138B6076-E1D8-E54E-8D99-679FE8E0803C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10" y="9317012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64D46F0C-4665-264F-8D08-8BA66CAC342F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50" y="8967537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92CB16EB-B2A5-AC43-BDE2-662300F7BA01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81" y="8967537"/>
              <a:ext cx="41378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F5C08E17-E2C6-FF4E-8852-5D207E30D3F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65" y="8240153"/>
              <a:ext cx="128933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1A90B85B-4FC9-5941-80F1-E4358AB65E29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" y="7972444"/>
              <a:ext cx="107954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FCF58844-7951-AC41-ACB8-46F00B8CB2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0287" y="7761143"/>
              <a:ext cx="0" cy="47901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95BCB9E0-B1E7-7B40-A074-221C7B2EDF5F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7538030"/>
              <a:ext cx="0" cy="434414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02F06C3E-257C-3D48-B5AB-AEA04558FD38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03" y="7538030"/>
              <a:ext cx="92127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86944038-EFCF-5D4E-91CF-BFA52ADB6AAA}"/>
                </a:ext>
              </a:extLst>
            </p:cNvPr>
            <p:cNvCxnSpPr>
              <a:cxnSpLocks/>
            </p:cNvCxnSpPr>
            <p:nvPr/>
          </p:nvCxnSpPr>
          <p:spPr>
            <a:xfrm>
              <a:off x="1906253" y="7761143"/>
              <a:ext cx="65153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3D173D60-FF82-B246-A92B-B42359D56E4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86" y="7965098"/>
              <a:ext cx="0" cy="17910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D4443F86-9B7B-BB4D-8FE5-9910226E643E}"/>
                </a:ext>
              </a:extLst>
            </p:cNvPr>
            <p:cNvCxnSpPr>
              <a:cxnSpLocks/>
            </p:cNvCxnSpPr>
            <p:nvPr/>
          </p:nvCxnSpPr>
          <p:spPr>
            <a:xfrm>
              <a:off x="3976173" y="7965098"/>
              <a:ext cx="212113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4A5DBA62-5CB5-4345-8413-80E1B02885A0}"/>
                </a:ext>
              </a:extLst>
            </p:cNvPr>
            <p:cNvCxnSpPr>
              <a:cxnSpLocks/>
            </p:cNvCxnSpPr>
            <p:nvPr/>
          </p:nvCxnSpPr>
          <p:spPr>
            <a:xfrm>
              <a:off x="3253423" y="7618082"/>
              <a:ext cx="126696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546BC77-4E49-3D43-89D1-A6791EE92E8C}"/>
                </a:ext>
              </a:extLst>
            </p:cNvPr>
            <p:cNvCxnSpPr>
              <a:cxnSpLocks/>
            </p:cNvCxnSpPr>
            <p:nvPr/>
          </p:nvCxnSpPr>
          <p:spPr>
            <a:xfrm>
              <a:off x="4526496" y="7618082"/>
              <a:ext cx="0" cy="52611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83A1EB41-D003-AD44-BBD8-27C87A1881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8731615"/>
              <a:ext cx="18139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DD1A15DD-46E1-7F47-8716-9F4016564740}"/>
                </a:ext>
              </a:extLst>
            </p:cNvPr>
            <p:cNvCxnSpPr>
              <a:cxnSpLocks/>
            </p:cNvCxnSpPr>
            <p:nvPr/>
          </p:nvCxnSpPr>
          <p:spPr>
            <a:xfrm>
              <a:off x="610951" y="8463906"/>
              <a:ext cx="1553128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C611EAC-1F5D-1B4A-A609-0D4DAB41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24863" y="8112662"/>
              <a:ext cx="0" cy="618953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88EF111F-EBB1-6947-9B76-6F81EFFF6EBD}"/>
                </a:ext>
              </a:extLst>
            </p:cNvPr>
            <p:cNvCxnSpPr>
              <a:cxnSpLocks/>
            </p:cNvCxnSpPr>
            <p:nvPr/>
          </p:nvCxnSpPr>
          <p:spPr>
            <a:xfrm>
              <a:off x="2164079" y="7881141"/>
              <a:ext cx="0" cy="58276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B068587F-AC59-4A4F-82E4-394E456C540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193" y="7873092"/>
              <a:ext cx="111907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66735436-B90F-514D-AB3C-A52175EDF468}"/>
                </a:ext>
              </a:extLst>
            </p:cNvPr>
            <p:cNvCxnSpPr>
              <a:cxnSpLocks/>
            </p:cNvCxnSpPr>
            <p:nvPr/>
          </p:nvCxnSpPr>
          <p:spPr>
            <a:xfrm>
              <a:off x="2424863" y="8112662"/>
              <a:ext cx="85740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87861C80-C85A-BE42-B655-0F3CA3C0860E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" y="6959613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ounded Rectangle 294">
              <a:extLst>
                <a:ext uri="{FF2B5EF4-FFF2-40B4-BE49-F238E27FC236}">
                  <a16:creationId xmlns:a16="http://schemas.microsoft.com/office/drawing/2014/main" id="{F01C7518-4D62-CE4A-ACBB-272DA8FEA4ED}"/>
                </a:ext>
              </a:extLst>
            </p:cNvPr>
            <p:cNvSpPr/>
            <p:nvPr/>
          </p:nvSpPr>
          <p:spPr>
            <a:xfrm>
              <a:off x="4001942" y="813389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28AF5BF1-4BC3-1541-80AB-0046C747C0D5}"/>
                </a:ext>
              </a:extLst>
            </p:cNvPr>
            <p:cNvSpPr/>
            <p:nvPr/>
          </p:nvSpPr>
          <p:spPr>
            <a:xfrm>
              <a:off x="4745587" y="847147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297" name="Rounded Rectangle 296">
              <a:extLst>
                <a:ext uri="{FF2B5EF4-FFF2-40B4-BE49-F238E27FC236}">
                  <a16:creationId xmlns:a16="http://schemas.microsoft.com/office/drawing/2014/main" id="{071B33F7-1212-6F4E-A068-DCF51249367A}"/>
                </a:ext>
              </a:extLst>
            </p:cNvPr>
            <p:cNvSpPr/>
            <p:nvPr/>
          </p:nvSpPr>
          <p:spPr>
            <a:xfrm>
              <a:off x="5489232" y="880905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A7CB0746-1134-7F4B-AFC4-2D9137D1D715}"/>
                </a:ext>
              </a:extLst>
            </p:cNvPr>
            <p:cNvSpPr/>
            <p:nvPr/>
          </p:nvSpPr>
          <p:spPr>
            <a:xfrm>
              <a:off x="6232877" y="914663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E6E2E32F-40C2-D146-94A9-E35D90890906}"/>
                </a:ext>
              </a:extLst>
            </p:cNvPr>
            <p:cNvSpPr/>
            <p:nvPr/>
          </p:nvSpPr>
          <p:spPr>
            <a:xfrm>
              <a:off x="6976522" y="948422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301" name="Rounded Rectangle 300">
              <a:extLst>
                <a:ext uri="{FF2B5EF4-FFF2-40B4-BE49-F238E27FC236}">
                  <a16:creationId xmlns:a16="http://schemas.microsoft.com/office/drawing/2014/main" id="{D371C31A-EEE9-8E41-8D5D-78982783453D}"/>
                </a:ext>
              </a:extLst>
            </p:cNvPr>
            <p:cNvSpPr/>
            <p:nvPr/>
          </p:nvSpPr>
          <p:spPr>
            <a:xfrm>
              <a:off x="3282267" y="7796307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52C41629-5226-3F4F-BAD6-668756541543}"/>
                </a:ext>
              </a:extLst>
            </p:cNvPr>
            <p:cNvSpPr/>
            <p:nvPr/>
          </p:nvSpPr>
          <p:spPr>
            <a:xfrm>
              <a:off x="2560774" y="745872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ECD48881-C0D6-274B-820F-517B856A7CA4}"/>
                </a:ext>
              </a:extLst>
            </p:cNvPr>
            <p:cNvSpPr/>
            <p:nvPr/>
          </p:nvSpPr>
          <p:spPr>
            <a:xfrm>
              <a:off x="1072964" y="678355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318" name="Rounded Rectangle 317">
              <a:extLst>
                <a:ext uri="{FF2B5EF4-FFF2-40B4-BE49-F238E27FC236}">
                  <a16:creationId xmlns:a16="http://schemas.microsoft.com/office/drawing/2014/main" id="{148BFC8F-6FBC-C74C-A9B6-E56BA2ABC140}"/>
                </a:ext>
              </a:extLst>
            </p:cNvPr>
            <p:cNvSpPr/>
            <p:nvPr/>
          </p:nvSpPr>
          <p:spPr>
            <a:xfrm rot="16200000">
              <a:off x="-252" y="708308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21" name="Rounded Rectangle 320">
              <a:extLst>
                <a:ext uri="{FF2B5EF4-FFF2-40B4-BE49-F238E27FC236}">
                  <a16:creationId xmlns:a16="http://schemas.microsoft.com/office/drawing/2014/main" id="{AACDFF65-2040-0141-984F-035852069250}"/>
                </a:ext>
              </a:extLst>
            </p:cNvPr>
            <p:cNvSpPr/>
            <p:nvPr/>
          </p:nvSpPr>
          <p:spPr>
            <a:xfrm rot="16200000">
              <a:off x="-544682" y="864026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323" name="Rounded Rectangle 322">
              <a:extLst>
                <a:ext uri="{FF2B5EF4-FFF2-40B4-BE49-F238E27FC236}">
                  <a16:creationId xmlns:a16="http://schemas.microsoft.com/office/drawing/2014/main" id="{5964C534-FF7B-DA42-A493-933544D9C754}"/>
                </a:ext>
              </a:extLst>
            </p:cNvPr>
            <p:cNvSpPr/>
            <p:nvPr/>
          </p:nvSpPr>
          <p:spPr>
            <a:xfrm rot="16200000">
              <a:off x="7915714" y="7083083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C1E75AC4-69E1-EC49-8A67-A0FF50A09CC6}"/>
                </a:ext>
              </a:extLst>
            </p:cNvPr>
            <p:cNvSpPr/>
            <p:nvPr/>
          </p:nvSpPr>
          <p:spPr>
            <a:xfrm rot="16200000">
              <a:off x="7371284" y="8640265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264BFEB-79A9-E348-8620-C3142B746210}"/>
                </a:ext>
              </a:extLst>
            </p:cNvPr>
            <p:cNvSpPr/>
            <p:nvPr/>
          </p:nvSpPr>
          <p:spPr>
            <a:xfrm>
              <a:off x="6050251" y="822492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D60EFA8-4F33-514E-8FFA-E34AE0CC0E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98" y="6955615"/>
              <a:ext cx="0" cy="185344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8E9FDE39-84A5-DA44-8891-BF1A7DA602B8}"/>
                </a:ext>
              </a:extLst>
            </p:cNvPr>
            <p:cNvSpPr/>
            <p:nvPr/>
          </p:nvSpPr>
          <p:spPr>
            <a:xfrm>
              <a:off x="7735574" y="822492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A951EE40-5E27-6D4A-B636-44CBE557FE96}"/>
                </a:ext>
              </a:extLst>
            </p:cNvPr>
            <p:cNvSpPr/>
            <p:nvPr/>
          </p:nvSpPr>
          <p:spPr>
            <a:xfrm>
              <a:off x="7761291" y="6772546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B7560EE7-581B-9048-9550-94A878F72740}"/>
                </a:ext>
              </a:extLst>
            </p:cNvPr>
            <p:cNvSpPr txBox="1"/>
            <p:nvPr/>
          </p:nvSpPr>
          <p:spPr>
            <a:xfrm>
              <a:off x="2487659" y="6975020"/>
              <a:ext cx="11251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KSH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86D250B1-E693-0147-8905-7A7D55270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99430" y="7290145"/>
              <a:ext cx="313453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3448C423-E705-4644-8D77-66BAD7BCA594}"/>
                </a:ext>
              </a:extLst>
            </p:cNvPr>
            <p:cNvSpPr/>
            <p:nvPr/>
          </p:nvSpPr>
          <p:spPr>
            <a:xfrm>
              <a:off x="5589915" y="821034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9E79097E-0F88-124E-B970-C46284EAA1BA}"/>
                </a:ext>
              </a:extLst>
            </p:cNvPr>
            <p:cNvCxnSpPr>
              <a:cxnSpLocks/>
            </p:cNvCxnSpPr>
            <p:nvPr/>
          </p:nvCxnSpPr>
          <p:spPr>
            <a:xfrm>
              <a:off x="5633962" y="7301078"/>
              <a:ext cx="0" cy="1507978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18CA3490-1451-6B48-AA86-A56A05EB9B46}"/>
                </a:ext>
              </a:extLst>
            </p:cNvPr>
            <p:cNvSpPr txBox="1"/>
            <p:nvPr/>
          </p:nvSpPr>
          <p:spPr>
            <a:xfrm>
              <a:off x="1719123" y="6653115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24112E2A-4034-8542-921B-C0C6675766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98" y="8625175"/>
              <a:ext cx="212114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AA31DE87-3494-A642-AC5A-1AA7BE3C3088}"/>
                </a:ext>
              </a:extLst>
            </p:cNvPr>
            <p:cNvSpPr/>
            <p:nvPr/>
          </p:nvSpPr>
          <p:spPr>
            <a:xfrm>
              <a:off x="7735573" y="8520838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29A9DDBB-FA81-1546-BABB-C041ABECB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2" y="7266317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F19695F1-AFFE-A74F-A933-73B97276D0FF}"/>
                </a:ext>
              </a:extLst>
            </p:cNvPr>
            <p:cNvSpPr txBox="1"/>
            <p:nvPr/>
          </p:nvSpPr>
          <p:spPr>
            <a:xfrm>
              <a:off x="644310" y="7634475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650027A9-2970-794C-B0A5-B95D2C754ECD}"/>
                </a:ext>
              </a:extLst>
            </p:cNvPr>
            <p:cNvSpPr txBox="1"/>
            <p:nvPr/>
          </p:nvSpPr>
          <p:spPr>
            <a:xfrm>
              <a:off x="641083" y="7939269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A52A0391-5D40-F44B-9524-D6022171D9D5}"/>
                </a:ext>
              </a:extLst>
            </p:cNvPr>
            <p:cNvSpPr txBox="1"/>
            <p:nvPr/>
          </p:nvSpPr>
          <p:spPr>
            <a:xfrm>
              <a:off x="636858" y="8164194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7AA5E3A1-13C2-DD4B-B636-D6ECCFAE12D6}"/>
                </a:ext>
              </a:extLst>
            </p:cNvPr>
            <p:cNvSpPr txBox="1"/>
            <p:nvPr/>
          </p:nvSpPr>
          <p:spPr>
            <a:xfrm>
              <a:off x="653718" y="8421073"/>
              <a:ext cx="3786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90380437-AA96-054B-9ECD-7A51AB3E0454}"/>
                </a:ext>
              </a:extLst>
            </p:cNvPr>
            <p:cNvSpPr txBox="1"/>
            <p:nvPr/>
          </p:nvSpPr>
          <p:spPr>
            <a:xfrm>
              <a:off x="6607788" y="7954386"/>
              <a:ext cx="6752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01+10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D7A112FF-314A-F74E-BBE0-050AAFDD5855}"/>
                </a:ext>
              </a:extLst>
            </p:cNvPr>
            <p:cNvSpPr txBox="1"/>
            <p:nvPr/>
          </p:nvSpPr>
          <p:spPr>
            <a:xfrm>
              <a:off x="6482591" y="8287787"/>
              <a:ext cx="9241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AB5173CD-94F1-D34A-908E-315FA64F659B}"/>
                </a:ext>
              </a:extLst>
            </p:cNvPr>
            <p:cNvSpPr txBox="1"/>
            <p:nvPr/>
          </p:nvSpPr>
          <p:spPr>
            <a:xfrm>
              <a:off x="6117288" y="8665004"/>
              <a:ext cx="13211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prod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[L:2L]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59A6C967-6D2D-0C40-B879-95EABBA6C99C}"/>
                </a:ext>
              </a:extLst>
            </p:cNvPr>
            <p:cNvSpPr/>
            <p:nvPr/>
          </p:nvSpPr>
          <p:spPr>
            <a:xfrm>
              <a:off x="1816869" y="712114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9E7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6F71A5-7DE4-EA4F-A383-AD07F2AA830A}"/>
              </a:ext>
            </a:extLst>
          </p:cNvPr>
          <p:cNvGrpSpPr/>
          <p:nvPr/>
        </p:nvGrpSpPr>
        <p:grpSpPr>
          <a:xfrm>
            <a:off x="221919" y="3091157"/>
            <a:ext cx="8381059" cy="3156265"/>
            <a:chOff x="221919" y="3091157"/>
            <a:chExt cx="8381059" cy="3156265"/>
          </a:xfrm>
        </p:grpSpPr>
        <p:sp>
          <p:nvSpPr>
            <p:cNvPr id="576" name="Rounded Rectangle 575">
              <a:extLst>
                <a:ext uri="{FF2B5EF4-FFF2-40B4-BE49-F238E27FC236}">
                  <a16:creationId xmlns:a16="http://schemas.microsoft.com/office/drawing/2014/main" id="{DEE9E8D2-DA33-F641-B7A5-BB7BAA8EC3CB}"/>
                </a:ext>
              </a:extLst>
            </p:cNvPr>
            <p:cNvSpPr/>
            <p:nvPr/>
          </p:nvSpPr>
          <p:spPr>
            <a:xfrm>
              <a:off x="221919" y="3091157"/>
              <a:ext cx="8381059" cy="3156265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8B87EE87-8767-FD43-8F55-58D5F45FED78}"/>
                </a:ext>
              </a:extLst>
            </p:cNvPr>
            <p:cNvCxnSpPr>
              <a:cxnSpLocks/>
            </p:cNvCxnSpPr>
            <p:nvPr/>
          </p:nvCxnSpPr>
          <p:spPr>
            <a:xfrm>
              <a:off x="465141" y="3322836"/>
              <a:ext cx="608746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E2AC6D80-2DA2-5646-AB00-342CB5AAB226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88" y="5345900"/>
              <a:ext cx="41265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FE06108-3018-4949-9BD8-0C1045AB8613}"/>
                </a:ext>
              </a:extLst>
            </p:cNvPr>
            <p:cNvCxnSpPr>
              <a:cxnSpLocks/>
              <a:endCxn id="199" idx="2"/>
            </p:cNvCxnSpPr>
            <p:nvPr/>
          </p:nvCxnSpPr>
          <p:spPr>
            <a:xfrm flipV="1">
              <a:off x="5090188" y="5186728"/>
              <a:ext cx="2647" cy="159172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018DA25-9F71-864D-BFB0-17009E57595E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82" y="4910667"/>
              <a:ext cx="0" cy="276061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9BE3FA39-496B-BC43-9F51-489FEB7A2AF6}"/>
                </a:ext>
              </a:extLst>
            </p:cNvPr>
            <p:cNvCxnSpPr>
              <a:cxnSpLocks/>
            </p:cNvCxnSpPr>
            <p:nvPr/>
          </p:nvCxnSpPr>
          <p:spPr>
            <a:xfrm>
              <a:off x="6183013" y="5364573"/>
              <a:ext cx="2033150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519864F0-2AAB-B443-8B30-DBDD6E08BA2F}"/>
                </a:ext>
              </a:extLst>
            </p:cNvPr>
            <p:cNvCxnSpPr>
              <a:cxnSpLocks/>
            </p:cNvCxnSpPr>
            <p:nvPr/>
          </p:nvCxnSpPr>
          <p:spPr>
            <a:xfrm>
              <a:off x="7788342" y="3642407"/>
              <a:ext cx="42782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ACE8617E-264E-5F43-B509-AAB7D782AA24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10" y="5693102"/>
              <a:ext cx="98261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97BAB55-A606-9446-AED3-6140E380E362}"/>
                </a:ext>
              </a:extLst>
            </p:cNvPr>
            <p:cNvCxnSpPr>
              <a:cxnSpLocks/>
            </p:cNvCxnSpPr>
            <p:nvPr/>
          </p:nvCxnSpPr>
          <p:spPr>
            <a:xfrm>
              <a:off x="536759" y="4249589"/>
              <a:ext cx="274643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B4F8DC56-B6C3-8140-97C4-A71C95B8EC22}"/>
                </a:ext>
              </a:extLst>
            </p:cNvPr>
            <p:cNvCxnSpPr>
              <a:cxnSpLocks/>
            </p:cNvCxnSpPr>
            <p:nvPr/>
          </p:nvCxnSpPr>
          <p:spPr>
            <a:xfrm>
              <a:off x="536759" y="4511562"/>
              <a:ext cx="2746431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ED74759-3347-EA40-8DD1-453D428631F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88" y="3330021"/>
              <a:ext cx="0" cy="152406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B321570F-85B9-7744-B2C4-3E786E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766536" y="3322836"/>
              <a:ext cx="3323652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DA616FBD-28B4-764B-8E1A-305900C863D6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60" y="5701208"/>
              <a:ext cx="2588324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12A897E-CFCE-1143-8BE6-98E0E3B3444B}"/>
                </a:ext>
              </a:extLst>
            </p:cNvPr>
            <p:cNvCxnSpPr>
              <a:cxnSpLocks/>
            </p:cNvCxnSpPr>
            <p:nvPr/>
          </p:nvCxnSpPr>
          <p:spPr>
            <a:xfrm>
              <a:off x="637781" y="5017936"/>
              <a:ext cx="4108729" cy="0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197">
              <a:extLst>
                <a:ext uri="{FF2B5EF4-FFF2-40B4-BE49-F238E27FC236}">
                  <a16:creationId xmlns:a16="http://schemas.microsoft.com/office/drawing/2014/main" id="{CB71D4EA-7742-724D-9463-77C74EC442B3}"/>
                </a:ext>
              </a:extLst>
            </p:cNvPr>
            <p:cNvSpPr/>
            <p:nvPr/>
          </p:nvSpPr>
          <p:spPr>
            <a:xfrm>
              <a:off x="4002865" y="4511562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Add0</a:t>
              </a: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8FEB2298-064B-0A41-B959-228F0B2F671F}"/>
                </a:ext>
              </a:extLst>
            </p:cNvPr>
            <p:cNvSpPr/>
            <p:nvPr/>
          </p:nvSpPr>
          <p:spPr>
            <a:xfrm>
              <a:off x="4746510" y="4849145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Add1</a:t>
              </a:r>
            </a:p>
          </p:txBody>
        </p: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64D131F6-802F-784E-BB92-689C6650DED0}"/>
                </a:ext>
              </a:extLst>
            </p:cNvPr>
            <p:cNvSpPr/>
            <p:nvPr/>
          </p:nvSpPr>
          <p:spPr>
            <a:xfrm>
              <a:off x="5490155" y="5186728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Mul0</a:t>
              </a: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FA742316-2BE1-C54B-95E6-C40E96EB6D8A}"/>
                </a:ext>
              </a:extLst>
            </p:cNvPr>
            <p:cNvSpPr/>
            <p:nvPr/>
          </p:nvSpPr>
          <p:spPr>
            <a:xfrm>
              <a:off x="6233800" y="5524311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NTT1</a:t>
              </a:r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209A366B-ADD0-2049-ADA0-720EBDFF9C10}"/>
                </a:ext>
              </a:extLst>
            </p:cNvPr>
            <p:cNvSpPr/>
            <p:nvPr/>
          </p:nvSpPr>
          <p:spPr>
            <a:xfrm>
              <a:off x="6977445" y="5861894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Add2</a:t>
              </a:r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582DA8CD-1A7E-7443-9BCE-98A226BE6B69}"/>
                </a:ext>
              </a:extLst>
            </p:cNvPr>
            <p:cNvSpPr/>
            <p:nvPr/>
          </p:nvSpPr>
          <p:spPr>
            <a:xfrm>
              <a:off x="2561697" y="3836396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Mul1</a:t>
              </a:r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3824548F-5978-D045-94CF-BC920599DC76}"/>
                </a:ext>
              </a:extLst>
            </p:cNvPr>
            <p:cNvSpPr/>
            <p:nvPr/>
          </p:nvSpPr>
          <p:spPr>
            <a:xfrm>
              <a:off x="1817792" y="3498813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B693D408-9E9E-1C47-996F-B9E261E39385}"/>
                </a:ext>
              </a:extLst>
            </p:cNvPr>
            <p:cNvSpPr/>
            <p:nvPr/>
          </p:nvSpPr>
          <p:spPr>
            <a:xfrm>
              <a:off x="1073887" y="3161230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F8CB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NTT0</a:t>
              </a: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22B4E899-F8AF-F942-97B4-BCB0FDA13648}"/>
                </a:ext>
              </a:extLst>
            </p:cNvPr>
            <p:cNvSpPr/>
            <p:nvPr/>
          </p:nvSpPr>
          <p:spPr>
            <a:xfrm rot="16200000">
              <a:off x="671" y="3460757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E73D8B64-324F-BD44-B977-CF817224C105}"/>
                </a:ext>
              </a:extLst>
            </p:cNvPr>
            <p:cNvSpPr/>
            <p:nvPr/>
          </p:nvSpPr>
          <p:spPr>
            <a:xfrm rot="16200000">
              <a:off x="-543759" y="5017939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4A512E3D-354C-4A44-BE90-7BDB05629E1F}"/>
                </a:ext>
              </a:extLst>
            </p:cNvPr>
            <p:cNvSpPr/>
            <p:nvPr/>
          </p:nvSpPr>
          <p:spPr>
            <a:xfrm rot="16200000">
              <a:off x="7916637" y="3460755"/>
              <a:ext cx="936636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926B7A9E-F3D4-C043-8A8D-5957AA55DB6F}"/>
                </a:ext>
              </a:extLst>
            </p:cNvPr>
            <p:cNvSpPr/>
            <p:nvPr/>
          </p:nvSpPr>
          <p:spPr>
            <a:xfrm rot="16200000">
              <a:off x="7372207" y="5017937"/>
              <a:ext cx="2025500" cy="337583"/>
            </a:xfrm>
            <a:prstGeom prst="roundRect">
              <a:avLst>
                <a:gd name="adj" fmla="val 1981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Register File</a:t>
              </a: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5C93D6-C33D-2D4E-92F6-EB0268A529DD}"/>
                </a:ext>
              </a:extLst>
            </p:cNvPr>
            <p:cNvSpPr/>
            <p:nvPr/>
          </p:nvSpPr>
          <p:spPr>
            <a:xfrm>
              <a:off x="7735575" y="5288374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C334419-2BCA-CA48-AB0D-2ADCC0D8FB44}"/>
                </a:ext>
              </a:extLst>
            </p:cNvPr>
            <p:cNvSpPr/>
            <p:nvPr/>
          </p:nvSpPr>
          <p:spPr>
            <a:xfrm>
              <a:off x="3599013" y="4942942"/>
              <a:ext cx="88093" cy="1726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91D386E2-0B3A-A349-BE46-CB240BA81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620" y="3642407"/>
              <a:ext cx="0" cy="2050695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B62E661A-3173-494D-B315-3A1018141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60" y="4511563"/>
              <a:ext cx="0" cy="1181539"/>
            </a:xfrm>
            <a:prstGeom prst="straightConnector1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BF8741C6-4A34-C54D-A171-7C05B2E91C9A}"/>
                </a:ext>
              </a:extLst>
            </p:cNvPr>
            <p:cNvSpPr txBox="1"/>
            <p:nvPr/>
          </p:nvSpPr>
          <p:spPr>
            <a:xfrm>
              <a:off x="617845" y="3470342"/>
              <a:ext cx="9053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[L-1]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1200BF34-0D72-834D-AAC8-B4050442E0AF}"/>
                </a:ext>
              </a:extLst>
            </p:cNvPr>
            <p:cNvSpPr txBox="1"/>
            <p:nvPr/>
          </p:nvSpPr>
          <p:spPr>
            <a:xfrm>
              <a:off x="2722885" y="3360513"/>
              <a:ext cx="14164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subMe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8743D6BE-D188-1344-B146-505EAB599AAF}"/>
                </a:ext>
              </a:extLst>
            </p:cNvPr>
            <p:cNvSpPr txBox="1"/>
            <p:nvPr/>
          </p:nvSpPr>
          <p:spPr>
            <a:xfrm>
              <a:off x="3788579" y="5336843"/>
              <a:ext cx="8596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DEAED535-F2AE-4B40-9FB0-DF2A78D39DE9}"/>
                </a:ext>
              </a:extLst>
            </p:cNvPr>
            <p:cNvSpPr txBox="1"/>
            <p:nvPr/>
          </p:nvSpPr>
          <p:spPr>
            <a:xfrm>
              <a:off x="569989" y="4692484"/>
              <a:ext cx="10832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res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[0:L-1]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19C1CADF-24CA-F04E-B493-8749737FB58E}"/>
                </a:ext>
              </a:extLst>
            </p:cNvPr>
            <p:cNvSpPr txBox="1"/>
            <p:nvPr/>
          </p:nvSpPr>
          <p:spPr>
            <a:xfrm>
              <a:off x="438364" y="3938339"/>
              <a:ext cx="10795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E8E2CC88-80AA-7B48-9ADC-4E4A910AEE9A}"/>
                </a:ext>
              </a:extLst>
            </p:cNvPr>
            <p:cNvSpPr txBox="1"/>
            <p:nvPr/>
          </p:nvSpPr>
          <p:spPr>
            <a:xfrm>
              <a:off x="438364" y="4210834"/>
              <a:ext cx="10795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b</a:t>
              </a:r>
              <a:r>
                <a:rPr lang="en-US" sz="15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[0:L]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88660F85-E249-154B-B4CF-216B31D98424}"/>
                </a:ext>
              </a:extLst>
            </p:cNvPr>
            <p:cNvSpPr txBox="1"/>
            <p:nvPr/>
          </p:nvSpPr>
          <p:spPr>
            <a:xfrm>
              <a:off x="5541633" y="4533873"/>
              <a:ext cx="6286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</a:t>
              </a:r>
              <a:endPara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3BFADAC-9B02-8945-954E-6F3E63CC3673}"/>
                </a:ext>
              </a:extLst>
            </p:cNvPr>
            <p:cNvSpPr/>
            <p:nvPr/>
          </p:nvSpPr>
          <p:spPr>
            <a:xfrm>
              <a:off x="7761291" y="3126861"/>
              <a:ext cx="337402" cy="3477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C74F7194-EE84-E74E-B59E-C1FD98BB1722}"/>
                </a:ext>
              </a:extLst>
            </p:cNvPr>
            <p:cNvSpPr/>
            <p:nvPr/>
          </p:nvSpPr>
          <p:spPr>
            <a:xfrm>
              <a:off x="3283190" y="4173979"/>
              <a:ext cx="692649" cy="33758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08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43C36A-C9EF-C84F-8CF1-16C84BA866D7}"/>
              </a:ext>
            </a:extLst>
          </p:cNvPr>
          <p:cNvGrpSpPr/>
          <p:nvPr/>
        </p:nvGrpSpPr>
        <p:grpSpPr>
          <a:xfrm rot="5400000">
            <a:off x="1199225" y="-84018"/>
            <a:ext cx="5442381" cy="6606894"/>
            <a:chOff x="2827056" y="-365373"/>
            <a:chExt cx="5442381" cy="6606894"/>
          </a:xfrm>
        </p:grpSpPr>
        <p:sp>
          <p:nvSpPr>
            <p:cNvPr id="235" name="Rounded Rectangle 234">
              <a:extLst>
                <a:ext uri="{FF2B5EF4-FFF2-40B4-BE49-F238E27FC236}">
                  <a16:creationId xmlns:a16="http://schemas.microsoft.com/office/drawing/2014/main" id="{4447FD1B-3853-D74B-9FA6-3EF244906487}"/>
                </a:ext>
              </a:extLst>
            </p:cNvPr>
            <p:cNvSpPr/>
            <p:nvPr/>
          </p:nvSpPr>
          <p:spPr>
            <a:xfrm>
              <a:off x="6204264" y="4491761"/>
              <a:ext cx="1992263" cy="1607297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DBB7795F-F85C-4141-92BA-0690E4A0FA8B}"/>
                </a:ext>
              </a:extLst>
            </p:cNvPr>
            <p:cNvSpPr/>
            <p:nvPr/>
          </p:nvSpPr>
          <p:spPr>
            <a:xfrm>
              <a:off x="6251846" y="4562130"/>
              <a:ext cx="1867591" cy="962103"/>
            </a:xfrm>
            <a:prstGeom prst="roundRect">
              <a:avLst>
                <a:gd name="adj" fmla="val 10818"/>
              </a:avLst>
            </a:prstGeom>
            <a:solidFill>
              <a:srgbClr val="95A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Automorphism</a:t>
              </a:r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5769F0CF-4DC9-9843-A4E9-637B0F5E4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3027" y="5500623"/>
              <a:ext cx="1001750" cy="469392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8BF132A8-0A61-FC4E-9B5D-7A20E642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4777" y="5492233"/>
              <a:ext cx="1005840" cy="469392"/>
            </a:xfrm>
            <a:prstGeom prst="rect">
              <a:avLst/>
            </a:prstGeom>
          </p:spPr>
        </p:pic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96A9E447-AFA1-F740-9649-E73957502ABD}"/>
                </a:ext>
              </a:extLst>
            </p:cNvPr>
            <p:cNvSpPr/>
            <p:nvPr/>
          </p:nvSpPr>
          <p:spPr>
            <a:xfrm>
              <a:off x="3243915" y="4503516"/>
              <a:ext cx="1992263" cy="1607297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4EC98ED-6588-E643-96EC-A86B688D0976}"/>
                </a:ext>
              </a:extLst>
            </p:cNvPr>
            <p:cNvSpPr/>
            <p:nvPr/>
          </p:nvSpPr>
          <p:spPr>
            <a:xfrm>
              <a:off x="3232679" y="-365373"/>
              <a:ext cx="2275012" cy="3396911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369F51-7157-3A4E-A5FC-3D25D9D85220}"/>
                </a:ext>
              </a:extLst>
            </p:cNvPr>
            <p:cNvSpPr txBox="1"/>
            <p:nvPr/>
          </p:nvSpPr>
          <p:spPr>
            <a:xfrm rot="16200000">
              <a:off x="1679209" y="1200019"/>
              <a:ext cx="2695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Keyswitching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pipeline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D2DE40D-0033-D64F-839D-9B5DDF6F6116}"/>
                </a:ext>
              </a:extLst>
            </p:cNvPr>
            <p:cNvSpPr/>
            <p:nvPr/>
          </p:nvSpPr>
          <p:spPr>
            <a:xfrm>
              <a:off x="3291497" y="4573885"/>
              <a:ext cx="1867591" cy="962103"/>
            </a:xfrm>
            <a:prstGeom prst="roundRect">
              <a:avLst>
                <a:gd name="adj" fmla="val 10818"/>
              </a:avLst>
            </a:prstGeom>
            <a:solidFill>
              <a:srgbClr val="95A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Automorphism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79D12ABB-04A5-3F40-9E0A-278271D8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7898" y="2446121"/>
              <a:ext cx="1005840" cy="469392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1454FC22-4609-144B-B6F8-8DC8C7DE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5375" y="2434591"/>
              <a:ext cx="1001750" cy="469392"/>
            </a:xfrm>
            <a:prstGeom prst="rect">
              <a:avLst/>
            </a:prstGeom>
          </p:spPr>
        </p:pic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65F8B4E2-12AB-0F46-8A0C-1F4E2053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4587" y="2691843"/>
              <a:ext cx="1001750" cy="469392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4AF714EE-6476-4F44-9BA4-29B6B5FB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2580" y="2688546"/>
              <a:ext cx="1005840" cy="469392"/>
            </a:xfrm>
            <a:prstGeom prst="rect">
              <a:avLst/>
            </a:prstGeom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E633ACC-3545-5B44-BAE8-B6410FB7AB8C}"/>
                </a:ext>
              </a:extLst>
            </p:cNvPr>
            <p:cNvSpPr/>
            <p:nvPr/>
          </p:nvSpPr>
          <p:spPr>
            <a:xfrm>
              <a:off x="3279892" y="1549957"/>
              <a:ext cx="2178212" cy="696724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pic>
          <p:nvPicPr>
            <p:cNvPr id="380" name="Graphic 379">
              <a:extLst>
                <a:ext uri="{FF2B5EF4-FFF2-40B4-BE49-F238E27FC236}">
                  <a16:creationId xmlns:a16="http://schemas.microsoft.com/office/drawing/2014/main" id="{464D6729-0650-2844-8090-158552F8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4428" y="5763738"/>
              <a:ext cx="1005840" cy="469392"/>
            </a:xfrm>
            <a:prstGeom prst="rect">
              <a:avLst/>
            </a:prstGeom>
          </p:spPr>
        </p:pic>
        <p:pic>
          <p:nvPicPr>
            <p:cNvPr id="381" name="Graphic 380">
              <a:extLst>
                <a:ext uri="{FF2B5EF4-FFF2-40B4-BE49-F238E27FC236}">
                  <a16:creationId xmlns:a16="http://schemas.microsoft.com/office/drawing/2014/main" id="{9968AF5F-B624-DA4B-9736-B5AB1270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5772129"/>
              <a:ext cx="1001750" cy="469392"/>
            </a:xfrm>
            <a:prstGeom prst="rect">
              <a:avLst/>
            </a:prstGeom>
          </p:spPr>
        </p:pic>
        <p:sp>
          <p:nvSpPr>
            <p:cNvPr id="524" name="Rounded Rectangle 523">
              <a:extLst>
                <a:ext uri="{FF2B5EF4-FFF2-40B4-BE49-F238E27FC236}">
                  <a16:creationId xmlns:a16="http://schemas.microsoft.com/office/drawing/2014/main" id="{39515946-B8F2-AB4D-85EC-4925B5B9241B}"/>
                </a:ext>
              </a:extLst>
            </p:cNvPr>
            <p:cNvSpPr/>
            <p:nvPr/>
          </p:nvSpPr>
          <p:spPr>
            <a:xfrm rot="16200000">
              <a:off x="4027058" y="2400328"/>
              <a:ext cx="658927" cy="479540"/>
            </a:xfrm>
            <a:prstGeom prst="roundRect">
              <a:avLst>
                <a:gd name="adj" fmla="val 108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86872B43-1DA6-9342-80C6-D4DB3F76CBC0}"/>
                </a:ext>
              </a:extLst>
            </p:cNvPr>
            <p:cNvSpPr txBox="1"/>
            <p:nvPr/>
          </p:nvSpPr>
          <p:spPr>
            <a:xfrm rot="16200000">
              <a:off x="4162795" y="2486673"/>
              <a:ext cx="6383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</a:rPr>
                <a:t>#$@1-</a:t>
              </a:r>
            </a:p>
          </p:txBody>
        </p:sp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1555573A-B737-F84E-A9AA-23E84667A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5512378"/>
              <a:ext cx="1001750" cy="469392"/>
            </a:xfrm>
            <a:prstGeom prst="rect">
              <a:avLst/>
            </a:prstGeom>
          </p:spPr>
        </p:pic>
        <p:pic>
          <p:nvPicPr>
            <p:cNvPr id="206" name="Graphic 205">
              <a:extLst>
                <a:ext uri="{FF2B5EF4-FFF2-40B4-BE49-F238E27FC236}">
                  <a16:creationId xmlns:a16="http://schemas.microsoft.com/office/drawing/2014/main" id="{C8B1E5E5-6DF6-8140-804D-8F0F15B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4428" y="5503988"/>
              <a:ext cx="1005840" cy="469392"/>
            </a:xfrm>
            <a:prstGeom prst="rect">
              <a:avLst/>
            </a:prstGeom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8DEBCF1-1686-8647-96A7-B7D68300DC07}"/>
                </a:ext>
              </a:extLst>
            </p:cNvPr>
            <p:cNvSpPr/>
            <p:nvPr/>
          </p:nvSpPr>
          <p:spPr>
            <a:xfrm rot="16200000">
              <a:off x="5123850" y="1295976"/>
              <a:ext cx="1170538" cy="4956967"/>
            </a:xfrm>
            <a:prstGeom prst="roundRect">
              <a:avLst>
                <a:gd name="adj" fmla="val 432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256MB Banked Scratchpad</a:t>
              </a:r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20CE1E0E-CF98-3441-8C6D-B1EE53A06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77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58767B23-0E6F-ED4D-B204-0DF416A4B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412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C2BF7DBB-4FEA-DC4E-B117-1BC3AC81D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647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65A3FF07-A8CB-2D4B-A568-FF025465A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825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81E9D79D-CD48-F148-8C88-96AC9E3F8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1176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182E84A-AC6C-584C-8A6A-209F19897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947" y="303810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B7C53C54-88C0-A943-8EB5-57662773B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2678" y="731971"/>
              <a:ext cx="1001750" cy="469392"/>
            </a:xfrm>
            <a:prstGeom prst="rect">
              <a:avLst/>
            </a:prstGeom>
          </p:spPr>
        </p:pic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CF1DBBF8-049E-734F-9805-43F34BE87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5941" y="725316"/>
              <a:ext cx="1001750" cy="469392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F9254B11-3CCC-AE4A-B871-08A483592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0633" y="379129"/>
              <a:ext cx="1005840" cy="469392"/>
            </a:xfrm>
            <a:prstGeom prst="rect">
              <a:avLst/>
            </a:prstGeom>
          </p:spPr>
        </p:pic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6A105429-3A45-CD4D-A076-F01454AF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10337" y="370872"/>
              <a:ext cx="1005840" cy="469392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756ADAA-1ED3-0C49-BAE2-92E3EBC023B4}"/>
                </a:ext>
              </a:extLst>
            </p:cNvPr>
            <p:cNvSpPr txBox="1"/>
            <p:nvPr/>
          </p:nvSpPr>
          <p:spPr>
            <a:xfrm>
              <a:off x="4172068" y="36697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A35E862C-B055-764B-91DF-C33B8CDAC2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10" y="691209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AC88A48-4F93-DE4B-9104-0F56C121E13E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41" y="678986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16DD3D4-459A-3945-912E-1782B88F660D}"/>
                </a:ext>
              </a:extLst>
            </p:cNvPr>
            <p:cNvSpPr txBox="1"/>
            <p:nvPr/>
          </p:nvSpPr>
          <p:spPr>
            <a:xfrm>
              <a:off x="4193628" y="68675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E427AA6-BAF9-9F42-A87B-68E566F78375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10" y="1053882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7ABE1E9-8839-0446-9070-B783D2828269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41" y="1041659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458E3C3-77B7-3C4E-AA6E-CF8D9B986329}"/>
                </a:ext>
              </a:extLst>
            </p:cNvPr>
            <p:cNvGrpSpPr/>
            <p:nvPr/>
          </p:nvGrpSpPr>
          <p:grpSpPr>
            <a:xfrm rot="16200000">
              <a:off x="3629777" y="1233345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453AA9-626E-7943-BA31-0EBDD1B914C7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E8C34C6-0F46-9E40-AC28-8D75FEC60818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6EB072-7DD0-8E41-881D-FA881A3BA6D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0C30C85-71D3-C644-87EB-F26291751F15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D7CA93A-AF72-6B44-A182-ED5294990582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C63A22C-045E-D444-AB80-71CC0A2FACC7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4F7A2D6-47B0-ED48-9962-7CB44967CEB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22CEA3F-825D-484C-8EDD-E4E4B141A944}"/>
                </a:ext>
              </a:extLst>
            </p:cNvPr>
            <p:cNvGrpSpPr/>
            <p:nvPr/>
          </p:nvGrpSpPr>
          <p:grpSpPr>
            <a:xfrm rot="16200000">
              <a:off x="4922165" y="1232079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C53DE4F-FD4F-7A44-97DA-2152BDE48CA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B9AD93E-5FF7-3643-AA28-00ABBD7B4EA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5D093EA-4E84-1C46-BEB4-C81DE46485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3897E0-035C-B140-8568-C25673E64BD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1AFD029-EAF6-3343-B624-BE4CC155031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1FBB1A-3D11-E346-8834-02A3A5815473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313EB8F-390A-BE4F-8D67-FC978E5D21CF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7CC91BF5-263E-6248-B5BC-BAED2AB07F55}"/>
                </a:ext>
              </a:extLst>
            </p:cNvPr>
            <p:cNvSpPr/>
            <p:nvPr/>
          </p:nvSpPr>
          <p:spPr>
            <a:xfrm rot="16200000">
              <a:off x="3845197" y="-111980"/>
              <a:ext cx="1065219" cy="2176027"/>
            </a:xfrm>
            <a:prstGeom prst="roundRect">
              <a:avLst>
                <a:gd name="adj" fmla="val 6680"/>
              </a:avLst>
            </a:prstGeom>
            <a:solidFill>
              <a:schemeClr val="accent6">
                <a:lumMod val="60000"/>
                <a:lumOff val="40000"/>
                <a:alpha val="79608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DC325957-40BB-3242-9A9A-C17C3B5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3022" y="2189644"/>
              <a:ext cx="1005840" cy="469392"/>
            </a:xfrm>
            <a:prstGeom prst="rect">
              <a:avLst/>
            </a:prstGeom>
          </p:spPr>
        </p:pic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8DAF7F34-22D8-4C4F-BA60-2E88C9EF7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0251" y="2184958"/>
              <a:ext cx="1001750" cy="4693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EF0586-BA80-8B4E-A24E-F0F7D80A6C95}"/>
                </a:ext>
              </a:extLst>
            </p:cNvPr>
            <p:cNvSpPr txBox="1"/>
            <p:nvPr/>
          </p:nvSpPr>
          <p:spPr>
            <a:xfrm>
              <a:off x="5465819" y="2157035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49B7E9A-B363-0448-9CA9-6BB3A9D7B9C1}"/>
                </a:ext>
              </a:extLst>
            </p:cNvPr>
            <p:cNvSpPr txBox="1"/>
            <p:nvPr/>
          </p:nvSpPr>
          <p:spPr>
            <a:xfrm>
              <a:off x="5465819" y="700778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9443126-42C4-5C46-92FB-1A405428BFD1}"/>
                </a:ext>
              </a:extLst>
            </p:cNvPr>
            <p:cNvSpPr/>
            <p:nvPr/>
          </p:nvSpPr>
          <p:spPr>
            <a:xfrm>
              <a:off x="5942088" y="-334815"/>
              <a:ext cx="2275012" cy="3360948"/>
            </a:xfrm>
            <a:prstGeom prst="roundRect">
              <a:avLst>
                <a:gd name="adj" fmla="val 163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DF3F7852-2870-084C-984D-9E4DC756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7307" y="2440716"/>
              <a:ext cx="1005840" cy="469392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EEB79425-8178-094F-9856-C03F75D2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1989" y="2683141"/>
              <a:ext cx="1005840" cy="469392"/>
            </a:xfrm>
            <a:prstGeom prst="rect">
              <a:avLst/>
            </a:prstGeom>
          </p:spPr>
        </p:pic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1177B3C9-5B55-8D42-8A66-75506E1FB665}"/>
                </a:ext>
              </a:extLst>
            </p:cNvPr>
            <p:cNvSpPr/>
            <p:nvPr/>
          </p:nvSpPr>
          <p:spPr>
            <a:xfrm>
              <a:off x="5989301" y="1553417"/>
              <a:ext cx="2178212" cy="687859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8233D2A2-E1F5-E246-A9EB-255C84F369CE}"/>
                </a:ext>
              </a:extLst>
            </p:cNvPr>
            <p:cNvSpPr/>
            <p:nvPr/>
          </p:nvSpPr>
          <p:spPr>
            <a:xfrm rot="16200000">
              <a:off x="6736467" y="2394923"/>
              <a:ext cx="658927" cy="479540"/>
            </a:xfrm>
            <a:prstGeom prst="roundRect">
              <a:avLst>
                <a:gd name="adj" fmla="val 108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PRG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133EEF1-8058-3149-8271-9939F399D888}"/>
                </a:ext>
              </a:extLst>
            </p:cNvPr>
            <p:cNvSpPr txBox="1"/>
            <p:nvPr/>
          </p:nvSpPr>
          <p:spPr>
            <a:xfrm rot="16200000">
              <a:off x="6872204" y="2481268"/>
              <a:ext cx="6383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50000"/>
                    </a:schemeClr>
                  </a:solidFill>
                </a:rPr>
                <a:t>#$@1-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60819B9-69DF-3243-A96A-4D2E887A3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18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1A52BC3-0B18-8542-8676-D9D825BC3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353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F39E00F1-773D-B242-8445-FD20924B3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88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AF178D6-310D-2D41-B3D2-58FBB93BC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234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570C8AF-4DD6-D744-97BB-2B63829BA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585" y="3027294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6F9F1A6-0956-4445-B142-82FAB0DF6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356" y="3032699"/>
              <a:ext cx="0" cy="1433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83724236-96C0-5F44-AC50-D20F5E24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087" y="726566"/>
              <a:ext cx="1001750" cy="469392"/>
            </a:xfrm>
            <a:prstGeom prst="rect">
              <a:avLst/>
            </a:prstGeom>
          </p:spPr>
        </p:pic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11EAD08A-8CAC-7845-87BA-3C470AA2B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5350" y="719911"/>
              <a:ext cx="1001750" cy="469392"/>
            </a:xfrm>
            <a:prstGeom prst="rect">
              <a:avLst/>
            </a:prstGeom>
          </p:spPr>
        </p:pic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C0E6F094-C137-F840-B762-DBF32235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0042" y="373724"/>
              <a:ext cx="1005840" cy="469392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4C3F444F-86E7-EF42-8668-3DB94FF4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19746" y="365467"/>
              <a:ext cx="1005840" cy="469392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6FB4821-25B5-8847-9A24-6AAE36A4A05A}"/>
                </a:ext>
              </a:extLst>
            </p:cNvPr>
            <p:cNvSpPr txBox="1"/>
            <p:nvPr/>
          </p:nvSpPr>
          <p:spPr>
            <a:xfrm>
              <a:off x="6881477" y="36156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9C9640-FD22-0242-BE41-99072EB215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619" y="685804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2E636C25-B38A-D343-9352-3821E50A9953}"/>
                </a:ext>
              </a:extLst>
            </p:cNvPr>
            <p:cNvCxnSpPr>
              <a:cxnSpLocks/>
            </p:cNvCxnSpPr>
            <p:nvPr/>
          </p:nvCxnSpPr>
          <p:spPr>
            <a:xfrm>
              <a:off x="7755950" y="673581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4B07F1-77D9-F944-8826-37B818936CED}"/>
                </a:ext>
              </a:extLst>
            </p:cNvPr>
            <p:cNvSpPr txBox="1"/>
            <p:nvPr/>
          </p:nvSpPr>
          <p:spPr>
            <a:xfrm>
              <a:off x="6903037" y="681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8B3F053-9927-1946-9DE6-9D9C263E1D0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619" y="1048477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6354292-ABA7-9C48-B3DE-5DC8D6BA50FF}"/>
                </a:ext>
              </a:extLst>
            </p:cNvPr>
            <p:cNvCxnSpPr>
              <a:cxnSpLocks/>
            </p:cNvCxnSpPr>
            <p:nvPr/>
          </p:nvCxnSpPr>
          <p:spPr>
            <a:xfrm>
              <a:off x="7755950" y="1036254"/>
              <a:ext cx="0" cy="1597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C7225EB-9345-6448-BA98-BCB355D268B5}"/>
                </a:ext>
              </a:extLst>
            </p:cNvPr>
            <p:cNvGrpSpPr/>
            <p:nvPr/>
          </p:nvGrpSpPr>
          <p:grpSpPr>
            <a:xfrm rot="16200000">
              <a:off x="6339186" y="1227940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A4BB9B6-F82C-8342-9F98-40C5061C40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641EFC6-A0ED-7646-AD42-774D03A15A58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447904B-283B-8745-B8C6-01982F4A50B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C68658-E4BE-B24A-AC4B-FABA6A427D04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38EF6AD-3935-1D4A-B0F9-2E01ECE84952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F8CC481-823E-AD46-8395-A0BC407E0EDB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074726D-70C6-584A-AA7E-FE9EA639342E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71165AC-932B-4B41-8A6D-C3458A65FB91}"/>
                </a:ext>
              </a:extLst>
            </p:cNvPr>
            <p:cNvGrpSpPr/>
            <p:nvPr/>
          </p:nvGrpSpPr>
          <p:grpSpPr>
            <a:xfrm rot="16200000">
              <a:off x="7631574" y="1226674"/>
              <a:ext cx="248753" cy="225094"/>
              <a:chOff x="10794702" y="781515"/>
              <a:chExt cx="532267" cy="41746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79EECB-17A3-5E44-83BE-FC2BA40C28F3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86653C0-8583-074D-A674-7FF8CA209B3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79A428D-F74C-654B-A69C-9185C073C37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F09208C-BADC-AE4B-9E47-519455E3B2D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48F8886-2525-C54B-A626-ADC68A3DF7D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55E48CF-0BC5-7B48-8E0E-002CC06C77A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053533A-6FCA-7242-B876-B8090896715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DA760DF8-AB6B-CC42-8A28-DB369E52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2431" y="2184239"/>
              <a:ext cx="1005840" cy="46939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1BEB0C-E685-F640-AA1B-1BBA501D4B55}"/>
                </a:ext>
              </a:extLst>
            </p:cNvPr>
            <p:cNvSpPr/>
            <p:nvPr/>
          </p:nvSpPr>
          <p:spPr>
            <a:xfrm>
              <a:off x="3279763" y="1788891"/>
              <a:ext cx="488775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6291E7E9-3449-B846-8E32-5855444C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7687" y="2425070"/>
              <a:ext cx="1001750" cy="469392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3828E76F-C7BE-CF41-A6D7-3C88840EF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6899" y="2682322"/>
              <a:ext cx="1001750" cy="469392"/>
            </a:xfrm>
            <a:prstGeom prst="rect">
              <a:avLst/>
            </a:prstGeom>
          </p:spPr>
        </p:pic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3818ADD1-5350-5647-A0E0-104413C4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563" y="2175437"/>
              <a:ext cx="1001750" cy="469392"/>
            </a:xfrm>
            <a:prstGeom prst="rect">
              <a:avLst/>
            </a:prstGeom>
          </p:spPr>
        </p:pic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6F574C45-D7C8-6B42-9100-FA214D61CEAE}"/>
                </a:ext>
              </a:extLst>
            </p:cNvPr>
            <p:cNvSpPr/>
            <p:nvPr/>
          </p:nvSpPr>
          <p:spPr>
            <a:xfrm rot="16200000">
              <a:off x="6538484" y="-121643"/>
              <a:ext cx="1065219" cy="2176027"/>
            </a:xfrm>
            <a:prstGeom prst="roundRect">
              <a:avLst>
                <a:gd name="adj" fmla="val 6680"/>
              </a:avLst>
            </a:prstGeom>
            <a:solidFill>
              <a:schemeClr val="accent6">
                <a:lumMod val="60000"/>
                <a:lumOff val="40000"/>
                <a:alpha val="79608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CRB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C4BBC-41FA-2045-8CC9-C964B6D8019D}"/>
                </a:ext>
              </a:extLst>
            </p:cNvPr>
            <p:cNvSpPr txBox="1"/>
            <p:nvPr/>
          </p:nvSpPr>
          <p:spPr>
            <a:xfrm>
              <a:off x="4032554" y="148533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12903A0-FD1E-494E-BEFB-5FC05C1EDFD8}"/>
                </a:ext>
              </a:extLst>
            </p:cNvPr>
            <p:cNvSpPr txBox="1"/>
            <p:nvPr/>
          </p:nvSpPr>
          <p:spPr>
            <a:xfrm>
              <a:off x="4034393" y="193992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6A769E1-5FB3-DE48-B7C9-47A5F24DDEAF}"/>
                </a:ext>
              </a:extLst>
            </p:cNvPr>
            <p:cNvSpPr txBox="1"/>
            <p:nvPr/>
          </p:nvSpPr>
          <p:spPr>
            <a:xfrm>
              <a:off x="6834375" y="1482719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88FB766-0F0A-9D41-A7BB-454F4202BFB0}"/>
                </a:ext>
              </a:extLst>
            </p:cNvPr>
            <p:cNvSpPr txBox="1"/>
            <p:nvPr/>
          </p:nvSpPr>
          <p:spPr>
            <a:xfrm>
              <a:off x="6836214" y="1937309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424AE0E3-86EB-B844-A235-67BF91738439}"/>
                </a:ext>
              </a:extLst>
            </p:cNvPr>
            <p:cNvSpPr/>
            <p:nvPr/>
          </p:nvSpPr>
          <p:spPr>
            <a:xfrm>
              <a:off x="3265185" y="-298135"/>
              <a:ext cx="2178212" cy="696724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BE7E9C5F-7023-DC47-962A-A297A4C543A8}"/>
                </a:ext>
              </a:extLst>
            </p:cNvPr>
            <p:cNvSpPr/>
            <p:nvPr/>
          </p:nvSpPr>
          <p:spPr>
            <a:xfrm>
              <a:off x="5974594" y="-294675"/>
              <a:ext cx="2178212" cy="687859"/>
            </a:xfrm>
            <a:prstGeom prst="roundRect">
              <a:avLst>
                <a:gd name="adj" fmla="val 98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6C050F-6C83-BC44-868F-3C56617BB723}"/>
                </a:ext>
              </a:extLst>
            </p:cNvPr>
            <p:cNvSpPr/>
            <p:nvPr/>
          </p:nvSpPr>
          <p:spPr>
            <a:xfrm>
              <a:off x="3265056" y="-59201"/>
              <a:ext cx="488775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F500E4C-BA15-D54E-AA3F-7DF04501D746}"/>
                </a:ext>
              </a:extLst>
            </p:cNvPr>
            <p:cNvSpPr txBox="1"/>
            <p:nvPr/>
          </p:nvSpPr>
          <p:spPr>
            <a:xfrm>
              <a:off x="4017847" y="-362756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ED27B26-AA4C-474B-8DC1-682BB8C01F1F}"/>
                </a:ext>
              </a:extLst>
            </p:cNvPr>
            <p:cNvSpPr txBox="1"/>
            <p:nvPr/>
          </p:nvSpPr>
          <p:spPr>
            <a:xfrm>
              <a:off x="4019686" y="91834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11FCEFB-85BB-6A4C-8426-74E82CD27313}"/>
                </a:ext>
              </a:extLst>
            </p:cNvPr>
            <p:cNvSpPr txBox="1"/>
            <p:nvPr/>
          </p:nvSpPr>
          <p:spPr>
            <a:xfrm>
              <a:off x="6819668" y="-365373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8D9AD71-9C04-A24F-B34A-3D547543520A}"/>
                </a:ext>
              </a:extLst>
            </p:cNvPr>
            <p:cNvSpPr txBox="1"/>
            <p:nvPr/>
          </p:nvSpPr>
          <p:spPr>
            <a:xfrm>
              <a:off x="6821507" y="89217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NTT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E8CE790-90E2-F046-BBCC-5807138872A4}"/>
                </a:ext>
              </a:extLst>
            </p:cNvPr>
            <p:cNvSpPr/>
            <p:nvPr/>
          </p:nvSpPr>
          <p:spPr>
            <a:xfrm>
              <a:off x="3291499" y="4702450"/>
              <a:ext cx="4899518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311764C-6844-AA49-9CE4-33A80B75513E}"/>
                </a:ext>
              </a:extLst>
            </p:cNvPr>
            <p:cNvSpPr/>
            <p:nvPr/>
          </p:nvSpPr>
          <p:spPr>
            <a:xfrm>
              <a:off x="3289794" y="5224762"/>
              <a:ext cx="4897810" cy="22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412489C-04B5-344B-9C09-2B72A169A39D}"/>
                </a:ext>
              </a:extLst>
            </p:cNvPr>
            <p:cNvSpPr txBox="1"/>
            <p:nvPr/>
          </p:nvSpPr>
          <p:spPr>
            <a:xfrm>
              <a:off x="5457464" y="4772079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8D3B14-76FB-CC4C-8E8A-DB6EB76F50E4}"/>
                </a:ext>
              </a:extLst>
            </p:cNvPr>
            <p:cNvSpPr txBox="1"/>
            <p:nvPr/>
          </p:nvSpPr>
          <p:spPr>
            <a:xfrm>
              <a:off x="5457464" y="4276830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E731A9D-1E19-FE49-9BB4-A68F40EA3F87}"/>
                </a:ext>
              </a:extLst>
            </p:cNvPr>
            <p:cNvSpPr txBox="1"/>
            <p:nvPr/>
          </p:nvSpPr>
          <p:spPr>
            <a:xfrm>
              <a:off x="5457464" y="5500623"/>
              <a:ext cx="4876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…</a:t>
              </a:r>
            </a:p>
          </p:txBody>
        </p:sp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4FFE5D82-B632-CF45-A359-B9EFBCA1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4777" y="5726929"/>
              <a:ext cx="1005840" cy="469392"/>
            </a:xfrm>
            <a:prstGeom prst="rect">
              <a:avLst/>
            </a:prstGeom>
          </p:spPr>
        </p:pic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48EF3EF6-D2EC-7F4F-A5C8-361D83C2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3027" y="5735320"/>
              <a:ext cx="1001750" cy="46939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437AE8-7BDD-1343-A9A3-FED9BCA66C1E}"/>
                </a:ext>
              </a:extLst>
            </p:cNvPr>
            <p:cNvGrpSpPr/>
            <p:nvPr/>
          </p:nvGrpSpPr>
          <p:grpSpPr>
            <a:xfrm flipV="1">
              <a:off x="3460591" y="4367302"/>
              <a:ext cx="1529401" cy="143368"/>
              <a:chOff x="3524175" y="3185099"/>
              <a:chExt cx="1529401" cy="143368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95600CE5-6A09-5041-8572-7E153842DA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1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56DD6E03-B8F2-8343-9362-15724FB34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65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A7F64871-76E3-6746-AF0E-2A86D1E193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88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ECDAF393-0EC4-5F43-A5C8-9F8E79BEC4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12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AFF3C654-ACA3-E041-9930-1B30E1B92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576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D347A06-6630-374C-B552-6021228A9316}"/>
                </a:ext>
              </a:extLst>
            </p:cNvPr>
            <p:cNvGrpSpPr/>
            <p:nvPr/>
          </p:nvGrpSpPr>
          <p:grpSpPr>
            <a:xfrm flipV="1">
              <a:off x="6432597" y="4356762"/>
              <a:ext cx="1529401" cy="143368"/>
              <a:chOff x="3524175" y="3185099"/>
              <a:chExt cx="1529401" cy="143368"/>
            </a:xfrm>
          </p:grpSpPr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2F6ED48D-BDA3-5847-80DB-589D4F4C6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1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32F16DFC-72A3-B341-82B6-8DF47EE532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65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4351F521-3AE4-F547-99D9-748C08E5F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887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9EFBB95A-02E3-F441-8F99-7B356BD58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1225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090F9726-3EA4-8946-AC5A-6041C229A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576" y="3185099"/>
                <a:ext cx="0" cy="14336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3667D3E-52DA-B444-AEB2-27065273F4C1}"/>
                </a:ext>
              </a:extLst>
            </p:cNvPr>
            <p:cNvSpPr txBox="1"/>
            <p:nvPr/>
          </p:nvSpPr>
          <p:spPr>
            <a:xfrm rot="16200000">
              <a:off x="2089736" y="5019483"/>
              <a:ext cx="1970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Simple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14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056262-0303-3A4C-9EDE-41681332D206}"/>
              </a:ext>
            </a:extLst>
          </p:cNvPr>
          <p:cNvSpPr/>
          <p:nvPr/>
        </p:nvSpPr>
        <p:spPr>
          <a:xfrm>
            <a:off x="6384415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62A16-2D5D-0149-BFD5-DEB7FD966A1D}"/>
              </a:ext>
            </a:extLst>
          </p:cNvPr>
          <p:cNvSpPr/>
          <p:nvPr/>
        </p:nvSpPr>
        <p:spPr>
          <a:xfrm>
            <a:off x="5136723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178E1-5745-E242-B910-C033EF3F46D8}"/>
              </a:ext>
            </a:extLst>
          </p:cNvPr>
          <p:cNvSpPr/>
          <p:nvPr/>
        </p:nvSpPr>
        <p:spPr>
          <a:xfrm>
            <a:off x="3875463" y="2545714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CCB4E-C674-8344-8EED-1B98F4ABBAF4}"/>
              </a:ext>
            </a:extLst>
          </p:cNvPr>
          <p:cNvSpPr/>
          <p:nvPr/>
        </p:nvSpPr>
        <p:spPr>
          <a:xfrm>
            <a:off x="2613438" y="2559689"/>
            <a:ext cx="263951" cy="338554"/>
          </a:xfrm>
          <a:prstGeom prst="rect">
            <a:avLst/>
          </a:prstGeom>
          <a:solidFill>
            <a:srgbClr val="F7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BD14B-813A-B14C-8169-E34D779540B3}"/>
              </a:ext>
            </a:extLst>
          </p:cNvPr>
          <p:cNvSpPr/>
          <p:nvPr/>
        </p:nvSpPr>
        <p:spPr>
          <a:xfrm>
            <a:off x="6129206" y="2559689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B81D6-68FF-9C4C-8783-5B71628748E0}"/>
              </a:ext>
            </a:extLst>
          </p:cNvPr>
          <p:cNvSpPr/>
          <p:nvPr/>
        </p:nvSpPr>
        <p:spPr>
          <a:xfrm>
            <a:off x="4868998" y="2538241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80CF4-5A95-DF47-97DB-4C7F66BD8070}"/>
              </a:ext>
            </a:extLst>
          </p:cNvPr>
          <p:cNvSpPr/>
          <p:nvPr/>
        </p:nvSpPr>
        <p:spPr>
          <a:xfrm>
            <a:off x="3612842" y="2552213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FC578-A2CD-E14D-805D-603E8FE11E32}"/>
              </a:ext>
            </a:extLst>
          </p:cNvPr>
          <p:cNvSpPr/>
          <p:nvPr/>
        </p:nvSpPr>
        <p:spPr>
          <a:xfrm>
            <a:off x="2348200" y="2552213"/>
            <a:ext cx="263951" cy="338554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79026-87C8-0C4B-AA1F-D6847522C4E6}"/>
              </a:ext>
            </a:extLst>
          </p:cNvPr>
          <p:cNvSpPr/>
          <p:nvPr/>
        </p:nvSpPr>
        <p:spPr>
          <a:xfrm>
            <a:off x="5871424" y="2552215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4A9BE-B1FE-4640-AD8E-486B171A31C7}"/>
              </a:ext>
            </a:extLst>
          </p:cNvPr>
          <p:cNvSpPr/>
          <p:nvPr/>
        </p:nvSpPr>
        <p:spPr>
          <a:xfrm>
            <a:off x="4616292" y="2545714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9C5DD-BE2B-214E-9654-E6FECFA0B1D9}"/>
              </a:ext>
            </a:extLst>
          </p:cNvPr>
          <p:cNvSpPr/>
          <p:nvPr/>
        </p:nvSpPr>
        <p:spPr>
          <a:xfrm>
            <a:off x="3353881" y="2538241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0D6C9-60F2-8748-A06C-ABAF3F1A8E6E}"/>
              </a:ext>
            </a:extLst>
          </p:cNvPr>
          <p:cNvSpPr/>
          <p:nvPr/>
        </p:nvSpPr>
        <p:spPr>
          <a:xfrm>
            <a:off x="2094480" y="2555510"/>
            <a:ext cx="263951" cy="338554"/>
          </a:xfrm>
          <a:prstGeom prst="rect">
            <a:avLst/>
          </a:prstGeom>
          <a:solidFill>
            <a:srgbClr val="F5B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1FACA-2B73-D64D-B482-2AF9D80A0225}"/>
              </a:ext>
            </a:extLst>
          </p:cNvPr>
          <p:cNvSpPr/>
          <p:nvPr/>
        </p:nvSpPr>
        <p:spPr>
          <a:xfrm>
            <a:off x="5611958" y="2549123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75631-0C1E-AE4C-B098-79512473DAAC}"/>
              </a:ext>
            </a:extLst>
          </p:cNvPr>
          <p:cNvSpPr/>
          <p:nvPr/>
        </p:nvSpPr>
        <p:spPr>
          <a:xfrm>
            <a:off x="4345249" y="2545714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982E6-683A-594A-B479-3994359E5394}"/>
              </a:ext>
            </a:extLst>
          </p:cNvPr>
          <p:cNvSpPr/>
          <p:nvPr/>
        </p:nvSpPr>
        <p:spPr>
          <a:xfrm>
            <a:off x="3087159" y="2549760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9F0E-9415-8B4B-8FC8-EE0F9CB66D7C}"/>
              </a:ext>
            </a:extLst>
          </p:cNvPr>
          <p:cNvSpPr/>
          <p:nvPr/>
        </p:nvSpPr>
        <p:spPr>
          <a:xfrm>
            <a:off x="1831810" y="2540624"/>
            <a:ext cx="263951" cy="338554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803EC-1E75-7E4D-AE9B-5D6BFFE92C1F}"/>
              </a:ext>
            </a:extLst>
          </p:cNvPr>
          <p:cNvSpPr/>
          <p:nvPr/>
        </p:nvSpPr>
        <p:spPr>
          <a:xfrm>
            <a:off x="1840814" y="2038394"/>
            <a:ext cx="4805697" cy="27609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network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01EAF-14B8-6B43-8607-8FC6D3B90862}"/>
              </a:ext>
            </a:extLst>
          </p:cNvPr>
          <p:cNvGrpSpPr/>
          <p:nvPr/>
        </p:nvGrpSpPr>
        <p:grpSpPr>
          <a:xfrm rot="16200000">
            <a:off x="1954198" y="2016544"/>
            <a:ext cx="193607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75E24A-E63E-E746-9138-B8807DED2348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BFDC92-BE9F-8C42-B282-0C74D96EAB23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B4B8CF7-D6D0-C243-9F6E-4F7461728161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EDA8965-92F0-9D4B-89DC-2EF0EEB0FEF7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127AFF-3153-E340-BB06-44F6BED99F7A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21EB80F-3571-3F4C-AC63-4D127F731316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E0AC1EC-3113-CF4E-9A36-BB343944593E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2D223FF-7D6A-8848-8ECF-1B9AB679A85D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1211D9C-C075-014A-A679-8E95801807FC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74AF986-1FEA-D242-9FA6-5D200500D600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01653-3A50-7F4F-84BA-28F269CB21A9}"/>
              </a:ext>
            </a:extLst>
          </p:cNvPr>
          <p:cNvGrpSpPr/>
          <p:nvPr/>
        </p:nvGrpSpPr>
        <p:grpSpPr>
          <a:xfrm rot="16200000">
            <a:off x="6337446" y="2033664"/>
            <a:ext cx="193607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CDB6F-176D-AF4B-A23A-3BC755F47852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329657-57A8-534F-978C-2589BAEF8CE9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699B2FD-2E23-6342-AF55-D9CADCDB7A4E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1B88DF3-ECDC-2344-843D-DA6220BBB167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9D1B1D5-419F-BC4C-8EAE-18851149C543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6A490FB-3844-C940-826B-7BC46D43C1BF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E10F1DD-BF4C-4A42-9101-4C58AC6A4D75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07A83E8-EFF0-5B42-A3B7-40BFAB6D9B8F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61193FA-66D1-7C48-85C4-9C1F1B89F439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4321DED-9BD3-F845-8ADE-AE11CB28C9A9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A9DF70-EB24-E145-998F-D71DA1EDB241}"/>
              </a:ext>
            </a:extLst>
          </p:cNvPr>
          <p:cNvGrpSpPr/>
          <p:nvPr/>
        </p:nvGrpSpPr>
        <p:grpSpPr>
          <a:xfrm rot="5400000">
            <a:off x="4704650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3F94C-5A21-5743-8056-F6DF2914F1CF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A2975D3-3DC7-AE4B-957E-30A5BF3401F2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8BC7CE-17FF-B844-AE26-B7412F5C455C}"/>
                  </a:ext>
                </a:extLst>
              </p:cNvPr>
              <p:cNvCxnSpPr>
                <a:cxnSpLocks/>
                <a:stCxn id="46" idx="1"/>
                <a:endCxn id="4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62F0F-DD05-6844-99B4-4D9EC9348F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63CBA2C-47E2-0F4F-AE5D-A8CBD84D6F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63E192-8034-D14A-9432-B3488FEE7A42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16255C3-E768-4F44-9244-757CF201C21C}"/>
              </a:ext>
            </a:extLst>
          </p:cNvPr>
          <p:cNvSpPr txBox="1"/>
          <p:nvPr/>
        </p:nvSpPr>
        <p:spPr>
          <a:xfrm>
            <a:off x="4848806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9A703E-ACB0-B942-96AC-6417DE0B33B6}"/>
              </a:ext>
            </a:extLst>
          </p:cNvPr>
          <p:cNvSpPr txBox="1"/>
          <p:nvPr/>
        </p:nvSpPr>
        <p:spPr>
          <a:xfrm>
            <a:off x="4603101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F244B-89E0-6F4F-B026-62133073A491}"/>
              </a:ext>
            </a:extLst>
          </p:cNvPr>
          <p:cNvSpPr txBox="1"/>
          <p:nvPr/>
        </p:nvSpPr>
        <p:spPr>
          <a:xfrm>
            <a:off x="4357396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3761D-01E5-D24C-8CCC-2737D5BC2892}"/>
              </a:ext>
            </a:extLst>
          </p:cNvPr>
          <p:cNvGrpSpPr/>
          <p:nvPr/>
        </p:nvGrpSpPr>
        <p:grpSpPr>
          <a:xfrm rot="5400000">
            <a:off x="5962940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7EF119-3DC6-D344-AD2F-16FF1299FF41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9A40AA-7A03-7247-804C-2B68821D000A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906717-902F-1941-932E-F355011CD536}"/>
                  </a:ext>
                </a:extLst>
              </p:cNvPr>
              <p:cNvCxnSpPr>
                <a:cxnSpLocks/>
                <a:stCxn id="56" idx="1"/>
                <a:endCxn id="5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9282CD9-8033-F84F-A1F8-C46C8720FA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A16EE4-565B-5148-B7C9-A54F358A44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27E940-16DD-4248-BCBC-F6EC3DCCF2B8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4B546D7-79C8-1745-916D-E34FEA65F49E}"/>
              </a:ext>
            </a:extLst>
          </p:cNvPr>
          <p:cNvSpPr txBox="1"/>
          <p:nvPr/>
        </p:nvSpPr>
        <p:spPr>
          <a:xfrm>
            <a:off x="6107096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FF0640-F814-EC46-9B66-F836E647A3E2}"/>
              </a:ext>
            </a:extLst>
          </p:cNvPr>
          <p:cNvSpPr txBox="1"/>
          <p:nvPr/>
        </p:nvSpPr>
        <p:spPr>
          <a:xfrm>
            <a:off x="5861391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13224-65AB-7E4A-A71D-C4954D60B847}"/>
              </a:ext>
            </a:extLst>
          </p:cNvPr>
          <p:cNvSpPr txBox="1"/>
          <p:nvPr/>
        </p:nvSpPr>
        <p:spPr>
          <a:xfrm>
            <a:off x="5615686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D67921-2D2D-3D4F-A0D9-B817282DABFC}"/>
              </a:ext>
            </a:extLst>
          </p:cNvPr>
          <p:cNvGrpSpPr/>
          <p:nvPr/>
        </p:nvGrpSpPr>
        <p:grpSpPr>
          <a:xfrm rot="5400000">
            <a:off x="2188068" y="1123597"/>
            <a:ext cx="338761" cy="1028387"/>
            <a:chOff x="199474" y="2560028"/>
            <a:chExt cx="338761" cy="1753185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81D2DAC-4706-6540-8493-C48AFF647738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8132C37-184B-BE4B-BF85-E9F754D8973C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B72C94-A691-654E-BEF9-DE6D8E0EDCC8}"/>
                  </a:ext>
                </a:extLst>
              </p:cNvPr>
              <p:cNvCxnSpPr>
                <a:cxnSpLocks/>
                <a:stCxn id="66" idx="1"/>
                <a:endCxn id="66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747FF48-CDCC-2C4B-B993-69C396FB751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5CC0B2A-E416-6C4B-93EC-314D98D948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A09278-F55B-1F40-AC45-87770E3CF586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DFB105D-8895-284C-97C5-B8AE76699664}"/>
              </a:ext>
            </a:extLst>
          </p:cNvPr>
          <p:cNvSpPr txBox="1"/>
          <p:nvPr/>
        </p:nvSpPr>
        <p:spPr>
          <a:xfrm>
            <a:off x="2332224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7BBCBA-3AA1-4D47-B97E-64408ABADC8B}"/>
              </a:ext>
            </a:extLst>
          </p:cNvPr>
          <p:cNvSpPr txBox="1"/>
          <p:nvPr/>
        </p:nvSpPr>
        <p:spPr>
          <a:xfrm>
            <a:off x="2086519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24CF6E9-9603-6A49-A9EE-5C54A10DC37B}"/>
              </a:ext>
            </a:extLst>
          </p:cNvPr>
          <p:cNvGrpSpPr/>
          <p:nvPr/>
        </p:nvGrpSpPr>
        <p:grpSpPr>
          <a:xfrm rot="5400000">
            <a:off x="3446359" y="1123597"/>
            <a:ext cx="338761" cy="1028387"/>
            <a:chOff x="199474" y="2560028"/>
            <a:chExt cx="338761" cy="1753185"/>
          </a:xfrm>
          <a:noFill/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F4CEB5-B14E-7947-9BF1-A08B9C038E19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E64C2D9-1E18-1F45-A4AE-B8439113C007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E8BD684-8AF4-0749-A9A3-2D0B721DEB7C}"/>
                  </a:ext>
                </a:extLst>
              </p:cNvPr>
              <p:cNvCxnSpPr>
                <a:cxnSpLocks/>
                <a:stCxn id="75" idx="1"/>
                <a:endCxn id="75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BB42D5B-5F59-8548-9E67-1398B91205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7B7DBF0-546A-8F40-B106-DBFD04728B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6C38BB-B1B2-F740-BBD9-C4E447E0F2F8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6E17C6A-D034-0C47-A073-8016061A2995}"/>
              </a:ext>
            </a:extLst>
          </p:cNvPr>
          <p:cNvSpPr txBox="1"/>
          <p:nvPr/>
        </p:nvSpPr>
        <p:spPr>
          <a:xfrm>
            <a:off x="3123469" y="1010613"/>
            <a:ext cx="9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1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[256, 768)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E8C760-781C-8D41-9350-A946F12B6A67}"/>
              </a:ext>
            </a:extLst>
          </p:cNvPr>
          <p:cNvSpPr txBox="1"/>
          <p:nvPr/>
        </p:nvSpPr>
        <p:spPr>
          <a:xfrm>
            <a:off x="3590515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836E2E-E5E3-F647-BAB8-D033749E8618}"/>
              </a:ext>
            </a:extLst>
          </p:cNvPr>
          <p:cNvSpPr txBox="1"/>
          <p:nvPr/>
        </p:nvSpPr>
        <p:spPr>
          <a:xfrm>
            <a:off x="3344810" y="1476091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D8E9F2-1836-CE4F-995A-F37D06512249}"/>
              </a:ext>
            </a:extLst>
          </p:cNvPr>
          <p:cNvSpPr txBox="1"/>
          <p:nvPr/>
        </p:nvSpPr>
        <p:spPr>
          <a:xfrm>
            <a:off x="3099105" y="1474797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ACD55-49E0-EA46-8EC1-9B5E4D142B31}"/>
              </a:ext>
            </a:extLst>
          </p:cNvPr>
          <p:cNvSpPr txBox="1"/>
          <p:nvPr/>
        </p:nvSpPr>
        <p:spPr>
          <a:xfrm>
            <a:off x="4339148" y="1012043"/>
            <a:ext cx="10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2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[768, 1024)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29E9C5-672C-0147-BBF2-B7D9C309743B}"/>
              </a:ext>
            </a:extLst>
          </p:cNvPr>
          <p:cNvSpPr txBox="1"/>
          <p:nvPr/>
        </p:nvSpPr>
        <p:spPr>
          <a:xfrm>
            <a:off x="5618558" y="999268"/>
            <a:ext cx="1027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 group 3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[768, 1024)</a:t>
            </a:r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B9C81B-DFD4-6240-A2D6-C01DFB766561}"/>
              </a:ext>
            </a:extLst>
          </p:cNvPr>
          <p:cNvGrpSpPr/>
          <p:nvPr/>
        </p:nvGrpSpPr>
        <p:grpSpPr>
          <a:xfrm rot="5400000">
            <a:off x="4702209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00AE45-4BAA-6B4F-9E38-0A3FD855F8E7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B7AA08-3009-DE4D-86EF-323DFA01AB31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496DDF5-220A-1B49-AE3A-D42CA4CCC8FA}"/>
                  </a:ext>
                </a:extLst>
              </p:cNvPr>
              <p:cNvCxnSpPr>
                <a:cxnSpLocks/>
                <a:stCxn id="88" idx="1"/>
                <a:endCxn id="8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DF62941-3702-9B46-A9FC-C6090029DC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D8BA45D-4E04-2546-A75D-707B8E8A192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340186-58FA-224B-9D8B-9C2BFE3818BA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BD23462-D7D3-044C-8D18-C74F57C023F3}"/>
              </a:ext>
            </a:extLst>
          </p:cNvPr>
          <p:cNvSpPr txBox="1"/>
          <p:nvPr/>
        </p:nvSpPr>
        <p:spPr>
          <a:xfrm>
            <a:off x="4846365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D7D7A9-3D32-6249-908A-0B77A7825549}"/>
              </a:ext>
            </a:extLst>
          </p:cNvPr>
          <p:cNvSpPr txBox="1"/>
          <p:nvPr/>
        </p:nvSpPr>
        <p:spPr>
          <a:xfrm>
            <a:off x="4600660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59B473-1EBB-1E4F-B537-D7CD1A14A3FC}"/>
              </a:ext>
            </a:extLst>
          </p:cNvPr>
          <p:cNvSpPr txBox="1"/>
          <p:nvPr/>
        </p:nvSpPr>
        <p:spPr>
          <a:xfrm>
            <a:off x="4354955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704365F-A86A-7C4E-823B-B95CD41D2E0F}"/>
              </a:ext>
            </a:extLst>
          </p:cNvPr>
          <p:cNvGrpSpPr/>
          <p:nvPr/>
        </p:nvGrpSpPr>
        <p:grpSpPr>
          <a:xfrm rot="5400000">
            <a:off x="5960499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0AD8BC3-B334-F342-BCAB-CFA238D100E8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E218C1B-1787-704A-A2D6-261ADFEF61CA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5FEAEC7-CA71-794A-8245-B69A080D7B3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FAB4E45-4C16-174F-99A3-E458A37A83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D66C07B-89F2-654E-B0EB-DF864D23E9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9E80BA-CD1C-7144-AD21-21BE7FF204FB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454890C-0BEF-014E-9C0A-7EC30F161C16}"/>
              </a:ext>
            </a:extLst>
          </p:cNvPr>
          <p:cNvSpPr txBox="1"/>
          <p:nvPr/>
        </p:nvSpPr>
        <p:spPr>
          <a:xfrm>
            <a:off x="6104655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B17F1B-ADC4-1946-9774-7F68E9E0A7C3}"/>
              </a:ext>
            </a:extLst>
          </p:cNvPr>
          <p:cNvSpPr txBox="1"/>
          <p:nvPr/>
        </p:nvSpPr>
        <p:spPr>
          <a:xfrm>
            <a:off x="5858950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EEF3F-CC10-2B48-B48B-0DB3CFF75EFD}"/>
              </a:ext>
            </a:extLst>
          </p:cNvPr>
          <p:cNvSpPr txBox="1"/>
          <p:nvPr/>
        </p:nvSpPr>
        <p:spPr>
          <a:xfrm>
            <a:off x="5613245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F17B641-CE57-3A48-80B5-1E6A6FBFB3B1}"/>
              </a:ext>
            </a:extLst>
          </p:cNvPr>
          <p:cNvGrpSpPr/>
          <p:nvPr/>
        </p:nvGrpSpPr>
        <p:grpSpPr>
          <a:xfrm rot="5400000">
            <a:off x="2185627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7175CE3-BF75-1648-B1E4-A672063B0AD5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974935E-5018-6840-9E29-C1D0A7F8C4F8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D4F43F-25EA-7947-8EC5-5A1C2E0BBDF9}"/>
                  </a:ext>
                </a:extLst>
              </p:cNvPr>
              <p:cNvCxnSpPr>
                <a:cxnSpLocks/>
                <a:stCxn id="108" idx="1"/>
                <a:endCxn id="10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50DEA20-E623-8349-89C3-E2BC72A91C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BA93AA1-6B9A-2244-9753-E69C50CF12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2425BC-8428-BE48-B36E-1186C1AFD5C5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33D579F-31BF-3344-8D02-5568B981BCC1}"/>
              </a:ext>
            </a:extLst>
          </p:cNvPr>
          <p:cNvSpPr txBox="1"/>
          <p:nvPr/>
        </p:nvSpPr>
        <p:spPr>
          <a:xfrm>
            <a:off x="2329783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711CA-64D9-A04D-A95D-5FBA46D74692}"/>
              </a:ext>
            </a:extLst>
          </p:cNvPr>
          <p:cNvSpPr txBox="1"/>
          <p:nvPr/>
        </p:nvSpPr>
        <p:spPr>
          <a:xfrm>
            <a:off x="2084078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77288C-20F5-FF49-AB88-910DE8B5B56A}"/>
              </a:ext>
            </a:extLst>
          </p:cNvPr>
          <p:cNvSpPr txBox="1"/>
          <p:nvPr/>
        </p:nvSpPr>
        <p:spPr>
          <a:xfrm>
            <a:off x="1838373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6178AA-0A4F-9141-B569-585DE1AE3410}"/>
              </a:ext>
            </a:extLst>
          </p:cNvPr>
          <p:cNvGrpSpPr/>
          <p:nvPr/>
        </p:nvGrpSpPr>
        <p:grpSpPr>
          <a:xfrm rot="5400000">
            <a:off x="3443918" y="2204310"/>
            <a:ext cx="338761" cy="1028387"/>
            <a:chOff x="199474" y="2560028"/>
            <a:chExt cx="338761" cy="1753185"/>
          </a:xfrm>
          <a:noFill/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3713A2E-DDAE-6148-8F4B-A1C584A6B027}"/>
                </a:ext>
              </a:extLst>
            </p:cNvPr>
            <p:cNvGrpSpPr/>
            <p:nvPr/>
          </p:nvGrpSpPr>
          <p:grpSpPr>
            <a:xfrm>
              <a:off x="199677" y="2560028"/>
              <a:ext cx="338558" cy="1753185"/>
              <a:chOff x="2149259" y="2505339"/>
              <a:chExt cx="338558" cy="1847328"/>
            </a:xfrm>
            <a:grpFill/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78CE-4D65-3044-8074-6891E6B79D54}"/>
                  </a:ext>
                </a:extLst>
              </p:cNvPr>
              <p:cNvSpPr/>
              <p:nvPr/>
            </p:nvSpPr>
            <p:spPr>
              <a:xfrm>
                <a:off x="2149259" y="2505339"/>
                <a:ext cx="338554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34A0AD1-3042-7C46-AC8A-ACEFDD5FAC59}"/>
                  </a:ext>
                </a:extLst>
              </p:cNvPr>
              <p:cNvCxnSpPr>
                <a:cxnSpLocks/>
                <a:stCxn id="118" idx="1"/>
                <a:endCxn id="118" idx="3"/>
              </p:cNvCxnSpPr>
              <p:nvPr/>
            </p:nvCxnSpPr>
            <p:spPr>
              <a:xfrm rot="16200000">
                <a:off x="2318539" y="3259726"/>
                <a:ext cx="0" cy="3385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A5A36-C788-844C-B45F-E97365972C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18538" y="3728382"/>
                <a:ext cx="2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1AFE00-6554-B04E-A944-176D201FF4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318539" y="2794502"/>
                <a:ext cx="0" cy="3385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DD4F93D-FBD0-E44E-B1D2-967C53EFD55A}"/>
                </a:ext>
              </a:extLst>
            </p:cNvPr>
            <p:cNvSpPr txBox="1"/>
            <p:nvPr/>
          </p:nvSpPr>
          <p:spPr>
            <a:xfrm rot="16200000">
              <a:off x="166682" y="2689389"/>
              <a:ext cx="40413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354CA11-2619-C84E-8437-339304D0E6B2}"/>
              </a:ext>
            </a:extLst>
          </p:cNvPr>
          <p:cNvSpPr txBox="1"/>
          <p:nvPr/>
        </p:nvSpPr>
        <p:spPr>
          <a:xfrm>
            <a:off x="3588074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E6F569-D9CC-B846-A941-A812F6D738BA}"/>
              </a:ext>
            </a:extLst>
          </p:cNvPr>
          <p:cNvSpPr txBox="1"/>
          <p:nvPr/>
        </p:nvSpPr>
        <p:spPr>
          <a:xfrm>
            <a:off x="3342369" y="2556804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FB3538-05BA-8B45-9A4B-A802A929DAA1}"/>
              </a:ext>
            </a:extLst>
          </p:cNvPr>
          <p:cNvSpPr txBox="1"/>
          <p:nvPr/>
        </p:nvSpPr>
        <p:spPr>
          <a:xfrm>
            <a:off x="3096664" y="2555510"/>
            <a:ext cx="2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558FE6-9A38-174E-A516-3198914496A6}"/>
              </a:ext>
            </a:extLst>
          </p:cNvPr>
          <p:cNvCxnSpPr>
            <a:cxnSpLocks/>
          </p:cNvCxnSpPr>
          <p:nvPr/>
        </p:nvCxnSpPr>
        <p:spPr>
          <a:xfrm>
            <a:off x="2360408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2BD6F2-64E0-6F47-9F0E-F2486B5734D2}"/>
              </a:ext>
            </a:extLst>
          </p:cNvPr>
          <p:cNvCxnSpPr>
            <a:cxnSpLocks/>
          </p:cNvCxnSpPr>
          <p:nvPr/>
        </p:nvCxnSpPr>
        <p:spPr>
          <a:xfrm>
            <a:off x="3620088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0C20B7B-B102-1941-9D0A-59F08F7CA11F}"/>
              </a:ext>
            </a:extLst>
          </p:cNvPr>
          <p:cNvCxnSpPr>
            <a:cxnSpLocks/>
          </p:cNvCxnSpPr>
          <p:nvPr/>
        </p:nvCxnSpPr>
        <p:spPr>
          <a:xfrm>
            <a:off x="4880243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F6BCD4D-2FA1-734A-BE32-773DCDEE2CD5}"/>
              </a:ext>
            </a:extLst>
          </p:cNvPr>
          <p:cNvCxnSpPr>
            <a:cxnSpLocks/>
          </p:cNvCxnSpPr>
          <p:nvPr/>
        </p:nvCxnSpPr>
        <p:spPr>
          <a:xfrm>
            <a:off x="6147817" y="1842400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7415246-4D70-2D4C-AB84-300159C18C61}"/>
              </a:ext>
            </a:extLst>
          </p:cNvPr>
          <p:cNvCxnSpPr>
            <a:cxnSpLocks/>
          </p:cNvCxnSpPr>
          <p:nvPr/>
        </p:nvCxnSpPr>
        <p:spPr>
          <a:xfrm>
            <a:off x="2360408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72D7A2-78E2-BB4A-8A52-A8CA1245D0A6}"/>
              </a:ext>
            </a:extLst>
          </p:cNvPr>
          <p:cNvCxnSpPr>
            <a:cxnSpLocks/>
          </p:cNvCxnSpPr>
          <p:nvPr/>
        </p:nvCxnSpPr>
        <p:spPr>
          <a:xfrm>
            <a:off x="3620088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599062-3DC3-0442-BD70-B9E2684BCD67}"/>
              </a:ext>
            </a:extLst>
          </p:cNvPr>
          <p:cNvCxnSpPr>
            <a:cxnSpLocks/>
          </p:cNvCxnSpPr>
          <p:nvPr/>
        </p:nvCxnSpPr>
        <p:spPr>
          <a:xfrm>
            <a:off x="4880243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8DF5F93-0F02-8D4D-889B-5DA2720E8590}"/>
              </a:ext>
            </a:extLst>
          </p:cNvPr>
          <p:cNvCxnSpPr>
            <a:cxnSpLocks/>
          </p:cNvCxnSpPr>
          <p:nvPr/>
        </p:nvCxnSpPr>
        <p:spPr>
          <a:xfrm>
            <a:off x="6147817" y="2350159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0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81401-5155-1341-B14B-869A37A15001}"/>
              </a:ext>
            </a:extLst>
          </p:cNvPr>
          <p:cNvSpPr txBox="1"/>
          <p:nvPr/>
        </p:nvSpPr>
        <p:spPr>
          <a:xfrm>
            <a:off x="2008787" y="392016"/>
            <a:ext cx="107787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3B4F7-B770-CA4B-B808-F1C570A80C45}"/>
              </a:ext>
            </a:extLst>
          </p:cNvPr>
          <p:cNvSpPr txBox="1"/>
          <p:nvPr/>
        </p:nvSpPr>
        <p:spPr>
          <a:xfrm>
            <a:off x="1963832" y="11517"/>
            <a:ext cx="1124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0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C81D3-DC74-0543-9FB0-8F47A378E155}"/>
              </a:ext>
            </a:extLst>
          </p:cNvPr>
          <p:cNvGrpSpPr/>
          <p:nvPr/>
        </p:nvGrpSpPr>
        <p:grpSpPr>
          <a:xfrm>
            <a:off x="1833606" y="303777"/>
            <a:ext cx="1384734" cy="571317"/>
            <a:chOff x="2094111" y="3629563"/>
            <a:chExt cx="4657327" cy="571317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1CA65-074F-674B-94A2-D38A534218F5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C3B59-5D6D-BE45-A0A7-932D39EB67F7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42214A-F919-A740-996F-097A90AE16F6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2D007-154C-2146-8671-F3E0243197E6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E363E-6C6B-CC43-8141-BA9FFC849571}"/>
              </a:ext>
            </a:extLst>
          </p:cNvPr>
          <p:cNvGrpSpPr/>
          <p:nvPr/>
        </p:nvGrpSpPr>
        <p:grpSpPr>
          <a:xfrm>
            <a:off x="3302419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55A99-BA3C-5848-A42B-2E69CA0F3E8E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6F5507-3060-CD41-B7A2-BBD84AF7FE1F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4782FF-0560-2B4A-988E-90F65A48A57F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C5F184-FB4F-CB40-B164-B6F6D8BDBC61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1E6ED5-0E05-0943-832E-6355150ED16C}"/>
              </a:ext>
            </a:extLst>
          </p:cNvPr>
          <p:cNvGrpSpPr/>
          <p:nvPr/>
        </p:nvGrpSpPr>
        <p:grpSpPr>
          <a:xfrm>
            <a:off x="4784031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3C42B-322A-D146-AA02-73B122831D6C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0B0781-8C5E-AB44-A44A-12A1516899ED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D617DC-F006-2B4D-8549-4AB6872AE664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0B6A0-3CDA-8E4A-A9CC-4DB0534AF149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CB6DC-8320-7D41-B839-12AD8DBD5D8A}"/>
              </a:ext>
            </a:extLst>
          </p:cNvPr>
          <p:cNvGrpSpPr/>
          <p:nvPr/>
        </p:nvGrpSpPr>
        <p:grpSpPr>
          <a:xfrm>
            <a:off x="6272077" y="302258"/>
            <a:ext cx="1384734" cy="571317"/>
            <a:chOff x="2094111" y="3629563"/>
            <a:chExt cx="4657327" cy="571317"/>
          </a:xfrm>
          <a:noFill/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52C926-C9FC-E043-87ED-6726F7793E3D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163813-5708-9744-9F88-ECD5353F12B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A036B0-8772-CC42-8AC5-EE68456E649A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6C77AB-4329-D64F-AF69-5247151F38DA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827A0DC-8C76-6245-A29B-6006F6F00C1D}"/>
              </a:ext>
            </a:extLst>
          </p:cNvPr>
          <p:cNvSpPr txBox="1"/>
          <p:nvPr/>
        </p:nvSpPr>
        <p:spPr>
          <a:xfrm>
            <a:off x="3400846" y="11517"/>
            <a:ext cx="1124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1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B315C-8B58-0B40-8785-CCA70CB23FF6}"/>
              </a:ext>
            </a:extLst>
          </p:cNvPr>
          <p:cNvSpPr txBox="1"/>
          <p:nvPr/>
        </p:nvSpPr>
        <p:spPr>
          <a:xfrm>
            <a:off x="4923614" y="11517"/>
            <a:ext cx="112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2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DB84B-9DE3-BA47-A998-0FA88B028D11}"/>
              </a:ext>
            </a:extLst>
          </p:cNvPr>
          <p:cNvSpPr txBox="1"/>
          <p:nvPr/>
        </p:nvSpPr>
        <p:spPr>
          <a:xfrm>
            <a:off x="6379029" y="11517"/>
            <a:ext cx="118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3</a:t>
            </a:r>
          </a:p>
          <a:p>
            <a:pPr algn="ctr"/>
            <a:endParaRPr lang="en-US" sz="1200" baseline="-25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CF30B-267B-5245-8470-DE2A28B3A3A1}"/>
              </a:ext>
            </a:extLst>
          </p:cNvPr>
          <p:cNvSpPr txBox="1"/>
          <p:nvPr/>
        </p:nvSpPr>
        <p:spPr>
          <a:xfrm>
            <a:off x="2065241" y="532228"/>
            <a:ext cx="96496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8BA36-B8D7-3441-8649-895D4183F0CB}"/>
              </a:ext>
            </a:extLst>
          </p:cNvPr>
          <p:cNvSpPr txBox="1"/>
          <p:nvPr/>
        </p:nvSpPr>
        <p:spPr>
          <a:xfrm>
            <a:off x="2079630" y="690640"/>
            <a:ext cx="100355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19D51-4C56-5E42-9FA4-AD2F7B9B80AF}"/>
              </a:ext>
            </a:extLst>
          </p:cNvPr>
          <p:cNvSpPr txBox="1"/>
          <p:nvPr/>
        </p:nvSpPr>
        <p:spPr>
          <a:xfrm>
            <a:off x="2065237" y="240924"/>
            <a:ext cx="9649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C5A40E-B975-4242-8D64-567B69C94044}"/>
              </a:ext>
            </a:extLst>
          </p:cNvPr>
          <p:cNvSpPr/>
          <p:nvPr/>
        </p:nvSpPr>
        <p:spPr>
          <a:xfrm>
            <a:off x="1833606" y="1936693"/>
            <a:ext cx="5823203" cy="24202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Fixed transpose network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57699B-33C8-8B49-8A0F-E3A7A71BA06C}"/>
              </a:ext>
            </a:extLst>
          </p:cNvPr>
          <p:cNvGrpSpPr/>
          <p:nvPr/>
        </p:nvGrpSpPr>
        <p:grpSpPr>
          <a:xfrm rot="16200000">
            <a:off x="1950337" y="1904983"/>
            <a:ext cx="186520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066015-CFDB-7149-AF93-A11753A7A012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8591B6-720B-4341-83E3-9D325EC13BBC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ED380C2-DD92-4C44-8FE2-1A7CF2FF8C74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4B09624-DCDE-C946-996E-A266B95FEE7E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133208C-8AED-434E-9C6A-A14FD76655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F958C56-0185-A542-84CA-4F6C292AF62E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14BEEE-D9FD-1948-B24A-250735A425AB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9B4CB3-583D-D947-BB70-15294CAED084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605E4EB-AC25-3D4A-A0F7-44BDE83D38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25DE59-EFC1-054E-A4D7-83A8B4484D73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C0B201-C2C1-9148-BA6A-AB286C50D4B4}"/>
              </a:ext>
            </a:extLst>
          </p:cNvPr>
          <p:cNvCxnSpPr>
            <a:cxnSpLocks/>
          </p:cNvCxnSpPr>
          <p:nvPr/>
        </p:nvCxnSpPr>
        <p:spPr>
          <a:xfrm>
            <a:off x="2519088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CE3DDD-ABD8-2745-83A6-F84D8CF5E1D4}"/>
              </a:ext>
            </a:extLst>
          </p:cNvPr>
          <p:cNvCxnSpPr>
            <a:cxnSpLocks/>
          </p:cNvCxnSpPr>
          <p:nvPr/>
        </p:nvCxnSpPr>
        <p:spPr>
          <a:xfrm>
            <a:off x="3993158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54C9E7-E8D2-8442-9B30-3D147B7515E5}"/>
              </a:ext>
            </a:extLst>
          </p:cNvPr>
          <p:cNvCxnSpPr>
            <a:cxnSpLocks/>
          </p:cNvCxnSpPr>
          <p:nvPr/>
        </p:nvCxnSpPr>
        <p:spPr>
          <a:xfrm>
            <a:off x="5534005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8053D7-674B-6E4E-8B3C-F4A148F2CDDF}"/>
              </a:ext>
            </a:extLst>
          </p:cNvPr>
          <p:cNvCxnSpPr>
            <a:cxnSpLocks/>
          </p:cNvCxnSpPr>
          <p:nvPr/>
        </p:nvCxnSpPr>
        <p:spPr>
          <a:xfrm>
            <a:off x="6913053" y="2219708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465FD4-121B-3941-8A41-6B2A3DBDB740}"/>
              </a:ext>
            </a:extLst>
          </p:cNvPr>
          <p:cNvGrpSpPr/>
          <p:nvPr/>
        </p:nvGrpSpPr>
        <p:grpSpPr>
          <a:xfrm rot="16200000">
            <a:off x="7380619" y="1904983"/>
            <a:ext cx="186520" cy="305448"/>
            <a:chOff x="3716916" y="4210318"/>
            <a:chExt cx="224990" cy="30544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D488196-53DB-A849-A921-3DF6035B70D1}"/>
                </a:ext>
              </a:extLst>
            </p:cNvPr>
            <p:cNvSpPr/>
            <p:nvPr/>
          </p:nvSpPr>
          <p:spPr>
            <a:xfrm>
              <a:off x="3716916" y="4210318"/>
              <a:ext cx="224990" cy="30544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E0A26A5-19F5-6242-9840-16F47B2A397A}"/>
                </a:ext>
              </a:extLst>
            </p:cNvPr>
            <p:cNvGrpSpPr/>
            <p:nvPr/>
          </p:nvGrpSpPr>
          <p:grpSpPr>
            <a:xfrm>
              <a:off x="3735061" y="4267484"/>
              <a:ext cx="186950" cy="191676"/>
              <a:chOff x="2055815" y="834903"/>
              <a:chExt cx="227877" cy="202991"/>
            </a:xfrm>
            <a:grpFill/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738A4EE-8A77-8147-A97B-7A5AA9B0C3A8}"/>
                  </a:ext>
                </a:extLst>
              </p:cNvPr>
              <p:cNvGrpSpPr/>
              <p:nvPr/>
            </p:nvGrpSpPr>
            <p:grpSpPr>
              <a:xfrm>
                <a:off x="2055815" y="835496"/>
                <a:ext cx="227877" cy="202398"/>
                <a:chOff x="2055815" y="835496"/>
                <a:chExt cx="227877" cy="202398"/>
              </a:xfrm>
              <a:grpFill/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2FDBCF-4157-DD4F-A7AB-8279AF4C59EB}"/>
                    </a:ext>
                  </a:extLst>
                </p:cNvPr>
                <p:cNvCxnSpPr/>
                <p:nvPr/>
              </p:nvCxnSpPr>
              <p:spPr>
                <a:xfrm>
                  <a:off x="2055815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C1411AA-038B-1242-9CAD-264A2C70F27B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5632D07-2EBD-6F45-B2C9-31AA33E45CF1}"/>
                    </a:ext>
                  </a:extLst>
                </p:cNvPr>
                <p:cNvCxnSpPr/>
                <p:nvPr/>
              </p:nvCxnSpPr>
              <p:spPr>
                <a:xfrm>
                  <a:off x="2213842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9F5DAED-BBA9-A74D-8844-FAF55E2000C2}"/>
                  </a:ext>
                </a:extLst>
              </p:cNvPr>
              <p:cNvGrpSpPr/>
              <p:nvPr/>
            </p:nvGrpSpPr>
            <p:grpSpPr>
              <a:xfrm flipH="1">
                <a:off x="2055823" y="834903"/>
                <a:ext cx="227705" cy="202398"/>
                <a:chOff x="2055818" y="835496"/>
                <a:chExt cx="227871" cy="202398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E9AFED4-6CFD-3D40-A2E5-EC33F9AD1575}"/>
                    </a:ext>
                  </a:extLst>
                </p:cNvPr>
                <p:cNvCxnSpPr/>
                <p:nvPr/>
              </p:nvCxnSpPr>
              <p:spPr>
                <a:xfrm>
                  <a:off x="2055818" y="1036306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9A3A4A4-B284-C448-80A1-3235BE2D290D}"/>
                    </a:ext>
                  </a:extLst>
                </p:cNvPr>
                <p:cNvCxnSpPr/>
                <p:nvPr/>
              </p:nvCxnSpPr>
              <p:spPr>
                <a:xfrm flipV="1">
                  <a:off x="2117725" y="835496"/>
                  <a:ext cx="102472" cy="202398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AAB55D-D113-4D40-A11F-F6C2BD9530C4}"/>
                    </a:ext>
                  </a:extLst>
                </p:cNvPr>
                <p:cNvCxnSpPr/>
                <p:nvPr/>
              </p:nvCxnSpPr>
              <p:spPr>
                <a:xfrm>
                  <a:off x="2213839" y="838340"/>
                  <a:ext cx="6985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E82C52B-AF3D-FA4E-98FD-D3A37BFA4B16}"/>
              </a:ext>
            </a:extLst>
          </p:cNvPr>
          <p:cNvSpPr txBox="1"/>
          <p:nvPr/>
        </p:nvSpPr>
        <p:spPr>
          <a:xfrm>
            <a:off x="3577506" y="394567"/>
            <a:ext cx="92122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AD81AB-F2A7-9642-9664-060CD5E658C1}"/>
              </a:ext>
            </a:extLst>
          </p:cNvPr>
          <p:cNvSpPr txBox="1"/>
          <p:nvPr/>
        </p:nvSpPr>
        <p:spPr>
          <a:xfrm>
            <a:off x="3577506" y="540219"/>
            <a:ext cx="85911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E1AA5C-3568-244C-AA9C-DAC938611B66}"/>
              </a:ext>
            </a:extLst>
          </p:cNvPr>
          <p:cNvSpPr txBox="1"/>
          <p:nvPr/>
        </p:nvSpPr>
        <p:spPr>
          <a:xfrm>
            <a:off x="3577505" y="685871"/>
            <a:ext cx="100354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68ADDA-CBDE-2743-8DEC-12E993173061}"/>
              </a:ext>
            </a:extLst>
          </p:cNvPr>
          <p:cNvSpPr txBox="1"/>
          <p:nvPr/>
        </p:nvSpPr>
        <p:spPr>
          <a:xfrm>
            <a:off x="3577506" y="248915"/>
            <a:ext cx="89264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D7C76F-B90B-9D4B-AA78-6493FBD65C88}"/>
              </a:ext>
            </a:extLst>
          </p:cNvPr>
          <p:cNvSpPr txBox="1"/>
          <p:nvPr/>
        </p:nvSpPr>
        <p:spPr>
          <a:xfrm>
            <a:off x="5044907" y="393307"/>
            <a:ext cx="886647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AA1066-9AB1-8A4E-BC5D-D1947F507489}"/>
              </a:ext>
            </a:extLst>
          </p:cNvPr>
          <p:cNvSpPr txBox="1"/>
          <p:nvPr/>
        </p:nvSpPr>
        <p:spPr>
          <a:xfrm>
            <a:off x="5044906" y="538959"/>
            <a:ext cx="94315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DEE156-3E8C-A349-AEB4-49DF8B7C5EB4}"/>
              </a:ext>
            </a:extLst>
          </p:cNvPr>
          <p:cNvSpPr txBox="1"/>
          <p:nvPr/>
        </p:nvSpPr>
        <p:spPr>
          <a:xfrm>
            <a:off x="5044906" y="684611"/>
            <a:ext cx="107576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724984-52FA-814B-8BB2-AB7BE374A6ED}"/>
              </a:ext>
            </a:extLst>
          </p:cNvPr>
          <p:cNvSpPr txBox="1"/>
          <p:nvPr/>
        </p:nvSpPr>
        <p:spPr>
          <a:xfrm>
            <a:off x="5044907" y="247655"/>
            <a:ext cx="86229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67B9D4-1FC5-7E45-99C5-772F4D3BB9AF}"/>
              </a:ext>
            </a:extLst>
          </p:cNvPr>
          <p:cNvSpPr txBox="1"/>
          <p:nvPr/>
        </p:nvSpPr>
        <p:spPr>
          <a:xfrm>
            <a:off x="6481435" y="404927"/>
            <a:ext cx="97666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09DA89-3C67-0848-8C82-DEDC1B4DB5AF}"/>
              </a:ext>
            </a:extLst>
          </p:cNvPr>
          <p:cNvSpPr txBox="1"/>
          <p:nvPr/>
        </p:nvSpPr>
        <p:spPr>
          <a:xfrm>
            <a:off x="6481435" y="550579"/>
            <a:ext cx="108088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98ACA-00F0-D441-98A8-4AA2DA0ABD7F}"/>
              </a:ext>
            </a:extLst>
          </p:cNvPr>
          <p:cNvSpPr txBox="1"/>
          <p:nvPr/>
        </p:nvSpPr>
        <p:spPr>
          <a:xfrm>
            <a:off x="6481435" y="696231"/>
            <a:ext cx="94947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40756B-FDCB-EF4C-83A5-36C49E0A54B7}"/>
              </a:ext>
            </a:extLst>
          </p:cNvPr>
          <p:cNvSpPr txBox="1"/>
          <p:nvPr/>
        </p:nvSpPr>
        <p:spPr>
          <a:xfrm>
            <a:off x="6481435" y="259275"/>
            <a:ext cx="108088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Subchunk</a:t>
            </a:r>
            <a:r>
              <a:rPr lang="en-US" sz="9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3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58B569B-EB47-0A41-8DE9-7EC5A0F9D26E}"/>
              </a:ext>
            </a:extLst>
          </p:cNvPr>
          <p:cNvSpPr/>
          <p:nvPr/>
        </p:nvSpPr>
        <p:spPr>
          <a:xfrm>
            <a:off x="1843295" y="2366453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931D511-CD42-0047-B700-E7F709745E4A}"/>
              </a:ext>
            </a:extLst>
          </p:cNvPr>
          <p:cNvSpPr/>
          <p:nvPr/>
        </p:nvSpPr>
        <p:spPr>
          <a:xfrm>
            <a:off x="3312108" y="2366880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D38BA7B-1D01-BE41-90AC-C5FFDC3D82E1}"/>
              </a:ext>
            </a:extLst>
          </p:cNvPr>
          <p:cNvSpPr/>
          <p:nvPr/>
        </p:nvSpPr>
        <p:spPr>
          <a:xfrm>
            <a:off x="4819379" y="2367307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1B47E5-793F-8244-BDDF-5DBDC556B4B6}"/>
              </a:ext>
            </a:extLst>
          </p:cNvPr>
          <p:cNvSpPr/>
          <p:nvPr/>
        </p:nvSpPr>
        <p:spPr>
          <a:xfrm>
            <a:off x="6281766" y="2367734"/>
            <a:ext cx="1384734" cy="2560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 unit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4D9310-2B54-3A46-ACF3-C49E8BE18FE7}"/>
              </a:ext>
            </a:extLst>
          </p:cNvPr>
          <p:cNvCxnSpPr>
            <a:cxnSpLocks/>
          </p:cNvCxnSpPr>
          <p:nvPr/>
        </p:nvCxnSpPr>
        <p:spPr>
          <a:xfrm>
            <a:off x="2519088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DCC593-C32C-1748-9731-9EEC686EADFA}"/>
              </a:ext>
            </a:extLst>
          </p:cNvPr>
          <p:cNvCxnSpPr>
            <a:cxnSpLocks/>
          </p:cNvCxnSpPr>
          <p:nvPr/>
        </p:nvCxnSpPr>
        <p:spPr>
          <a:xfrm>
            <a:off x="3993158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8446AA-9515-C946-A851-E92C562B548C}"/>
              </a:ext>
            </a:extLst>
          </p:cNvPr>
          <p:cNvCxnSpPr>
            <a:cxnSpLocks/>
          </p:cNvCxnSpPr>
          <p:nvPr/>
        </p:nvCxnSpPr>
        <p:spPr>
          <a:xfrm>
            <a:off x="5534005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13ADB1-030A-CC49-AC29-0CDC3971FE31}"/>
              </a:ext>
            </a:extLst>
          </p:cNvPr>
          <p:cNvCxnSpPr>
            <a:cxnSpLocks/>
          </p:cNvCxnSpPr>
          <p:nvPr/>
        </p:nvCxnSpPr>
        <p:spPr>
          <a:xfrm>
            <a:off x="6913053" y="1740821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25362E3-5B9D-C847-8A46-C3D2D2A2B728}"/>
              </a:ext>
            </a:extLst>
          </p:cNvPr>
          <p:cNvSpPr/>
          <p:nvPr/>
        </p:nvSpPr>
        <p:spPr>
          <a:xfrm>
            <a:off x="6281889" y="2854596"/>
            <a:ext cx="1365863" cy="571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CF25E5-6E06-984C-9072-E349714901C1}"/>
              </a:ext>
            </a:extLst>
          </p:cNvPr>
          <p:cNvSpPr/>
          <p:nvPr/>
        </p:nvSpPr>
        <p:spPr>
          <a:xfrm>
            <a:off x="4787762" y="2853852"/>
            <a:ext cx="1365863" cy="571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904256-1618-1140-8724-50ECC0E3C17D}"/>
              </a:ext>
            </a:extLst>
          </p:cNvPr>
          <p:cNvSpPr/>
          <p:nvPr/>
        </p:nvSpPr>
        <p:spPr>
          <a:xfrm>
            <a:off x="3321652" y="2857683"/>
            <a:ext cx="1365863" cy="571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172CF2-3752-BD42-B8B6-0A0A8CD541FE}"/>
              </a:ext>
            </a:extLst>
          </p:cNvPr>
          <p:cNvSpPr/>
          <p:nvPr/>
        </p:nvSpPr>
        <p:spPr>
          <a:xfrm>
            <a:off x="1852477" y="2853852"/>
            <a:ext cx="1365863" cy="571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1A5CF2-9602-4440-ABCB-B73036285213}"/>
              </a:ext>
            </a:extLst>
          </p:cNvPr>
          <p:cNvCxnSpPr>
            <a:cxnSpLocks/>
          </p:cNvCxnSpPr>
          <p:nvPr/>
        </p:nvCxnSpPr>
        <p:spPr>
          <a:xfrm>
            <a:off x="2519088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1A368A-B047-5843-A5C1-00B3D832B5D8}"/>
              </a:ext>
            </a:extLst>
          </p:cNvPr>
          <p:cNvCxnSpPr>
            <a:cxnSpLocks/>
          </p:cNvCxnSpPr>
          <p:nvPr/>
        </p:nvCxnSpPr>
        <p:spPr>
          <a:xfrm>
            <a:off x="3993158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2712E0-B3FA-6E44-9AB7-E3845A051BF2}"/>
              </a:ext>
            </a:extLst>
          </p:cNvPr>
          <p:cNvCxnSpPr>
            <a:cxnSpLocks/>
          </p:cNvCxnSpPr>
          <p:nvPr/>
        </p:nvCxnSpPr>
        <p:spPr>
          <a:xfrm>
            <a:off x="5534005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EFEFC2-F1C8-D94D-8A8A-91915F7EBE52}"/>
              </a:ext>
            </a:extLst>
          </p:cNvPr>
          <p:cNvCxnSpPr>
            <a:cxnSpLocks/>
          </p:cNvCxnSpPr>
          <p:nvPr/>
        </p:nvCxnSpPr>
        <p:spPr>
          <a:xfrm>
            <a:off x="6913053" y="2656057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0C0F28-F7EF-F349-9792-3B5B6F6E52D4}"/>
              </a:ext>
            </a:extLst>
          </p:cNvPr>
          <p:cNvGrpSpPr/>
          <p:nvPr/>
        </p:nvGrpSpPr>
        <p:grpSpPr>
          <a:xfrm>
            <a:off x="1833606" y="2855371"/>
            <a:ext cx="1384734" cy="571317"/>
            <a:chOff x="2094111" y="3629563"/>
            <a:chExt cx="4657327" cy="571317"/>
          </a:xfrm>
          <a:noFill/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1BCD33-11DC-574F-8BD2-6199559DD81F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CF696C-324B-1347-9F77-DDF1E8AA9DC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0F00CC-FAB6-AD49-B6C6-1D07302F4432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054F81-C72A-E246-B435-5BABF77568B8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DD4A06D-0024-994F-8CE4-A2AB62C83FDD}"/>
              </a:ext>
            </a:extLst>
          </p:cNvPr>
          <p:cNvGrpSpPr/>
          <p:nvPr/>
        </p:nvGrpSpPr>
        <p:grpSpPr>
          <a:xfrm>
            <a:off x="3302419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6757CC-1612-5E42-B971-CE5DD2C75262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5A561E-62F8-804D-9B71-58E9925C1167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5883887-7256-004C-B13D-CC01921EDF11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57BD09-2D76-9D4E-A5FE-FA9F5333F710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6BBF3C5-144B-C44E-BD12-71538D877DDC}"/>
              </a:ext>
            </a:extLst>
          </p:cNvPr>
          <p:cNvGrpSpPr/>
          <p:nvPr/>
        </p:nvGrpSpPr>
        <p:grpSpPr>
          <a:xfrm>
            <a:off x="4784031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1B45AE0-9C5F-804A-AD12-8B7C40ABFEB0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C3BC33-8D00-694B-9327-BF656F0CF2CF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7E7B756-2F39-7541-871A-A0AF7FBFE754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7F51874-7E26-7F46-942B-3FD6898F2B0A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578204-3355-374C-8BA3-499D496E7E35}"/>
              </a:ext>
            </a:extLst>
          </p:cNvPr>
          <p:cNvGrpSpPr/>
          <p:nvPr/>
        </p:nvGrpSpPr>
        <p:grpSpPr>
          <a:xfrm>
            <a:off x="6272077" y="2853852"/>
            <a:ext cx="1384734" cy="571317"/>
            <a:chOff x="2094111" y="3629563"/>
            <a:chExt cx="4657327" cy="571317"/>
          </a:xfrm>
          <a:noFill/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03A4DD-BAEB-694C-B5C3-5E200AF50733}"/>
                </a:ext>
              </a:extLst>
            </p:cNvPr>
            <p:cNvSpPr/>
            <p:nvPr/>
          </p:nvSpPr>
          <p:spPr>
            <a:xfrm rot="5400000">
              <a:off x="4350517" y="1799958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39FB7A-2114-1047-A182-63630B04C511}"/>
                </a:ext>
              </a:extLst>
            </p:cNvPr>
            <p:cNvSpPr/>
            <p:nvPr/>
          </p:nvSpPr>
          <p:spPr>
            <a:xfrm rot="5400000">
              <a:off x="4350517" y="1657691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9F0A457-713B-894F-B4A1-C93B1DD6DB6D}"/>
                </a:ext>
              </a:extLst>
            </p:cNvPr>
            <p:cNvSpPr/>
            <p:nvPr/>
          </p:nvSpPr>
          <p:spPr>
            <a:xfrm rot="5400000">
              <a:off x="4350517" y="1515424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6F14F3C-5DEF-D74E-B7AF-B10F7B33DF88}"/>
                </a:ext>
              </a:extLst>
            </p:cNvPr>
            <p:cNvSpPr/>
            <p:nvPr/>
          </p:nvSpPr>
          <p:spPr>
            <a:xfrm rot="5400000">
              <a:off x="4350517" y="1373157"/>
              <a:ext cx="144516" cy="465732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C02CD2-1EA1-0245-9E47-5DF0E082F01C}"/>
              </a:ext>
            </a:extLst>
          </p:cNvPr>
          <p:cNvGrpSpPr/>
          <p:nvPr/>
        </p:nvGrpSpPr>
        <p:grpSpPr>
          <a:xfrm>
            <a:off x="1823066" y="1106405"/>
            <a:ext cx="1401530" cy="599099"/>
            <a:chOff x="1812791" y="1758654"/>
            <a:chExt cx="1401530" cy="5990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A132E8-A4E5-DF48-9C59-A95409BBCF88}"/>
                </a:ext>
              </a:extLst>
            </p:cNvPr>
            <p:cNvSpPr/>
            <p:nvPr/>
          </p:nvSpPr>
          <p:spPr>
            <a:xfrm>
              <a:off x="2619022" y="1772534"/>
              <a:ext cx="138502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D62240-96E8-A948-A206-70C92843F7D2}"/>
                </a:ext>
              </a:extLst>
            </p:cNvPr>
            <p:cNvSpPr/>
            <p:nvPr/>
          </p:nvSpPr>
          <p:spPr>
            <a:xfrm>
              <a:off x="2482852" y="1782287"/>
              <a:ext cx="103975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470288-3BBE-2F4A-98F0-682FA3B9D926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781A770-2D9F-9349-B7C6-40C80D166BB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60F19C-BFE9-8542-B93A-CF565801583C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185F4C-B08C-1545-8FB7-6859429B6C34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9D2ECDC-6BF8-F841-A4B9-B9D8F0CA0E43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0809F90-1FA3-AC43-AC10-B02B90D816A7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2B1127E-2838-F345-A2E9-452971EE5BC0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03397FA-6A94-344D-83B9-2D0709EAD5C8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DC8A7A-4988-414F-8657-144B0CF3D05E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DB05563-7AF8-284F-AE6A-3E1F6488FDDF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618F648-ABCA-CC46-9A06-CB7E32285FC9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C8B63A-0BA1-8D4C-B01E-85EBE3F01212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E4924E-0CC1-714F-B858-A4FCC48FD83C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56F85FD-6979-BE4D-92F0-DAF3BE1ACBC4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3B7BBFB-F243-784A-B7E7-BF1C42CAA3BB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A159CB1-0047-F443-9DD5-0FA660AA59F2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3A24A74-CE2C-CE48-B3CB-1DF1A255149F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302091E-B3CB-3F48-9E12-FC95ECFF298A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D9ADF6-FFED-6649-8C23-1E78EDA5EB46}"/>
              </a:ext>
            </a:extLst>
          </p:cNvPr>
          <p:cNvCxnSpPr>
            <a:cxnSpLocks/>
          </p:cNvCxnSpPr>
          <p:nvPr/>
        </p:nvCxnSpPr>
        <p:spPr>
          <a:xfrm>
            <a:off x="2519088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7056399-7BAC-7A49-B1DE-701CB769E61D}"/>
              </a:ext>
            </a:extLst>
          </p:cNvPr>
          <p:cNvCxnSpPr>
            <a:cxnSpLocks/>
          </p:cNvCxnSpPr>
          <p:nvPr/>
        </p:nvCxnSpPr>
        <p:spPr>
          <a:xfrm>
            <a:off x="3993158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7E8A5D-3388-3847-ABEF-7C675F881A93}"/>
              </a:ext>
            </a:extLst>
          </p:cNvPr>
          <p:cNvCxnSpPr>
            <a:cxnSpLocks/>
          </p:cNvCxnSpPr>
          <p:nvPr/>
        </p:nvCxnSpPr>
        <p:spPr>
          <a:xfrm>
            <a:off x="5534005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947566D-B0CC-AF42-B7EC-56E031EB5088}"/>
              </a:ext>
            </a:extLst>
          </p:cNvPr>
          <p:cNvCxnSpPr>
            <a:cxnSpLocks/>
          </p:cNvCxnSpPr>
          <p:nvPr/>
        </p:nvCxnSpPr>
        <p:spPr>
          <a:xfrm>
            <a:off x="6913053" y="924454"/>
            <a:ext cx="0" cy="146745"/>
          </a:xfrm>
          <a:prstGeom prst="straightConnector1">
            <a:avLst/>
          </a:prstGeom>
          <a:ln w="38100" cap="flat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1DBC64-C45C-2D41-9DEA-DA5F1B408AAD}"/>
              </a:ext>
            </a:extLst>
          </p:cNvPr>
          <p:cNvGrpSpPr/>
          <p:nvPr/>
        </p:nvGrpSpPr>
        <p:grpSpPr>
          <a:xfrm>
            <a:off x="3303710" y="1105974"/>
            <a:ext cx="1401530" cy="599099"/>
            <a:chOff x="1812791" y="1758654"/>
            <a:chExt cx="1401530" cy="59909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ED515C5-B7F6-0349-88A9-F42F31B71FF2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7E28D74-F574-1D45-B1C4-EE0308DB304A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03E7613-EE9D-C04D-909B-6D3CFF06D6A4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4891D2-5B5F-FE48-A5D6-BFB2DF6C02C6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C391694-1AD4-9D4A-B277-88B87A9B18AE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A01040-F9E9-464C-8AFB-53621A09B26A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A586282-C40A-9343-B460-53492562A493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30847E-A3BD-404C-B7DA-25BB02891AD8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37E7B19-1C92-124B-934B-2B16797F550B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3169426-7225-A840-A917-BDE9A922EE21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D7E920E-DD52-5840-A1C3-A8E978E31DD2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30C2C18-9DBE-7A41-9DF2-C4B886C2A494}"/>
                </a:ext>
              </a:extLst>
            </p:cNvPr>
            <p:cNvSpPr/>
            <p:nvPr/>
          </p:nvSpPr>
          <p:spPr>
            <a:xfrm>
              <a:off x="2675228" y="1772534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0BCB7C-88B3-A640-BEEF-75C653CC7A44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EAC9D97-19D3-464B-AF1E-EFF800D0A8E9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E15D93E-5970-2142-8027-C27F13A97827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5D4CB5-53FE-4947-A141-2DEE945655F4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3B32B5-0872-2049-82E0-DD4D10FF8BC9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838AB-4567-2345-BDC5-8B7811D1408B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07A50C3-4D59-0142-B2D3-3B34D4F50CBC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BC59474-E12A-A64B-8D95-5AE1FEFDA2C9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54ED8B-FE69-3747-923E-3537EB77AD19}"/>
              </a:ext>
            </a:extLst>
          </p:cNvPr>
          <p:cNvGrpSpPr/>
          <p:nvPr/>
        </p:nvGrpSpPr>
        <p:grpSpPr>
          <a:xfrm>
            <a:off x="4786973" y="1105543"/>
            <a:ext cx="1401530" cy="599099"/>
            <a:chOff x="1812791" y="1758654"/>
            <a:chExt cx="1401530" cy="59909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AA98265-EACB-9D4F-8797-35BE945CCFE7}"/>
                </a:ext>
              </a:extLst>
            </p:cNvPr>
            <p:cNvSpPr/>
            <p:nvPr/>
          </p:nvSpPr>
          <p:spPr>
            <a:xfrm>
              <a:off x="2014493" y="1786436"/>
              <a:ext cx="1487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B398E89-F010-844A-8E7D-381F2054B512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9E97820-5C0E-AA47-B592-486A3F591D1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2DF3D97-7F89-EC41-AB0B-608BB3A39E7A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8BF4705-1D06-324D-9821-4E65943BCE65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320FB8A-732E-6047-ABF7-4124338B4E95}"/>
                </a:ext>
              </a:extLst>
            </p:cNvPr>
            <p:cNvSpPr/>
            <p:nvPr/>
          </p:nvSpPr>
          <p:spPr>
            <a:xfrm>
              <a:off x="1995608" y="1786436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CC31EA8-45FE-6740-8F0B-52392E247CC5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02DD2DD-5E72-644D-9F0F-E3A168A15E9E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C448119-9F6D-A241-9C0D-55926CC89178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F7B68AD-C7F6-204E-8A74-1F20C21A9BAB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F12A456-7532-EC4A-8C3D-CF7CEC6432AA}"/>
                </a:ext>
              </a:extLst>
            </p:cNvPr>
            <p:cNvSpPr/>
            <p:nvPr/>
          </p:nvSpPr>
          <p:spPr>
            <a:xfrm>
              <a:off x="2588898" y="177393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9AF1F65-0E0C-694E-A45F-F695FCF24586}"/>
                </a:ext>
              </a:extLst>
            </p:cNvPr>
            <p:cNvSpPr/>
            <p:nvPr/>
          </p:nvSpPr>
          <p:spPr>
            <a:xfrm>
              <a:off x="2671669" y="1773320"/>
              <a:ext cx="114113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85576A-5491-5B45-9638-4A7EE20208EA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B9B5281-468A-134D-936D-6F65700945A3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A462802-2A2E-6A4E-A1FC-08B5C3014D10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6A4DCB7-DCD7-2141-8374-A74371060840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F3700A1-62F8-8F4F-A649-5F3549861CC5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18F009B-2627-3F43-89C7-9C20DCD215D3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4D0054E-6354-814F-82BB-DA13A01EFB67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26B56D6-93A4-E548-8803-290955792447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9BD3FC-ABBD-F44D-B858-4A438EBB3615}"/>
              </a:ext>
            </a:extLst>
          </p:cNvPr>
          <p:cNvGrpSpPr/>
          <p:nvPr/>
        </p:nvGrpSpPr>
        <p:grpSpPr>
          <a:xfrm>
            <a:off x="6267617" y="1105112"/>
            <a:ext cx="1401530" cy="599099"/>
            <a:chOff x="1812791" y="1758654"/>
            <a:chExt cx="1401530" cy="599099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B8532D9-D5F5-EC42-9564-5DF42BB078E6}"/>
                </a:ext>
              </a:extLst>
            </p:cNvPr>
            <p:cNvSpPr/>
            <p:nvPr/>
          </p:nvSpPr>
          <p:spPr>
            <a:xfrm>
              <a:off x="2824255" y="1782287"/>
              <a:ext cx="135992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98AB0E8-C4A2-0F4B-BDA0-BDF6C72DFF79}"/>
                </a:ext>
              </a:extLst>
            </p:cNvPr>
            <p:cNvSpPr/>
            <p:nvPr/>
          </p:nvSpPr>
          <p:spPr>
            <a:xfrm>
              <a:off x="2279770" y="1779177"/>
              <a:ext cx="138967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EAFB015-22A3-2E49-B282-1349742E6300}"/>
                </a:ext>
              </a:extLst>
            </p:cNvPr>
            <p:cNvSpPr/>
            <p:nvPr/>
          </p:nvSpPr>
          <p:spPr>
            <a:xfrm>
              <a:off x="1812791" y="1779424"/>
              <a:ext cx="11077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B59D24D-E3E7-F34A-90C6-2D2FE67D5376}"/>
                </a:ext>
              </a:extLst>
            </p:cNvPr>
            <p:cNvSpPr/>
            <p:nvPr/>
          </p:nvSpPr>
          <p:spPr>
            <a:xfrm>
              <a:off x="1921045" y="1780183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E612FFC-13AC-0C46-B6F2-3D10B36996DB}"/>
                </a:ext>
              </a:extLst>
            </p:cNvPr>
            <p:cNvSpPr/>
            <p:nvPr/>
          </p:nvSpPr>
          <p:spPr>
            <a:xfrm>
              <a:off x="1995608" y="1786436"/>
              <a:ext cx="99402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A8B6BA1-8A10-9E43-907D-B7DE2A96FC8B}"/>
                </a:ext>
              </a:extLst>
            </p:cNvPr>
            <p:cNvSpPr/>
            <p:nvPr/>
          </p:nvSpPr>
          <p:spPr>
            <a:xfrm>
              <a:off x="2080975" y="178643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8501426-DACA-244C-9F7A-321C8E2C271F}"/>
                </a:ext>
              </a:extLst>
            </p:cNvPr>
            <p:cNvSpPr/>
            <p:nvPr/>
          </p:nvSpPr>
          <p:spPr>
            <a:xfrm>
              <a:off x="2166112" y="1786005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297701C-1DFB-AC49-B88A-EF08B4AF5917}"/>
                </a:ext>
              </a:extLst>
            </p:cNvPr>
            <p:cNvSpPr/>
            <p:nvPr/>
          </p:nvSpPr>
          <p:spPr>
            <a:xfrm>
              <a:off x="2249852" y="1786005"/>
              <a:ext cx="8229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8948F2-173F-394A-8E79-893FEAF99A4D}"/>
                </a:ext>
              </a:extLst>
            </p:cNvPr>
            <p:cNvSpPr/>
            <p:nvPr/>
          </p:nvSpPr>
          <p:spPr>
            <a:xfrm>
              <a:off x="2419874" y="1775316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D15E1C6-B534-3848-939C-71D78E44C2F9}"/>
                </a:ext>
              </a:extLst>
            </p:cNvPr>
            <p:cNvSpPr/>
            <p:nvPr/>
          </p:nvSpPr>
          <p:spPr>
            <a:xfrm>
              <a:off x="2504531" y="1782287"/>
              <a:ext cx="82296" cy="5713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4209C4D-DBF2-E04C-A540-BB4125BDDEC2}"/>
                </a:ext>
              </a:extLst>
            </p:cNvPr>
            <p:cNvSpPr/>
            <p:nvPr/>
          </p:nvSpPr>
          <p:spPr>
            <a:xfrm>
              <a:off x="2588898" y="1773933"/>
              <a:ext cx="113476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5BE21DF-E996-494D-82CC-2234EEB7B89F}"/>
                </a:ext>
              </a:extLst>
            </p:cNvPr>
            <p:cNvSpPr/>
            <p:nvPr/>
          </p:nvSpPr>
          <p:spPr>
            <a:xfrm>
              <a:off x="2675228" y="1772534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B37F0E2-8A6E-C842-920D-4D4030722C76}"/>
                </a:ext>
              </a:extLst>
            </p:cNvPr>
            <p:cNvSpPr/>
            <p:nvPr/>
          </p:nvSpPr>
          <p:spPr>
            <a:xfrm>
              <a:off x="2759183" y="1772805"/>
              <a:ext cx="82296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D63769-D675-1E4C-8BFB-F000FD1732F1}"/>
                </a:ext>
              </a:extLst>
            </p:cNvPr>
            <p:cNvSpPr/>
            <p:nvPr/>
          </p:nvSpPr>
          <p:spPr>
            <a:xfrm>
              <a:off x="2938255" y="1773748"/>
              <a:ext cx="104978" cy="571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0937A8F-42C4-3C40-92E3-85AC52AF13FC}"/>
                </a:ext>
              </a:extLst>
            </p:cNvPr>
            <p:cNvSpPr/>
            <p:nvPr/>
          </p:nvSpPr>
          <p:spPr>
            <a:xfrm>
              <a:off x="3025708" y="1771753"/>
              <a:ext cx="82296" cy="571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6766A5E-AC44-5F43-BA70-5EB0F8F89688}"/>
                </a:ext>
              </a:extLst>
            </p:cNvPr>
            <p:cNvSpPr/>
            <p:nvPr/>
          </p:nvSpPr>
          <p:spPr>
            <a:xfrm>
              <a:off x="3109343" y="1758654"/>
              <a:ext cx="104978" cy="5713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4B74E90-B523-E14F-97A9-7D7632A9F7B3}"/>
                </a:ext>
              </a:extLst>
            </p:cNvPr>
            <p:cNvSpPr/>
            <p:nvPr/>
          </p:nvSpPr>
          <p:spPr>
            <a:xfrm rot="5400000">
              <a:off x="2443440" y="1576628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2A537E1-A306-BD49-B8C7-275AEB8CD769}"/>
                </a:ext>
              </a:extLst>
            </p:cNvPr>
            <p:cNvSpPr/>
            <p:nvPr/>
          </p:nvSpPr>
          <p:spPr>
            <a:xfrm rot="5400000">
              <a:off x="2443440" y="1434361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0DCDE24-CC27-2C46-8E56-7BAA46451E5D}"/>
                </a:ext>
              </a:extLst>
            </p:cNvPr>
            <p:cNvSpPr/>
            <p:nvPr/>
          </p:nvSpPr>
          <p:spPr>
            <a:xfrm rot="5400000">
              <a:off x="2443440" y="1292094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34F4073-2AF5-7046-8B4F-BB022537C110}"/>
                </a:ext>
              </a:extLst>
            </p:cNvPr>
            <p:cNvSpPr/>
            <p:nvPr/>
          </p:nvSpPr>
          <p:spPr>
            <a:xfrm rot="5400000">
              <a:off x="2443440" y="1149827"/>
              <a:ext cx="144516" cy="1384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3E1C482-722A-894B-B7B2-C4DEAEC20605}"/>
              </a:ext>
            </a:extLst>
          </p:cNvPr>
          <p:cNvSpPr/>
          <p:nvPr/>
        </p:nvSpPr>
        <p:spPr>
          <a:xfrm>
            <a:off x="1843295" y="1253150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BB244E7-2B22-4248-A2FC-37184E962EFF}"/>
              </a:ext>
            </a:extLst>
          </p:cNvPr>
          <p:cNvSpPr/>
          <p:nvPr/>
        </p:nvSpPr>
        <p:spPr>
          <a:xfrm>
            <a:off x="3305635" y="1262476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D975663-F4C9-D74F-ADBA-10A427B2DA23}"/>
              </a:ext>
            </a:extLst>
          </p:cNvPr>
          <p:cNvSpPr/>
          <p:nvPr/>
        </p:nvSpPr>
        <p:spPr>
          <a:xfrm>
            <a:off x="4798232" y="1253150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98DAA5-7645-794E-AD3E-40312D8E460B}"/>
              </a:ext>
            </a:extLst>
          </p:cNvPr>
          <p:cNvSpPr/>
          <p:nvPr/>
        </p:nvSpPr>
        <p:spPr>
          <a:xfrm>
            <a:off x="6293276" y="1251556"/>
            <a:ext cx="1375045" cy="143534"/>
          </a:xfrm>
          <a:prstGeom prst="rect">
            <a:avLst/>
          </a:prstGeom>
          <a:solidFill>
            <a:srgbClr val="000000">
              <a:alpha val="2470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E9D9664-5422-3047-AE81-BAFCFEF1CE9A}"/>
              </a:ext>
            </a:extLst>
          </p:cNvPr>
          <p:cNvSpPr/>
          <p:nvPr/>
        </p:nvSpPr>
        <p:spPr>
          <a:xfrm>
            <a:off x="1831565" y="1395777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5B75E81-BD7A-0B48-BA54-EE29839BC23F}"/>
              </a:ext>
            </a:extLst>
          </p:cNvPr>
          <p:cNvSpPr/>
          <p:nvPr/>
        </p:nvSpPr>
        <p:spPr>
          <a:xfrm>
            <a:off x="3321652" y="1398596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A248804-C56B-B84A-B2C2-69A50134CBB1}"/>
              </a:ext>
            </a:extLst>
          </p:cNvPr>
          <p:cNvSpPr/>
          <p:nvPr/>
        </p:nvSpPr>
        <p:spPr>
          <a:xfrm>
            <a:off x="4811739" y="1401415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6E3F452-B7B8-9345-A261-4482BE951D6F}"/>
              </a:ext>
            </a:extLst>
          </p:cNvPr>
          <p:cNvSpPr/>
          <p:nvPr/>
        </p:nvSpPr>
        <p:spPr>
          <a:xfrm>
            <a:off x="6272707" y="1406010"/>
            <a:ext cx="1375045" cy="143534"/>
          </a:xfrm>
          <a:prstGeom prst="rect">
            <a:avLst/>
          </a:prstGeom>
          <a:solidFill>
            <a:srgbClr val="000000">
              <a:alpha val="5058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B262D08-F701-6C45-8A53-CFBD2CC311A5}"/>
              </a:ext>
            </a:extLst>
          </p:cNvPr>
          <p:cNvSpPr/>
          <p:nvPr/>
        </p:nvSpPr>
        <p:spPr>
          <a:xfrm>
            <a:off x="1831564" y="1548205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79D1483-1B88-614E-B10C-BFC5FE4D72FE}"/>
              </a:ext>
            </a:extLst>
          </p:cNvPr>
          <p:cNvSpPr/>
          <p:nvPr/>
        </p:nvSpPr>
        <p:spPr>
          <a:xfrm>
            <a:off x="3316952" y="1537188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16415A5-807B-FC4C-BEB2-8BAF16290688}"/>
              </a:ext>
            </a:extLst>
          </p:cNvPr>
          <p:cNvSpPr/>
          <p:nvPr/>
        </p:nvSpPr>
        <p:spPr>
          <a:xfrm>
            <a:off x="4794829" y="1554936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DF479F0-64D0-9D43-B7CE-A9B29F3F3736}"/>
              </a:ext>
            </a:extLst>
          </p:cNvPr>
          <p:cNvSpPr/>
          <p:nvPr/>
        </p:nvSpPr>
        <p:spPr>
          <a:xfrm>
            <a:off x="6286610" y="1544949"/>
            <a:ext cx="1375045" cy="14353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74BF9BDA-34BF-B944-9848-F4518C10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707" y="2853852"/>
            <a:ext cx="1289609" cy="571317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D0EE9358-2357-8C49-B9BC-8578ECABE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171" y="2853851"/>
            <a:ext cx="1264725" cy="571317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F70CFDF8-02D7-994C-965E-6837F9E0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2817" y="2853851"/>
            <a:ext cx="1264725" cy="571317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AE94C9D2-FE6E-744A-A196-1E038B42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526" y="2853851"/>
            <a:ext cx="1269315" cy="571317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8F100592-40E4-CD4A-834B-5AB8AE3AF0DE}"/>
              </a:ext>
            </a:extLst>
          </p:cNvPr>
          <p:cNvSpPr/>
          <p:nvPr/>
        </p:nvSpPr>
        <p:spPr>
          <a:xfrm>
            <a:off x="616631" y="3471432"/>
            <a:ext cx="693245" cy="226063"/>
          </a:xfrm>
          <a:prstGeom prst="rect">
            <a:avLst/>
          </a:prstGeom>
          <a:solidFill>
            <a:srgbClr val="FFD9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A6FB697-7D50-C343-A902-C8AA7C7142F9}"/>
              </a:ext>
            </a:extLst>
          </p:cNvPr>
          <p:cNvSpPr/>
          <p:nvPr/>
        </p:nvSpPr>
        <p:spPr>
          <a:xfrm>
            <a:off x="779249" y="3744289"/>
            <a:ext cx="693245" cy="245759"/>
          </a:xfrm>
          <a:prstGeom prst="rect">
            <a:avLst/>
          </a:prstGeom>
          <a:solidFill>
            <a:srgbClr val="E8C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84321DD-4962-6241-A250-93E64B890904}"/>
              </a:ext>
            </a:extLst>
          </p:cNvPr>
          <p:cNvSpPr/>
          <p:nvPr/>
        </p:nvSpPr>
        <p:spPr>
          <a:xfrm>
            <a:off x="1427698" y="3492730"/>
            <a:ext cx="693245" cy="210312"/>
          </a:xfrm>
          <a:prstGeom prst="rect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A5ACE3-6BE5-EB44-8FD1-52BA757DE047}"/>
              </a:ext>
            </a:extLst>
          </p:cNvPr>
          <p:cNvSpPr/>
          <p:nvPr/>
        </p:nvSpPr>
        <p:spPr>
          <a:xfrm>
            <a:off x="1617209" y="3754283"/>
            <a:ext cx="693245" cy="210312"/>
          </a:xfrm>
          <a:prstGeom prst="rect">
            <a:avLst/>
          </a:prstGeom>
          <a:solidFill>
            <a:srgbClr val="90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DEA72CA-A759-4946-9CAF-C44BEFE94CE4}"/>
              </a:ext>
            </a:extLst>
          </p:cNvPr>
          <p:cNvSpPr/>
          <p:nvPr/>
        </p:nvSpPr>
        <p:spPr>
          <a:xfrm>
            <a:off x="2234783" y="3484499"/>
            <a:ext cx="693245" cy="210312"/>
          </a:xfrm>
          <a:prstGeom prst="rect">
            <a:avLst/>
          </a:prstGeom>
          <a:solidFill>
            <a:srgbClr val="F4B183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087FA2F-AD71-FD41-B29F-434B2003866B}"/>
              </a:ext>
            </a:extLst>
          </p:cNvPr>
          <p:cNvSpPr/>
          <p:nvPr/>
        </p:nvSpPr>
        <p:spPr>
          <a:xfrm>
            <a:off x="2454321" y="3769913"/>
            <a:ext cx="693245" cy="210312"/>
          </a:xfrm>
          <a:prstGeom prst="rect">
            <a:avLst/>
          </a:prstGeom>
          <a:solidFill>
            <a:srgbClr val="E2A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5B4F796-B330-1448-8ED3-B511B1663413}"/>
              </a:ext>
            </a:extLst>
          </p:cNvPr>
          <p:cNvSpPr/>
          <p:nvPr/>
        </p:nvSpPr>
        <p:spPr>
          <a:xfrm>
            <a:off x="3032495" y="3478252"/>
            <a:ext cx="693245" cy="238576"/>
          </a:xfrm>
          <a:prstGeom prst="rect">
            <a:avLst/>
          </a:prstGeom>
          <a:solidFill>
            <a:srgbClr val="A9D1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A698BFA-C94D-224A-8BD5-D6E2E67EC1C3}"/>
              </a:ext>
            </a:extLst>
          </p:cNvPr>
          <p:cNvSpPr/>
          <p:nvPr/>
        </p:nvSpPr>
        <p:spPr>
          <a:xfrm>
            <a:off x="3330584" y="3775737"/>
            <a:ext cx="693245" cy="219456"/>
          </a:xfrm>
          <a:prstGeom prst="rect">
            <a:avLst/>
          </a:prstGeom>
          <a:solidFill>
            <a:srgbClr val="9FC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4DFEA83-9F71-7C40-B196-4E5391BAC5C2}"/>
              </a:ext>
            </a:extLst>
          </p:cNvPr>
          <p:cNvGrpSpPr/>
          <p:nvPr/>
        </p:nvGrpSpPr>
        <p:grpSpPr>
          <a:xfrm>
            <a:off x="4537538" y="2223593"/>
            <a:ext cx="4029897" cy="3107416"/>
            <a:chOff x="4537538" y="2223593"/>
            <a:chExt cx="4029897" cy="310741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693C143-D612-8749-9D75-74875C0C9285}"/>
                </a:ext>
              </a:extLst>
            </p:cNvPr>
            <p:cNvSpPr/>
            <p:nvPr/>
          </p:nvSpPr>
          <p:spPr>
            <a:xfrm rot="5400000">
              <a:off x="3251161" y="352816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High bandwidth memory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5C5A3EB-2373-3E45-928B-FA963E82F17C}"/>
                </a:ext>
              </a:extLst>
            </p:cNvPr>
            <p:cNvSpPr/>
            <p:nvPr/>
          </p:nvSpPr>
          <p:spPr>
            <a:xfrm>
              <a:off x="5185090" y="2259970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071976-CA5A-8A40-A9D1-9F63E91C2A2E}"/>
                </a:ext>
              </a:extLst>
            </p:cNvPr>
            <p:cNvSpPr/>
            <p:nvPr/>
          </p:nvSpPr>
          <p:spPr>
            <a:xfrm rot="5400000">
              <a:off x="5007875" y="3583323"/>
              <a:ext cx="3089225" cy="40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Transpose network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D3C601F-B2D4-914B-A058-B8B7F422122A}"/>
                </a:ext>
              </a:extLst>
            </p:cNvPr>
            <p:cNvSpPr/>
            <p:nvPr/>
          </p:nvSpPr>
          <p:spPr>
            <a:xfrm>
              <a:off x="5185090" y="3061726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DB0FB6E-707B-884E-8782-EF2181337355}"/>
                </a:ext>
              </a:extLst>
            </p:cNvPr>
            <p:cNvSpPr/>
            <p:nvPr/>
          </p:nvSpPr>
          <p:spPr>
            <a:xfrm>
              <a:off x="5185090" y="3863482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F588971-9073-EA40-8B46-B21A1ED56E61}"/>
                </a:ext>
              </a:extLst>
            </p:cNvPr>
            <p:cNvSpPr/>
            <p:nvPr/>
          </p:nvSpPr>
          <p:spPr>
            <a:xfrm>
              <a:off x="5185090" y="4665239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DFBE5C4-B6E5-6748-A371-8D8281361E62}"/>
                </a:ext>
              </a:extLst>
            </p:cNvPr>
            <p:cNvSpPr/>
            <p:nvPr/>
          </p:nvSpPr>
          <p:spPr>
            <a:xfrm>
              <a:off x="6845763" y="2241781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911D30E-FBCA-4F42-9543-7F6325EE2F2A}"/>
                </a:ext>
              </a:extLst>
            </p:cNvPr>
            <p:cNvSpPr/>
            <p:nvPr/>
          </p:nvSpPr>
          <p:spPr>
            <a:xfrm>
              <a:off x="6845763" y="3043537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B8F3003-CA63-EF43-B651-65D5A626CCA6}"/>
                </a:ext>
              </a:extLst>
            </p:cNvPr>
            <p:cNvSpPr/>
            <p:nvPr/>
          </p:nvSpPr>
          <p:spPr>
            <a:xfrm>
              <a:off x="6845763" y="3845293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045C663-014B-8E4A-8903-5B9AC428E2B3}"/>
                </a:ext>
              </a:extLst>
            </p:cNvPr>
            <p:cNvSpPr/>
            <p:nvPr/>
          </p:nvSpPr>
          <p:spPr>
            <a:xfrm>
              <a:off x="6845763" y="4647050"/>
              <a:ext cx="1068977" cy="665768"/>
            </a:xfrm>
            <a:prstGeom prst="roundRect">
              <a:avLst>
                <a:gd name="adj" fmla="val 432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256-lane group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9B1EE2-68EA-7F42-B1C0-02DAB4AA773A}"/>
                </a:ext>
              </a:extLst>
            </p:cNvPr>
            <p:cNvSpPr/>
            <p:nvPr/>
          </p:nvSpPr>
          <p:spPr>
            <a:xfrm rot="5400000">
              <a:off x="6764587" y="3509970"/>
              <a:ext cx="3089226" cy="516471"/>
            </a:xfrm>
            <a:prstGeom prst="roundRect">
              <a:avLst>
                <a:gd name="adj" fmla="val 432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High bandwidth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966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3">
            <a:extLst>
              <a:ext uri="{FF2B5EF4-FFF2-40B4-BE49-F238E27FC236}">
                <a16:creationId xmlns:a16="http://schemas.microsoft.com/office/drawing/2014/main" id="{10B1EDEB-1D1B-6A40-B436-D47BB118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1" y="1283041"/>
            <a:ext cx="960120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DE690-1068-D14D-AEA1-302E448769A6}"/>
              </a:ext>
            </a:extLst>
          </p:cNvPr>
          <p:cNvSpPr txBox="1"/>
          <p:nvPr/>
        </p:nvSpPr>
        <p:spPr>
          <a:xfrm rot="5400000">
            <a:off x="2614588" y="3343591"/>
            <a:ext cx="219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Minimum size for</a:t>
            </a:r>
          </a:p>
          <a:p>
            <a:pPr algn="ctr"/>
            <a:r>
              <a:rPr lang="en-US" dirty="0">
                <a:latin typeface="+mj-lt"/>
              </a:rPr>
              <a:t>packed bootstrapping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BF3E2-F2CE-4744-85B8-F987066DF312}"/>
              </a:ext>
            </a:extLst>
          </p:cNvPr>
          <p:cNvSpPr txBox="1"/>
          <p:nvPr/>
        </p:nvSpPr>
        <p:spPr>
          <a:xfrm>
            <a:off x="4373660" y="3245155"/>
            <a:ext cx="150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Bootstrapping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9A7C7185-1B79-F44C-9801-8A715607C62A}"/>
              </a:ext>
            </a:extLst>
          </p:cNvPr>
          <p:cNvSpPr/>
          <p:nvPr/>
        </p:nvSpPr>
        <p:spPr>
          <a:xfrm>
            <a:off x="4118642" y="1257199"/>
            <a:ext cx="2535731" cy="548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15D4F-FF06-AC46-A856-31169F0D6607}"/>
              </a:ext>
            </a:extLst>
          </p:cNvPr>
          <p:cNvSpPr txBox="1"/>
          <p:nvPr/>
        </p:nvSpPr>
        <p:spPr>
          <a:xfrm>
            <a:off x="9116751" y="3574084"/>
            <a:ext cx="13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computation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BE87148-C864-B34D-AB49-858C3F64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62" y="1231158"/>
            <a:ext cx="2570116" cy="646331"/>
          </a:xfrm>
          <a:prstGeom prst="rect">
            <a:avLst/>
          </a:prstGeom>
        </p:spPr>
      </p:pic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630E28FC-45DF-D849-9FD4-F1A70759D6EE}"/>
              </a:ext>
            </a:extLst>
          </p:cNvPr>
          <p:cNvSpPr/>
          <p:nvPr/>
        </p:nvSpPr>
        <p:spPr>
          <a:xfrm>
            <a:off x="8307080" y="1257198"/>
            <a:ext cx="2535731" cy="1474759"/>
          </a:xfrm>
          <a:prstGeom prst="roundRect">
            <a:avLst>
              <a:gd name="adj" fmla="val 94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7179D797-6352-BE41-9B5C-21606E41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85" y="1251531"/>
            <a:ext cx="2081959" cy="1480425"/>
          </a:xfrm>
          <a:prstGeom prst="rect">
            <a:avLst/>
          </a:prstGeom>
        </p:spPr>
      </p:pic>
      <p:sp>
        <p:nvSpPr>
          <p:cNvPr id="186" name="Right Brace 185">
            <a:extLst>
              <a:ext uri="{FF2B5EF4-FFF2-40B4-BE49-F238E27FC236}">
                <a16:creationId xmlns:a16="http://schemas.microsoft.com/office/drawing/2014/main" id="{40555B49-AC0F-2D4B-8DB2-E2AF118233A4}"/>
              </a:ext>
            </a:extLst>
          </p:cNvPr>
          <p:cNvSpPr/>
          <p:nvPr/>
        </p:nvSpPr>
        <p:spPr>
          <a:xfrm>
            <a:off x="10433581" y="1411196"/>
            <a:ext cx="139280" cy="1252573"/>
          </a:xfrm>
          <a:prstGeom prst="rightBrace">
            <a:avLst>
              <a:gd name="adj1" fmla="val 15932"/>
              <a:gd name="adj2" fmla="val 4881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462692" y="1894416"/>
            <a:ext cx="205058" cy="18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al 18"/>
          <p:cNvSpPr/>
          <p:nvPr/>
        </p:nvSpPr>
        <p:spPr>
          <a:xfrm>
            <a:off x="9168795" y="1903561"/>
            <a:ext cx="205058" cy="18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9874898" y="1920875"/>
            <a:ext cx="205058" cy="18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96229" y="1957916"/>
            <a:ext cx="139700" cy="112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70922A5-E07A-9648-84A5-AE986522A907}"/>
              </a:ext>
            </a:extLst>
          </p:cNvPr>
          <p:cNvSpPr txBox="1"/>
          <p:nvPr/>
        </p:nvSpPr>
        <p:spPr>
          <a:xfrm rot="5400000">
            <a:off x="9935116" y="1884303"/>
            <a:ext cx="14972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+mj-lt"/>
              </a:rPr>
              <a:t>100 ciphertext </a:t>
            </a:r>
            <a:r>
              <a:rPr lang="en-US" sz="1300" dirty="0" err="1">
                <a:latin typeface="+mj-lt"/>
              </a:rPr>
              <a:t>muls</a:t>
            </a:r>
            <a:endParaRPr lang="en-US" sz="13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9391" y="1546226"/>
            <a:ext cx="127572" cy="3167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49031" y="1549402"/>
            <a:ext cx="127572" cy="3167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57920A4F-C092-2A4B-9378-FE2E36D17D54}"/>
              </a:ext>
            </a:extLst>
          </p:cNvPr>
          <p:cNvSpPr/>
          <p:nvPr/>
        </p:nvSpPr>
        <p:spPr>
          <a:xfrm>
            <a:off x="6758504" y="1257881"/>
            <a:ext cx="1864641" cy="4773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Wide multiply-add graph: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43EA33D-3FF9-6C4B-BB8A-842F469B11D6}"/>
              </a:ext>
            </a:extLst>
          </p:cNvPr>
          <p:cNvSpPr/>
          <p:nvPr/>
        </p:nvSpPr>
        <p:spPr>
          <a:xfrm>
            <a:off x="2266790" y="1251531"/>
            <a:ext cx="1969998" cy="4102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Multiplication chain: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F26AF2-DF8F-984F-85B0-524859C2DD27}"/>
              </a:ext>
            </a:extLst>
          </p:cNvPr>
          <p:cNvGrpSpPr/>
          <p:nvPr/>
        </p:nvGrpSpPr>
        <p:grpSpPr>
          <a:xfrm>
            <a:off x="2378819" y="1660744"/>
            <a:ext cx="1064920" cy="3054254"/>
            <a:chOff x="2374071" y="1649888"/>
            <a:chExt cx="1064920" cy="30542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5EE6B7-111A-5945-9BE0-5CF0A317AD06}"/>
                </a:ext>
              </a:extLst>
            </p:cNvPr>
            <p:cNvSpPr/>
            <p:nvPr/>
          </p:nvSpPr>
          <p:spPr>
            <a:xfrm>
              <a:off x="2374071" y="1651940"/>
              <a:ext cx="1064920" cy="3052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091A9B-F50A-0C47-B805-26A8106965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4071" y="1649888"/>
              <a:ext cx="6158" cy="30511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287D6-0B3B-C640-96AD-02EE165828C8}"/>
              </a:ext>
            </a:extLst>
          </p:cNvPr>
          <p:cNvGrpSpPr/>
          <p:nvPr/>
        </p:nvGrpSpPr>
        <p:grpSpPr>
          <a:xfrm>
            <a:off x="6963129" y="1735258"/>
            <a:ext cx="1065625" cy="2978747"/>
            <a:chOff x="2380229" y="1725428"/>
            <a:chExt cx="1065625" cy="29787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6E360E-9113-4C46-87D7-FC5A8EDAD393}"/>
                </a:ext>
              </a:extLst>
            </p:cNvPr>
            <p:cNvSpPr/>
            <p:nvPr/>
          </p:nvSpPr>
          <p:spPr>
            <a:xfrm>
              <a:off x="2380934" y="1725461"/>
              <a:ext cx="1064920" cy="2978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76FCE1-015A-2647-8976-B998E008B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229" y="1725428"/>
              <a:ext cx="0" cy="297560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607C0E-1AAA-024A-91AB-830D885E4CC2}"/>
              </a:ext>
            </a:extLst>
          </p:cNvPr>
          <p:cNvSpPr txBox="1"/>
          <p:nvPr/>
        </p:nvSpPr>
        <p:spPr>
          <a:xfrm rot="5400000">
            <a:off x="1221530" y="3042881"/>
            <a:ext cx="2924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Maximum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ciphertext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size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targeted by prior accelerators</a:t>
            </a:r>
          </a:p>
        </p:txBody>
      </p:sp>
    </p:spTree>
    <p:extLst>
      <p:ext uri="{BB962C8B-B14F-4D97-AF65-F5344CB8AC3E}">
        <p14:creationId xmlns:p14="http://schemas.microsoft.com/office/powerpoint/2010/main" val="314029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1CD5DA-4356-BB4F-9AC5-AD82D50D6B7B}"/>
              </a:ext>
            </a:extLst>
          </p:cNvPr>
          <p:cNvGrpSpPr/>
          <p:nvPr/>
        </p:nvGrpSpPr>
        <p:grpSpPr>
          <a:xfrm>
            <a:off x="2241440" y="3535760"/>
            <a:ext cx="4053449" cy="737739"/>
            <a:chOff x="1777826" y="-2227297"/>
            <a:chExt cx="4053449" cy="737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9346FA-A03C-6648-A726-C3B70FCC787E}"/>
                </a:ext>
              </a:extLst>
            </p:cNvPr>
            <p:cNvGrpSpPr/>
            <p:nvPr/>
          </p:nvGrpSpPr>
          <p:grpSpPr>
            <a:xfrm>
              <a:off x="1777826" y="-2017912"/>
              <a:ext cx="3551082" cy="528354"/>
              <a:chOff x="3414526" y="863600"/>
              <a:chExt cx="3551082" cy="5283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ECF0B41-3493-6344-B59A-63350DA4B0C1}"/>
                  </a:ext>
                </a:extLst>
              </p:cNvPr>
              <p:cNvGrpSpPr/>
              <p:nvPr/>
            </p:nvGrpSpPr>
            <p:grpSpPr>
              <a:xfrm>
                <a:off x="3414526" y="863600"/>
                <a:ext cx="905934" cy="498501"/>
                <a:chOff x="3414526" y="863600"/>
                <a:chExt cx="905934" cy="49850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2548A74-26A4-E249-A46C-62435B8E491D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BB1C08E-AD80-EF42-B064-D0C40C8DB098}"/>
                    </a:ext>
                  </a:extLst>
                </p:cNvPr>
                <p:cNvCxnSpPr>
                  <a:cxnSpLocks/>
                  <a:stCxn id="16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438FFB-84B9-D247-9DEE-070991C60CEA}"/>
                  </a:ext>
                </a:extLst>
              </p:cNvPr>
              <p:cNvGrpSpPr/>
              <p:nvPr/>
            </p:nvGrpSpPr>
            <p:grpSpPr>
              <a:xfrm>
                <a:off x="4320460" y="883955"/>
                <a:ext cx="905934" cy="498501"/>
                <a:chOff x="3414526" y="863600"/>
                <a:chExt cx="905934" cy="49850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4B5F18F-1919-A048-8F8D-1F0E80789394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35E16D7-814F-EE43-BE7E-CD95CF8F061E}"/>
                    </a:ext>
                  </a:extLst>
                </p:cNvPr>
                <p:cNvCxnSpPr>
                  <a:cxnSpLocks/>
                  <a:stCxn id="14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6F9687-56EB-3A40-BFFA-1F5FF5A52330}"/>
                  </a:ext>
                </a:extLst>
              </p:cNvPr>
              <p:cNvGrpSpPr/>
              <p:nvPr/>
            </p:nvGrpSpPr>
            <p:grpSpPr>
              <a:xfrm>
                <a:off x="6059674" y="893453"/>
                <a:ext cx="905934" cy="498501"/>
                <a:chOff x="3414526" y="863600"/>
                <a:chExt cx="905934" cy="498501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9532EAB-49BC-324F-9602-77258C510612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EF5134-0FBF-8E49-AE04-FE407DEEC882}"/>
                    </a:ext>
                  </a:extLst>
                </p:cNvPr>
                <p:cNvCxnSpPr>
                  <a:cxnSpLocks/>
                  <a:stCxn id="12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6E74BF8-32AF-034E-B9B5-991040D6295E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5697558" y="1142704"/>
                <a:ext cx="36211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9B4634-E40C-684A-9A38-1A63FFB5C487}"/>
                </a:ext>
              </a:extLst>
            </p:cNvPr>
            <p:cNvSpPr txBox="1"/>
            <p:nvPr/>
          </p:nvSpPr>
          <p:spPr>
            <a:xfrm>
              <a:off x="3565597" y="-222729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747181-5F71-EB41-B3BF-C39A8F4AEADA}"/>
                </a:ext>
              </a:extLst>
            </p:cNvPr>
            <p:cNvSpPr txBox="1"/>
            <p:nvPr/>
          </p:nvSpPr>
          <p:spPr>
            <a:xfrm>
              <a:off x="5292345" y="-222729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EEBB44-6FDF-D14D-BC45-32A12F7982AA}"/>
              </a:ext>
            </a:extLst>
          </p:cNvPr>
          <p:cNvGrpSpPr/>
          <p:nvPr/>
        </p:nvGrpSpPr>
        <p:grpSpPr>
          <a:xfrm>
            <a:off x="6492990" y="2486419"/>
            <a:ext cx="5164075" cy="3782723"/>
            <a:chOff x="6477622" y="-2877036"/>
            <a:chExt cx="5164075" cy="37827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FAAF0A-399D-984D-A666-D9A241072276}"/>
                </a:ext>
              </a:extLst>
            </p:cNvPr>
            <p:cNvSpPr/>
            <p:nvPr/>
          </p:nvSpPr>
          <p:spPr>
            <a:xfrm>
              <a:off x="6477622" y="-1252835"/>
              <a:ext cx="529731" cy="49850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✕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1AA015-5F6F-664C-A6FB-870EEB505923}"/>
                </a:ext>
              </a:extLst>
            </p:cNvPr>
            <p:cNvGrpSpPr/>
            <p:nvPr/>
          </p:nvGrpSpPr>
          <p:grpSpPr>
            <a:xfrm>
              <a:off x="6857923" y="-2864425"/>
              <a:ext cx="1981296" cy="3729697"/>
              <a:chOff x="6857923" y="-2864425"/>
              <a:chExt cx="1981296" cy="372969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502EF5C-08F0-7948-80A7-FD90F3626AD0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7007353" y="-1003584"/>
                <a:ext cx="376203" cy="94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FC158EA-532B-114D-8C0D-5FFA1FE1C5E1}"/>
                  </a:ext>
                </a:extLst>
              </p:cNvPr>
              <p:cNvGrpSpPr/>
              <p:nvPr/>
            </p:nvGrpSpPr>
            <p:grpSpPr>
              <a:xfrm>
                <a:off x="7383556" y="-1232480"/>
                <a:ext cx="905934" cy="498501"/>
                <a:chOff x="3414526" y="863600"/>
                <a:chExt cx="905934" cy="49850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2FE9525-219D-4A40-A42D-0E9FC73ECC43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361095E7-80FF-6149-AA60-DCCE25E4BF0B}"/>
                    </a:ext>
                  </a:extLst>
                </p:cNvPr>
                <p:cNvCxnSpPr>
                  <a:cxnSpLocks/>
                  <a:stCxn id="68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893A8AA-52C9-4447-BBF3-4C995887461B}"/>
                  </a:ext>
                </a:extLst>
              </p:cNvPr>
              <p:cNvSpPr/>
              <p:nvPr/>
            </p:nvSpPr>
            <p:spPr>
              <a:xfrm>
                <a:off x="8309488" y="-1222982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E976652-13EB-1E46-BD51-5A215139103B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>
                <a:off x="6969261" y="-868782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049C4D9-A530-704B-8CC5-B4C2063487D2}"/>
                  </a:ext>
                </a:extLst>
              </p:cNvPr>
              <p:cNvSpPr/>
              <p:nvPr/>
            </p:nvSpPr>
            <p:spPr>
              <a:xfrm>
                <a:off x="7383556" y="-58487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9BA9E9-51AC-8647-B29B-EB9818A3C16C}"/>
                  </a:ext>
                </a:extLst>
              </p:cNvPr>
              <p:cNvSpPr txBox="1"/>
              <p:nvPr/>
            </p:nvSpPr>
            <p:spPr>
              <a:xfrm rot="16200000">
                <a:off x="7262466" y="-205971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0D91808-2206-5A43-A489-558955DFF199}"/>
                  </a:ext>
                </a:extLst>
              </p:cNvPr>
              <p:cNvSpPr/>
              <p:nvPr/>
            </p:nvSpPr>
            <p:spPr>
              <a:xfrm>
                <a:off x="7383556" y="366771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D9955BE-D019-3E41-97AA-089BBE74E088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6857923" y="-77517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8F0EF5B-0921-454B-984F-B2819C49A499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6978135" y="-1663529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941A3E-AEFB-B147-BD1A-F1FF13330384}"/>
                  </a:ext>
                </a:extLst>
              </p:cNvPr>
              <p:cNvSpPr/>
              <p:nvPr/>
            </p:nvSpPr>
            <p:spPr>
              <a:xfrm flipV="1">
                <a:off x="7392430" y="-1912779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C5A782C-F35B-3B42-B98A-487484CB9DA2}"/>
                  </a:ext>
                </a:extLst>
              </p:cNvPr>
              <p:cNvSpPr/>
              <p:nvPr/>
            </p:nvSpPr>
            <p:spPr>
              <a:xfrm flipV="1">
                <a:off x="7392430" y="-286442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F0B24F7-3881-7E47-8D8B-89822D11E107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 flipV="1">
                <a:off x="6866797" y="-243892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31F7799-000B-944D-B29B-C57C2A474520}"/>
                  </a:ext>
                </a:extLst>
              </p:cNvPr>
              <p:cNvCxnSpPr>
                <a:cxnSpLocks/>
                <a:stCxn id="57" idx="6"/>
                <a:endCxn id="53" idx="4"/>
              </p:cNvCxnSpPr>
              <p:nvPr/>
            </p:nvCxnSpPr>
            <p:spPr>
              <a:xfrm flipV="1">
                <a:off x="7913287" y="-724481"/>
                <a:ext cx="661067" cy="134050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C52E7B3-BEFC-1044-B59F-25C9B7519FF5}"/>
                  </a:ext>
                </a:extLst>
              </p:cNvPr>
              <p:cNvCxnSpPr>
                <a:cxnSpLocks/>
                <a:stCxn id="55" idx="6"/>
              </p:cNvCxnSpPr>
              <p:nvPr/>
            </p:nvCxnSpPr>
            <p:spPr>
              <a:xfrm flipV="1">
                <a:off x="7913287" y="-791080"/>
                <a:ext cx="489706" cy="4554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9EB0F69-FF3E-9C47-8CDF-910F1F52139C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7856535" y="-2452182"/>
                <a:ext cx="717819" cy="12292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8E9F9AA-A128-8240-8E92-5A665DD5F91F}"/>
                  </a:ext>
                </a:extLst>
              </p:cNvPr>
              <p:cNvCxnSpPr>
                <a:cxnSpLocks/>
                <a:stCxn id="60" idx="6"/>
                <a:endCxn id="53" idx="1"/>
              </p:cNvCxnSpPr>
              <p:nvPr/>
            </p:nvCxnSpPr>
            <p:spPr>
              <a:xfrm>
                <a:off x="7922161" y="-1663529"/>
                <a:ext cx="464904" cy="513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DCEC9A-9892-BD42-965E-6328DA82EDE5}"/>
                  </a:ext>
                </a:extLst>
              </p:cNvPr>
              <p:cNvSpPr txBox="1"/>
              <p:nvPr/>
            </p:nvSpPr>
            <p:spPr>
              <a:xfrm rot="16200000">
                <a:off x="7244006" y="-2489862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B263BF-F6AC-3E43-9879-1A81CF9E5435}"/>
                </a:ext>
              </a:extLst>
            </p:cNvPr>
            <p:cNvGrpSpPr/>
            <p:nvPr/>
          </p:nvGrpSpPr>
          <p:grpSpPr>
            <a:xfrm>
              <a:off x="8685691" y="-2824010"/>
              <a:ext cx="1981296" cy="3729697"/>
              <a:chOff x="6857923" y="-2864425"/>
              <a:chExt cx="1981296" cy="372969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8A8567F-CBE9-7B43-B694-B7E425185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53" y="-1003584"/>
                <a:ext cx="376203" cy="94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9990D0-31B3-8046-92EB-A911A5C06FE2}"/>
                  </a:ext>
                </a:extLst>
              </p:cNvPr>
              <p:cNvGrpSpPr/>
              <p:nvPr/>
            </p:nvGrpSpPr>
            <p:grpSpPr>
              <a:xfrm>
                <a:off x="7383556" y="-1232480"/>
                <a:ext cx="905934" cy="498501"/>
                <a:chOff x="3414526" y="863600"/>
                <a:chExt cx="905934" cy="498501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A096382-9ECF-2546-A2AE-527148C8EAD1}"/>
                    </a:ext>
                  </a:extLst>
                </p:cNvPr>
                <p:cNvSpPr/>
                <p:nvPr/>
              </p:nvSpPr>
              <p:spPr>
                <a:xfrm>
                  <a:off x="3414526" y="863600"/>
                  <a:ext cx="529731" cy="498501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b="1" dirty="0"/>
                    <a:t>✕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F6B0ECE-D90B-F542-9C56-05732C62B3FF}"/>
                    </a:ext>
                  </a:extLst>
                </p:cNvPr>
                <p:cNvCxnSpPr>
                  <a:cxnSpLocks/>
                  <a:stCxn id="49" idx="6"/>
                </p:cNvCxnSpPr>
                <p:nvPr/>
              </p:nvCxnSpPr>
              <p:spPr>
                <a:xfrm>
                  <a:off x="3944257" y="1112851"/>
                  <a:ext cx="376203" cy="9498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D64FC1E-1212-7545-BA0C-83B3471ECA69}"/>
                  </a:ext>
                </a:extLst>
              </p:cNvPr>
              <p:cNvSpPr/>
              <p:nvPr/>
            </p:nvSpPr>
            <p:spPr>
              <a:xfrm>
                <a:off x="8309488" y="-1222982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B50AA06-23DD-3045-AA09-9142A74A9E54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6969261" y="-868782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E9F9BCD-5CBF-5648-8112-A850CF6D12F7}"/>
                  </a:ext>
                </a:extLst>
              </p:cNvPr>
              <p:cNvSpPr/>
              <p:nvPr/>
            </p:nvSpPr>
            <p:spPr>
              <a:xfrm>
                <a:off x="7383556" y="-58487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A6985D-C88F-304A-8926-51D6A7811F0B}"/>
                  </a:ext>
                </a:extLst>
              </p:cNvPr>
              <p:cNvSpPr txBox="1"/>
              <p:nvPr/>
            </p:nvSpPr>
            <p:spPr>
              <a:xfrm rot="16200000">
                <a:off x="7262466" y="-205971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747BD6B-728A-A949-A3B5-B60DAA8580ED}"/>
                  </a:ext>
                </a:extLst>
              </p:cNvPr>
              <p:cNvSpPr/>
              <p:nvPr/>
            </p:nvSpPr>
            <p:spPr>
              <a:xfrm>
                <a:off x="7383556" y="366771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AA9DF88-5696-0240-BFA4-E54A5AA5F58D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>
                <a:off x="6857923" y="-77517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904227-5BEC-2043-B0B8-4B0BFF2AC8E2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6978135" y="-1663529"/>
                <a:ext cx="414295" cy="5331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0693585-BEDF-F84C-A747-2F58FBC0F44C}"/>
                  </a:ext>
                </a:extLst>
              </p:cNvPr>
              <p:cNvSpPr/>
              <p:nvPr/>
            </p:nvSpPr>
            <p:spPr>
              <a:xfrm flipV="1">
                <a:off x="7392430" y="-1912779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4B60AEE-CF15-B445-8783-26F1C836A293}"/>
                  </a:ext>
                </a:extLst>
              </p:cNvPr>
              <p:cNvSpPr/>
              <p:nvPr/>
            </p:nvSpPr>
            <p:spPr>
              <a:xfrm flipV="1">
                <a:off x="7392430" y="-2864425"/>
                <a:ext cx="529731" cy="498501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✕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DDA80FE-08D5-8646-93CA-3D0066B84F7A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6866797" y="-2438928"/>
                <a:ext cx="603210" cy="12149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CD933E-2ED2-C64A-93F3-FE3C9992B886}"/>
                  </a:ext>
                </a:extLst>
              </p:cNvPr>
              <p:cNvCxnSpPr>
                <a:cxnSpLocks/>
                <a:stCxn id="38" idx="6"/>
                <a:endCxn id="34" idx="4"/>
              </p:cNvCxnSpPr>
              <p:nvPr/>
            </p:nvCxnSpPr>
            <p:spPr>
              <a:xfrm flipV="1">
                <a:off x="7913287" y="-724481"/>
                <a:ext cx="661067" cy="134050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40BA223-4642-0349-8136-5DA32DB7C8AD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7913287" y="-791080"/>
                <a:ext cx="489706" cy="4554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B795CB9-66BD-964C-9632-2A8B5AF6D4A1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7856535" y="-2452182"/>
                <a:ext cx="717819" cy="12292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3103967-B2CD-2240-B9B7-666308DD4C64}"/>
                  </a:ext>
                </a:extLst>
              </p:cNvPr>
              <p:cNvCxnSpPr>
                <a:cxnSpLocks/>
                <a:stCxn id="41" idx="6"/>
                <a:endCxn id="34" idx="1"/>
              </p:cNvCxnSpPr>
              <p:nvPr/>
            </p:nvCxnSpPr>
            <p:spPr>
              <a:xfrm>
                <a:off x="7922161" y="-1663529"/>
                <a:ext cx="464904" cy="51355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C47B1C-55D6-2843-99A0-84CF3E3FFC4E}"/>
                  </a:ext>
                </a:extLst>
              </p:cNvPr>
              <p:cNvSpPr txBox="1"/>
              <p:nvPr/>
            </p:nvSpPr>
            <p:spPr>
              <a:xfrm rot="16200000">
                <a:off x="7244006" y="-2489862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3061D3-A565-3C43-9E54-C0577232ED25}"/>
                </a:ext>
              </a:extLst>
            </p:cNvPr>
            <p:cNvSpPr txBox="1"/>
            <p:nvPr/>
          </p:nvSpPr>
          <p:spPr>
            <a:xfrm>
              <a:off x="11060331" y="-143236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3AEF99-F9FE-1C48-94ED-C031F6B899C7}"/>
                </a:ext>
              </a:extLst>
            </p:cNvPr>
            <p:cNvCxnSpPr>
              <a:cxnSpLocks/>
            </p:cNvCxnSpPr>
            <p:nvPr/>
          </p:nvCxnSpPr>
          <p:spPr>
            <a:xfrm>
              <a:off x="10678125" y="-933316"/>
              <a:ext cx="376203" cy="94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505EA0-37FA-F94B-A67D-2E30B9BCD7A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033" y="-798514"/>
              <a:ext cx="414295" cy="533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75678AB-D969-B942-AE45-65E558B3676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8695" y="-704910"/>
              <a:ext cx="603210" cy="12149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FAF7EC-D6B6-0044-BE1C-78C4CE5B5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8907" y="-1593261"/>
              <a:ext cx="414295" cy="533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1B1A7F-040A-C942-9EA1-C2341581E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569" y="-2368660"/>
              <a:ext cx="603210" cy="12149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B99CD1-4B3B-1B49-8DAC-7CDD2A43CF3A}"/>
                </a:ext>
              </a:extLst>
            </p:cNvPr>
            <p:cNvSpPr txBox="1"/>
            <p:nvPr/>
          </p:nvSpPr>
          <p:spPr>
            <a:xfrm>
              <a:off x="11073628" y="-782612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E738A2-4CB0-6640-B7E6-8EDC152FA63F}"/>
                </a:ext>
              </a:extLst>
            </p:cNvPr>
            <p:cNvSpPr txBox="1"/>
            <p:nvPr/>
          </p:nvSpPr>
          <p:spPr>
            <a:xfrm>
              <a:off x="11060331" y="-2068839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F2478B-8C26-5D49-87DC-B81B9AED988C}"/>
                </a:ext>
              </a:extLst>
            </p:cNvPr>
            <p:cNvSpPr txBox="1"/>
            <p:nvPr/>
          </p:nvSpPr>
          <p:spPr>
            <a:xfrm>
              <a:off x="11102767" y="4898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F1DB91-C67A-2A48-8F85-DF219E136E48}"/>
                </a:ext>
              </a:extLst>
            </p:cNvPr>
            <p:cNvSpPr txBox="1"/>
            <p:nvPr/>
          </p:nvSpPr>
          <p:spPr>
            <a:xfrm>
              <a:off x="11073628" y="-287703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03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5E1352-E24C-2C4B-AC9E-E94F1CA666C8}"/>
              </a:ext>
            </a:extLst>
          </p:cNvPr>
          <p:cNvGrpSpPr/>
          <p:nvPr/>
        </p:nvGrpSpPr>
        <p:grpSpPr>
          <a:xfrm>
            <a:off x="4877018" y="1651728"/>
            <a:ext cx="1039462" cy="420148"/>
            <a:chOff x="305946" y="1266309"/>
            <a:chExt cx="1039462" cy="4201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37539D-58FD-9A4B-8D94-A2C0F0C7A68B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E633FB8-4AC4-4745-9EF0-AD1407268D5F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453ED30C-1048-644F-B113-8D18B7A494F6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1C48DF-65D7-894D-8BDD-D0CD1A88EDE7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461D4-DEF4-1248-A58D-27494FBFF5E4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9DDAB7-A0AF-9B45-8F87-F1EB020B48DB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BEC6F8-5F1E-0B4E-95AF-F207C05A7D1C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A2D524-D874-4A49-8474-5C61A57EC78C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1471F5-9B9C-8E40-8522-015CF9D2CB2D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8AD6E19-EC69-F442-8B93-29B4BF70EACB}"/>
              </a:ext>
            </a:extLst>
          </p:cNvPr>
          <p:cNvCxnSpPr>
            <a:cxnSpLocks/>
          </p:cNvCxnSpPr>
          <p:nvPr/>
        </p:nvCxnSpPr>
        <p:spPr>
          <a:xfrm flipV="1">
            <a:off x="5417164" y="3293493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6317935-B347-E742-B01C-DABE7F67AAD0}"/>
              </a:ext>
            </a:extLst>
          </p:cNvPr>
          <p:cNvGrpSpPr/>
          <p:nvPr/>
        </p:nvGrpSpPr>
        <p:grpSpPr>
          <a:xfrm>
            <a:off x="4858714" y="1393568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336A98A4-A044-DC4B-96CB-DAA083842C12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F2333217-63F9-2F4C-8BFC-A9D41EA67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D8E1C6E-47C2-BA41-BB18-8535A0E02FB1}"/>
              </a:ext>
            </a:extLst>
          </p:cNvPr>
          <p:cNvCxnSpPr>
            <a:cxnSpLocks/>
          </p:cNvCxnSpPr>
          <p:nvPr/>
        </p:nvCxnSpPr>
        <p:spPr>
          <a:xfrm flipH="1">
            <a:off x="5660825" y="1268888"/>
            <a:ext cx="5781" cy="49258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0602390-D642-8E4D-B32F-F1A00A83776D}"/>
              </a:ext>
            </a:extLst>
          </p:cNvPr>
          <p:cNvCxnSpPr>
            <a:cxnSpLocks/>
          </p:cNvCxnSpPr>
          <p:nvPr/>
        </p:nvCxnSpPr>
        <p:spPr>
          <a:xfrm>
            <a:off x="5655470" y="1978792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1F09EC-5D83-0840-AB34-1AF992EDBF28}"/>
              </a:ext>
            </a:extLst>
          </p:cNvPr>
          <p:cNvCxnSpPr>
            <a:cxnSpLocks/>
          </p:cNvCxnSpPr>
          <p:nvPr/>
        </p:nvCxnSpPr>
        <p:spPr>
          <a:xfrm>
            <a:off x="5127493" y="2068591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C490F41-846F-3942-A3C3-0BF49B98EBEE}"/>
              </a:ext>
            </a:extLst>
          </p:cNvPr>
          <p:cNvCxnSpPr>
            <a:cxnSpLocks/>
          </p:cNvCxnSpPr>
          <p:nvPr/>
        </p:nvCxnSpPr>
        <p:spPr>
          <a:xfrm>
            <a:off x="4856447" y="3417015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66806C3-2EC8-3F48-8A83-2753E358E12A}"/>
              </a:ext>
            </a:extLst>
          </p:cNvPr>
          <p:cNvCxnSpPr>
            <a:cxnSpLocks/>
          </p:cNvCxnSpPr>
          <p:nvPr/>
        </p:nvCxnSpPr>
        <p:spPr>
          <a:xfrm flipH="1" flipV="1">
            <a:off x="4856447" y="2068590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350FF7C-152F-A54F-BF9D-49FA9A935747}"/>
              </a:ext>
            </a:extLst>
          </p:cNvPr>
          <p:cNvCxnSpPr>
            <a:cxnSpLocks/>
          </p:cNvCxnSpPr>
          <p:nvPr/>
        </p:nvCxnSpPr>
        <p:spPr>
          <a:xfrm flipH="1" flipV="1">
            <a:off x="4856447" y="2068590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720CAB9-A039-1943-BA07-9DC7618A5DC6}"/>
              </a:ext>
            </a:extLst>
          </p:cNvPr>
          <p:cNvSpPr/>
          <p:nvPr/>
        </p:nvSpPr>
        <p:spPr>
          <a:xfrm>
            <a:off x="4937664" y="2798193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63B7C92-A240-E244-BD06-1FC7D100717C}"/>
              </a:ext>
            </a:extLst>
          </p:cNvPr>
          <p:cNvCxnSpPr>
            <a:cxnSpLocks/>
            <a:stCxn id="101" idx="3"/>
          </p:cNvCxnSpPr>
          <p:nvPr/>
        </p:nvCxnSpPr>
        <p:spPr>
          <a:xfrm flipH="1">
            <a:off x="5392977" y="2431669"/>
            <a:ext cx="3772" cy="3665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7ED143-C5EF-1746-9041-32F3A09D2D2C}"/>
              </a:ext>
            </a:extLst>
          </p:cNvPr>
          <p:cNvGrpSpPr/>
          <p:nvPr/>
        </p:nvGrpSpPr>
        <p:grpSpPr>
          <a:xfrm>
            <a:off x="4877018" y="2196187"/>
            <a:ext cx="1039462" cy="420148"/>
            <a:chOff x="374709" y="2500523"/>
            <a:chExt cx="1039462" cy="42014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B0A8A3C-7DED-3742-9847-3E03F67B764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8085F281-2A58-1D49-940C-9261F0C4EB56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2411C80-C69D-0A45-B2FB-4F595A46F977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0E606D5-6324-0649-AB8B-7695136A5937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0BAAC30-F90C-0D49-AEB8-4EE3CC48175F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B67259-4246-4349-89E1-210DB08BB837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A6A9B22-7876-F948-90A6-12D51C7951E6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7766CC7-E80D-FE47-80CD-5FEF8808D639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DA689B-8CCA-A348-AA3C-85966684184B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33E6DEB-AF5E-984D-B68C-923EB9835CA4}"/>
              </a:ext>
            </a:extLst>
          </p:cNvPr>
          <p:cNvGrpSpPr/>
          <p:nvPr/>
        </p:nvGrpSpPr>
        <p:grpSpPr>
          <a:xfrm>
            <a:off x="5975770" y="1648442"/>
            <a:ext cx="1039462" cy="420148"/>
            <a:chOff x="305946" y="1266309"/>
            <a:chExt cx="1039462" cy="42014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6259C57-6E96-C746-B7A4-4AA6F4FCD851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AB04A4D9-13D8-9040-ABC6-89BF97DE7684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C02071FA-8C36-B64D-8C30-74DFBDE810A4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61BB18C-B9B8-EF40-B8C8-0E767940D62D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EDF23CB-2016-064C-BC32-BF56920637B8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332265E-44D4-7E42-8005-662F2CE2A51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393D8967-7EB6-964C-9940-0A3A99A3FF32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B60F790-16BF-664F-AF48-8F5EC1F939AF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5ADA24B-7579-D947-9089-518BCD0820D2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58A411E-08F8-224E-BAE8-0234D2E7AAE2}"/>
              </a:ext>
            </a:extLst>
          </p:cNvPr>
          <p:cNvCxnSpPr>
            <a:cxnSpLocks/>
          </p:cNvCxnSpPr>
          <p:nvPr/>
        </p:nvCxnSpPr>
        <p:spPr>
          <a:xfrm flipV="1">
            <a:off x="6515916" y="3290207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DCD9B90-D0CB-3841-AF96-E9836EBA2196}"/>
              </a:ext>
            </a:extLst>
          </p:cNvPr>
          <p:cNvGrpSpPr/>
          <p:nvPr/>
        </p:nvGrpSpPr>
        <p:grpSpPr>
          <a:xfrm>
            <a:off x="5957466" y="1390282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FE4C1358-F886-AB40-86EB-1E3D823B43F4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FFD3BC8-8EB0-5542-B93E-2EAD661FF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5DB6D2ED-6525-684B-BE5B-E9DA0CE9CD59}"/>
              </a:ext>
            </a:extLst>
          </p:cNvPr>
          <p:cNvCxnSpPr>
            <a:cxnSpLocks/>
          </p:cNvCxnSpPr>
          <p:nvPr/>
        </p:nvCxnSpPr>
        <p:spPr>
          <a:xfrm>
            <a:off x="6755674" y="1260791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B491BFA-7DC4-9A43-9728-E8B3690537F1}"/>
              </a:ext>
            </a:extLst>
          </p:cNvPr>
          <p:cNvCxnSpPr>
            <a:cxnSpLocks/>
          </p:cNvCxnSpPr>
          <p:nvPr/>
        </p:nvCxnSpPr>
        <p:spPr>
          <a:xfrm>
            <a:off x="6754222" y="1975506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A6BCC97-0A08-5141-BC92-236DF852961A}"/>
              </a:ext>
            </a:extLst>
          </p:cNvPr>
          <p:cNvCxnSpPr>
            <a:cxnSpLocks/>
          </p:cNvCxnSpPr>
          <p:nvPr/>
        </p:nvCxnSpPr>
        <p:spPr>
          <a:xfrm>
            <a:off x="6226245" y="2065305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9A083C-EFCE-074D-8836-920AD8DA3EF9}"/>
              </a:ext>
            </a:extLst>
          </p:cNvPr>
          <p:cNvCxnSpPr>
            <a:cxnSpLocks/>
          </p:cNvCxnSpPr>
          <p:nvPr/>
        </p:nvCxnSpPr>
        <p:spPr>
          <a:xfrm>
            <a:off x="5955199" y="3413729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0267DC2-6935-9242-A749-F21809BEA6EB}"/>
              </a:ext>
            </a:extLst>
          </p:cNvPr>
          <p:cNvCxnSpPr>
            <a:cxnSpLocks/>
          </p:cNvCxnSpPr>
          <p:nvPr/>
        </p:nvCxnSpPr>
        <p:spPr>
          <a:xfrm flipH="1" flipV="1">
            <a:off x="5955199" y="2065304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ACE8C13-6EAA-E247-A164-66DF11C00F8C}"/>
              </a:ext>
            </a:extLst>
          </p:cNvPr>
          <p:cNvCxnSpPr>
            <a:cxnSpLocks/>
          </p:cNvCxnSpPr>
          <p:nvPr/>
        </p:nvCxnSpPr>
        <p:spPr>
          <a:xfrm flipH="1" flipV="1">
            <a:off x="5955199" y="2065304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8D0702B2-1273-0043-815B-BF8DCCDE7D20}"/>
              </a:ext>
            </a:extLst>
          </p:cNvPr>
          <p:cNvSpPr/>
          <p:nvPr/>
        </p:nvSpPr>
        <p:spPr>
          <a:xfrm>
            <a:off x="6036416" y="2794907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EF669F9-AE45-E642-999E-5530CD9CEC5F}"/>
              </a:ext>
            </a:extLst>
          </p:cNvPr>
          <p:cNvCxnSpPr>
            <a:cxnSpLocks/>
            <a:stCxn id="294" idx="3"/>
          </p:cNvCxnSpPr>
          <p:nvPr/>
        </p:nvCxnSpPr>
        <p:spPr>
          <a:xfrm flipH="1">
            <a:off x="6491729" y="2428383"/>
            <a:ext cx="3772" cy="3665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3CD4924-CE2F-5843-BEB9-08E309150AFE}"/>
              </a:ext>
            </a:extLst>
          </p:cNvPr>
          <p:cNvGrpSpPr/>
          <p:nvPr/>
        </p:nvGrpSpPr>
        <p:grpSpPr>
          <a:xfrm>
            <a:off x="5975770" y="2192901"/>
            <a:ext cx="1039462" cy="420148"/>
            <a:chOff x="374709" y="2500523"/>
            <a:chExt cx="1039462" cy="42014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43BD3F5-CB4C-6948-AAAA-FC4048A6DAD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D12A94E6-92E9-B845-AF21-226288C56687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BB90641-6FDF-8A41-B999-A44B3C07ABC7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C488706-CE55-6B40-9514-0F56E1D2F056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0C2CC84-9CF0-9E49-A53C-E2C7AC9375B9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EC3BF8E7-723C-034B-BC38-A784B31A7311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7D2495A-171F-5D43-9F50-E60A20E10500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2705987-AC4E-3B4F-AF44-24F6D45FD351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5DDE532-D6DF-4948-8C4B-DB969B63E634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B3E0629-2087-294D-9F2D-BA9A83CBAD4B}"/>
              </a:ext>
            </a:extLst>
          </p:cNvPr>
          <p:cNvGrpSpPr/>
          <p:nvPr/>
        </p:nvGrpSpPr>
        <p:grpSpPr>
          <a:xfrm>
            <a:off x="7442844" y="1645156"/>
            <a:ext cx="1039462" cy="420148"/>
            <a:chOff x="305946" y="1266309"/>
            <a:chExt cx="1039462" cy="420148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8042185-CE60-EF4E-809F-22827C94EAFF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887D39D-3464-8D4C-8A05-9AAF7EB90F55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47F93-C846-794B-86EC-F25461A5EB81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26676C9-DB20-0145-ACA5-5144A21846C5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17E9B6E-E42B-A747-8C0A-E685117C60E9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178F513C-DF9E-0E4D-9BB5-F05802C3B41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93649BA-C008-1841-BBD4-3AEC44529A12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04429D6E-A802-364A-95D5-9CED39440B8D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0C6ABFF-0403-454F-925F-273E48E00597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50F5597-6BAA-724B-8C4D-840E45E241EB}"/>
              </a:ext>
            </a:extLst>
          </p:cNvPr>
          <p:cNvCxnSpPr>
            <a:cxnSpLocks/>
          </p:cNvCxnSpPr>
          <p:nvPr/>
        </p:nvCxnSpPr>
        <p:spPr>
          <a:xfrm flipV="1">
            <a:off x="7982990" y="3286921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63521C3-CD05-AD4A-818E-D8BD76B07560}"/>
              </a:ext>
            </a:extLst>
          </p:cNvPr>
          <p:cNvGrpSpPr/>
          <p:nvPr/>
        </p:nvGrpSpPr>
        <p:grpSpPr>
          <a:xfrm>
            <a:off x="7424540" y="1386996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17" name="Rounded Rectangle 316">
              <a:extLst>
                <a:ext uri="{FF2B5EF4-FFF2-40B4-BE49-F238E27FC236}">
                  <a16:creationId xmlns:a16="http://schemas.microsoft.com/office/drawing/2014/main" id="{CB3E5E25-F19D-0247-A971-9129C8AC557B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A6DEBCCA-E7CC-4448-82E4-4BF052C08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7054D9D-F508-354B-91AC-3C7345C3A51B}"/>
              </a:ext>
            </a:extLst>
          </p:cNvPr>
          <p:cNvCxnSpPr>
            <a:cxnSpLocks/>
          </p:cNvCxnSpPr>
          <p:nvPr/>
        </p:nvCxnSpPr>
        <p:spPr>
          <a:xfrm>
            <a:off x="8221296" y="1972220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FFBCBEF8-FC06-174C-9208-7E3ADB956C37}"/>
              </a:ext>
            </a:extLst>
          </p:cNvPr>
          <p:cNvCxnSpPr>
            <a:cxnSpLocks/>
          </p:cNvCxnSpPr>
          <p:nvPr/>
        </p:nvCxnSpPr>
        <p:spPr>
          <a:xfrm>
            <a:off x="7693319" y="2062019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A453F07-5177-7841-A4F8-EFB01455D1C1}"/>
              </a:ext>
            </a:extLst>
          </p:cNvPr>
          <p:cNvCxnSpPr>
            <a:cxnSpLocks/>
          </p:cNvCxnSpPr>
          <p:nvPr/>
        </p:nvCxnSpPr>
        <p:spPr>
          <a:xfrm>
            <a:off x="7422273" y="3410443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71BEF8F0-DC4C-C946-B31B-ABDB85D36043}"/>
              </a:ext>
            </a:extLst>
          </p:cNvPr>
          <p:cNvCxnSpPr>
            <a:cxnSpLocks/>
          </p:cNvCxnSpPr>
          <p:nvPr/>
        </p:nvCxnSpPr>
        <p:spPr>
          <a:xfrm flipH="1" flipV="1">
            <a:off x="7422273" y="2062018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0A401A-832E-3346-96B3-5FBFC9B9C009}"/>
              </a:ext>
            </a:extLst>
          </p:cNvPr>
          <p:cNvCxnSpPr>
            <a:cxnSpLocks/>
          </p:cNvCxnSpPr>
          <p:nvPr/>
        </p:nvCxnSpPr>
        <p:spPr>
          <a:xfrm flipH="1" flipV="1">
            <a:off x="7422273" y="2062018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0F08812E-0EBF-E840-8272-F5A7B0D92B6F}"/>
              </a:ext>
            </a:extLst>
          </p:cNvPr>
          <p:cNvSpPr/>
          <p:nvPr/>
        </p:nvSpPr>
        <p:spPr>
          <a:xfrm>
            <a:off x="7503490" y="2791621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7A2EAD0B-B039-0040-BD3B-FCCC16C2D735}"/>
              </a:ext>
            </a:extLst>
          </p:cNvPr>
          <p:cNvCxnSpPr>
            <a:cxnSpLocks/>
            <a:stCxn id="332" idx="3"/>
          </p:cNvCxnSpPr>
          <p:nvPr/>
        </p:nvCxnSpPr>
        <p:spPr>
          <a:xfrm flipH="1">
            <a:off x="7958803" y="2425097"/>
            <a:ext cx="3772" cy="3665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E04B7B6-B797-FF42-AC88-563D1E026F7F}"/>
              </a:ext>
            </a:extLst>
          </p:cNvPr>
          <p:cNvGrpSpPr/>
          <p:nvPr/>
        </p:nvGrpSpPr>
        <p:grpSpPr>
          <a:xfrm>
            <a:off x="7442844" y="2189615"/>
            <a:ext cx="1039462" cy="420148"/>
            <a:chOff x="374709" y="2500523"/>
            <a:chExt cx="1039462" cy="420148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356955F-2A78-E24B-8320-910E12F4950B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46" name="Rounded Rectangle 345">
                <a:extLst>
                  <a:ext uri="{FF2B5EF4-FFF2-40B4-BE49-F238E27FC236}">
                    <a16:creationId xmlns:a16="http://schemas.microsoft.com/office/drawing/2014/main" id="{D47EC4A1-BDE3-5244-AC78-1C7F0285E88E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ACC414E-7CBA-5E49-B973-47F688DF33BF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22DA47B-9252-EB48-93C7-A73DEA802B19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3B18CB59-E329-6E4C-B516-42439414F610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F3C77AC1-4C7E-844B-8968-27DD6D88948C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43006F3-EBD7-0A47-A7EB-5EB8B56890D4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7CA59ED-6991-0D4F-A7C0-9A3DA73FF2B3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2969114F-15C9-9049-96EC-E0C2D97BDB45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31EA915D-8AB2-214E-B556-AC91565829F0}"/>
              </a:ext>
            </a:extLst>
          </p:cNvPr>
          <p:cNvGrpSpPr/>
          <p:nvPr/>
        </p:nvGrpSpPr>
        <p:grpSpPr>
          <a:xfrm>
            <a:off x="8541596" y="1641870"/>
            <a:ext cx="1039462" cy="420148"/>
            <a:chOff x="305946" y="1266309"/>
            <a:chExt cx="1039462" cy="420148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A571F579-1240-BA4A-9DE0-0575C399133E}"/>
                </a:ext>
              </a:extLst>
            </p:cNvPr>
            <p:cNvGrpSpPr/>
            <p:nvPr/>
          </p:nvGrpSpPr>
          <p:grpSpPr>
            <a:xfrm>
              <a:off x="366591" y="1266309"/>
              <a:ext cx="910891" cy="329495"/>
              <a:chOff x="366591" y="1266309"/>
              <a:chExt cx="910891" cy="329495"/>
            </a:xfrm>
          </p:grpSpPr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3F07D8AA-E5F3-674A-8D3E-A8E3E41C5D55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2E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F74E3309-12D8-FE45-BD93-23317390435C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60CCE5F-1954-9546-A15E-405C1F0B632E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90083B6-B984-C54E-8C31-25D09335E10E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ln w="19050">
                <a:solidFill>
                  <a:srgbClr val="2E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D0F9BBCE-DA3B-0947-995C-7680ED958285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8AC700E-3365-DC4B-941F-5316522A0BAB}"/>
                </a:ext>
              </a:extLst>
            </p:cNvPr>
            <p:cNvSpPr txBox="1"/>
            <p:nvPr/>
          </p:nvSpPr>
          <p:spPr>
            <a:xfrm>
              <a:off x="1018074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5563E5ED-8018-C945-B0CD-DBABC19CEE80}"/>
                </a:ext>
              </a:extLst>
            </p:cNvPr>
            <p:cNvSpPr txBox="1"/>
            <p:nvPr/>
          </p:nvSpPr>
          <p:spPr>
            <a:xfrm>
              <a:off x="498343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C437712-E211-784C-B916-63D242EE3E97}"/>
                </a:ext>
              </a:extLst>
            </p:cNvPr>
            <p:cNvSpPr txBox="1"/>
            <p:nvPr/>
          </p:nvSpPr>
          <p:spPr>
            <a:xfrm>
              <a:off x="305946" y="13171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×</a:t>
              </a:r>
            </a:p>
          </p:txBody>
        </p:sp>
      </p:grp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1DAE55D5-FD40-B04F-93DB-F81789A21E14}"/>
              </a:ext>
            </a:extLst>
          </p:cNvPr>
          <p:cNvCxnSpPr>
            <a:cxnSpLocks/>
          </p:cNvCxnSpPr>
          <p:nvPr/>
        </p:nvCxnSpPr>
        <p:spPr>
          <a:xfrm flipV="1">
            <a:off x="9081742" y="3283635"/>
            <a:ext cx="0" cy="123522"/>
          </a:xfrm>
          <a:prstGeom prst="straightConnector1">
            <a:avLst/>
          </a:prstGeom>
          <a:ln w="38100" cap="rnd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10C9D2B1-0355-7142-A223-532E5C33C4EC}"/>
              </a:ext>
            </a:extLst>
          </p:cNvPr>
          <p:cNvGrpSpPr/>
          <p:nvPr/>
        </p:nvGrpSpPr>
        <p:grpSpPr>
          <a:xfrm>
            <a:off x="8523292" y="1383710"/>
            <a:ext cx="558450" cy="369801"/>
            <a:chOff x="343821" y="1004450"/>
            <a:chExt cx="558450" cy="36980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7" name="Rounded Rectangle 366">
              <a:extLst>
                <a:ext uri="{FF2B5EF4-FFF2-40B4-BE49-F238E27FC236}">
                  <a16:creationId xmlns:a16="http://schemas.microsoft.com/office/drawing/2014/main" id="{8B4AE098-F7D0-F841-BEF1-9818FD3F238A}"/>
                </a:ext>
              </a:extLst>
            </p:cNvPr>
            <p:cNvSpPr/>
            <p:nvPr/>
          </p:nvSpPr>
          <p:spPr>
            <a:xfrm>
              <a:off x="343821" y="1004450"/>
              <a:ext cx="558450" cy="195723"/>
            </a:xfrm>
            <a:prstGeom prst="roundRect">
              <a:avLst>
                <a:gd name="adj" fmla="val 2476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Consts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624C9814-C7E4-3D42-B85B-0C0DAA4EF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046" y="1205570"/>
              <a:ext cx="1" cy="168681"/>
            </a:xfrm>
            <a:prstGeom prst="straightConnector1">
              <a:avLst/>
            </a:prstGeom>
            <a:grpFill/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A392B42A-C65B-924A-8B71-A8D78DF6B054}"/>
              </a:ext>
            </a:extLst>
          </p:cNvPr>
          <p:cNvCxnSpPr>
            <a:cxnSpLocks/>
          </p:cNvCxnSpPr>
          <p:nvPr/>
        </p:nvCxnSpPr>
        <p:spPr>
          <a:xfrm>
            <a:off x="9320048" y="1968934"/>
            <a:ext cx="0" cy="3290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E56FDA7C-A80F-BC41-8440-5DFC756F779B}"/>
              </a:ext>
            </a:extLst>
          </p:cNvPr>
          <p:cNvCxnSpPr>
            <a:cxnSpLocks/>
          </p:cNvCxnSpPr>
          <p:nvPr/>
        </p:nvCxnSpPr>
        <p:spPr>
          <a:xfrm>
            <a:off x="8792071" y="2058733"/>
            <a:ext cx="0" cy="255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C3F8B866-3306-E743-B6CB-EBD023132E17}"/>
              </a:ext>
            </a:extLst>
          </p:cNvPr>
          <p:cNvCxnSpPr>
            <a:cxnSpLocks/>
          </p:cNvCxnSpPr>
          <p:nvPr/>
        </p:nvCxnSpPr>
        <p:spPr>
          <a:xfrm>
            <a:off x="8521025" y="3407157"/>
            <a:ext cx="560717" cy="0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3A8EE1C-4150-8D4D-94DB-C91CBF9C6CE7}"/>
              </a:ext>
            </a:extLst>
          </p:cNvPr>
          <p:cNvCxnSpPr>
            <a:cxnSpLocks/>
          </p:cNvCxnSpPr>
          <p:nvPr/>
        </p:nvCxnSpPr>
        <p:spPr>
          <a:xfrm flipH="1" flipV="1">
            <a:off x="8521025" y="2058732"/>
            <a:ext cx="2267" cy="1348425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BE70E6F-20F6-E249-A9A1-C5C8C19E84EB}"/>
              </a:ext>
            </a:extLst>
          </p:cNvPr>
          <p:cNvCxnSpPr>
            <a:cxnSpLocks/>
          </p:cNvCxnSpPr>
          <p:nvPr/>
        </p:nvCxnSpPr>
        <p:spPr>
          <a:xfrm flipH="1" flipV="1">
            <a:off x="8521025" y="2058732"/>
            <a:ext cx="271046" cy="1"/>
          </a:xfrm>
          <a:prstGeom prst="straightConnector1">
            <a:avLst/>
          </a:prstGeom>
          <a:ln w="38100" cap="rnd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90DF11B8-09F9-3F48-9D2C-3D3DC98D026C}"/>
              </a:ext>
            </a:extLst>
          </p:cNvPr>
          <p:cNvSpPr/>
          <p:nvPr/>
        </p:nvSpPr>
        <p:spPr>
          <a:xfrm>
            <a:off x="8602242" y="2788335"/>
            <a:ext cx="908624" cy="495300"/>
          </a:xfrm>
          <a:prstGeom prst="roundRect">
            <a:avLst>
              <a:gd name="adj" fmla="val 24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Residue poly buffer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EBBE31B-87CA-A14D-9D7E-3734CCF7A66C}"/>
              </a:ext>
            </a:extLst>
          </p:cNvPr>
          <p:cNvCxnSpPr>
            <a:cxnSpLocks/>
            <a:stCxn id="382" idx="3"/>
          </p:cNvCxnSpPr>
          <p:nvPr/>
        </p:nvCxnSpPr>
        <p:spPr>
          <a:xfrm flipH="1">
            <a:off x="9057555" y="2421811"/>
            <a:ext cx="3772" cy="3665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D3EE333-20C4-8848-8629-7E551FD0D97D}"/>
              </a:ext>
            </a:extLst>
          </p:cNvPr>
          <p:cNvGrpSpPr/>
          <p:nvPr/>
        </p:nvGrpSpPr>
        <p:grpSpPr>
          <a:xfrm>
            <a:off x="8541596" y="2186329"/>
            <a:ext cx="1039462" cy="420148"/>
            <a:chOff x="374709" y="2500523"/>
            <a:chExt cx="1039462" cy="420148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C381637E-F675-5949-B914-1AA97EB19941}"/>
                </a:ext>
              </a:extLst>
            </p:cNvPr>
            <p:cNvGrpSpPr/>
            <p:nvPr/>
          </p:nvGrpSpPr>
          <p:grpSpPr>
            <a:xfrm>
              <a:off x="435354" y="2500523"/>
              <a:ext cx="910891" cy="329495"/>
              <a:chOff x="366591" y="1266309"/>
              <a:chExt cx="910891" cy="3294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E22BB3A5-D90F-7E45-95A3-DAD99E5DF4F3}"/>
                  </a:ext>
                </a:extLst>
              </p:cNvPr>
              <p:cNvSpPr/>
              <p:nvPr/>
            </p:nvSpPr>
            <p:spPr>
              <a:xfrm>
                <a:off x="366591" y="1377950"/>
                <a:ext cx="910891" cy="217854"/>
              </a:xfrm>
              <a:prstGeom prst="roundRect">
                <a:avLst>
                  <a:gd name="adj" fmla="val 10838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1A0FCB67-511C-7A42-8812-E5B971AE6719}"/>
                  </a:ext>
                </a:extLst>
              </p:cNvPr>
              <p:cNvCxnSpPr/>
              <p:nvPr/>
            </p:nvCxnSpPr>
            <p:spPr>
              <a:xfrm>
                <a:off x="5651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2729AB3-B245-8E43-BD93-FCE7D6CD0515}"/>
                  </a:ext>
                </a:extLst>
              </p:cNvPr>
              <p:cNvCxnSpPr/>
              <p:nvPr/>
            </p:nvCxnSpPr>
            <p:spPr>
              <a:xfrm>
                <a:off x="758825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22773F-7F69-0A41-99A4-6091A54CEFB8}"/>
                  </a:ext>
                </a:extLst>
              </p:cNvPr>
              <p:cNvCxnSpPr/>
              <p:nvPr/>
            </p:nvCxnSpPr>
            <p:spPr>
              <a:xfrm>
                <a:off x="1085850" y="1377950"/>
                <a:ext cx="0" cy="217854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F773B246-267C-C143-9E37-33E74D098A50}"/>
                  </a:ext>
                </a:extLst>
              </p:cNvPr>
              <p:cNvSpPr txBox="1"/>
              <p:nvPr/>
            </p:nvSpPr>
            <p:spPr>
              <a:xfrm>
                <a:off x="735247" y="1266309"/>
                <a:ext cx="365806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…</a:t>
                </a:r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435898D6-93BF-F643-9842-DC563B5936A2}"/>
                </a:ext>
              </a:extLst>
            </p:cNvPr>
            <p:cNvSpPr txBox="1"/>
            <p:nvPr/>
          </p:nvSpPr>
          <p:spPr>
            <a:xfrm>
              <a:off x="1086837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8DEC465-9A18-F245-891C-129E4B826A10}"/>
                </a:ext>
              </a:extLst>
            </p:cNvPr>
            <p:cNvSpPr txBox="1"/>
            <p:nvPr/>
          </p:nvSpPr>
          <p:spPr>
            <a:xfrm>
              <a:off x="567106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A2DF2A2-7593-1649-86E9-102DD473A4E4}"/>
                </a:ext>
              </a:extLst>
            </p:cNvPr>
            <p:cNvSpPr txBox="1"/>
            <p:nvPr/>
          </p:nvSpPr>
          <p:spPr>
            <a:xfrm>
              <a:off x="374709" y="2551339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B230BB5-160B-4E49-8336-1F9AF1F7BACD}"/>
              </a:ext>
            </a:extLst>
          </p:cNvPr>
          <p:cNvCxnSpPr>
            <a:cxnSpLocks/>
          </p:cNvCxnSpPr>
          <p:nvPr/>
        </p:nvCxnSpPr>
        <p:spPr>
          <a:xfrm>
            <a:off x="8215935" y="1253067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7222C2C-00FD-934A-B303-8132B23F399A}"/>
              </a:ext>
            </a:extLst>
          </p:cNvPr>
          <p:cNvCxnSpPr>
            <a:cxnSpLocks/>
          </p:cNvCxnSpPr>
          <p:nvPr/>
        </p:nvCxnSpPr>
        <p:spPr>
          <a:xfrm>
            <a:off x="9313513" y="1256113"/>
            <a:ext cx="3903" cy="4974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8DDCED70-84F0-C441-899B-92E86D586F13}"/>
              </a:ext>
            </a:extLst>
          </p:cNvPr>
          <p:cNvCxnSpPr>
            <a:cxnSpLocks/>
          </p:cNvCxnSpPr>
          <p:nvPr/>
        </p:nvCxnSpPr>
        <p:spPr>
          <a:xfrm>
            <a:off x="7111528" y="859956"/>
            <a:ext cx="0" cy="21877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rapezoid 32">
            <a:extLst>
              <a:ext uri="{FF2B5EF4-FFF2-40B4-BE49-F238E27FC236}">
                <a16:creationId xmlns:a16="http://schemas.microsoft.com/office/drawing/2014/main" id="{B847EF5D-3858-C14C-B22C-0620F65EA378}"/>
              </a:ext>
            </a:extLst>
          </p:cNvPr>
          <p:cNvSpPr/>
          <p:nvPr/>
        </p:nvSpPr>
        <p:spPr>
          <a:xfrm>
            <a:off x="4856447" y="1078729"/>
            <a:ext cx="4521485" cy="205509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17925-B9C6-2C4C-92FB-46395693E824}"/>
              </a:ext>
            </a:extLst>
          </p:cNvPr>
          <p:cNvSpPr txBox="1"/>
          <p:nvPr/>
        </p:nvSpPr>
        <p:spPr>
          <a:xfrm>
            <a:off x="6649689" y="1042909"/>
            <a:ext cx="9350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Broadcast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41C90A-7F04-EE4B-97D0-778064D2F18A}"/>
              </a:ext>
            </a:extLst>
          </p:cNvPr>
          <p:cNvSpPr txBox="1"/>
          <p:nvPr/>
        </p:nvSpPr>
        <p:spPr>
          <a:xfrm>
            <a:off x="6979343" y="28578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1E160042-9719-F741-BCF1-D0678EAAD88A}"/>
              </a:ext>
            </a:extLst>
          </p:cNvPr>
          <p:cNvSpPr txBox="1"/>
          <p:nvPr/>
        </p:nvSpPr>
        <p:spPr>
          <a:xfrm>
            <a:off x="6979343" y="219290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64375B3-4BD5-7740-AB60-A733B5DC6C6A}"/>
              </a:ext>
            </a:extLst>
          </p:cNvPr>
          <p:cNvSpPr txBox="1"/>
          <p:nvPr/>
        </p:nvSpPr>
        <p:spPr>
          <a:xfrm>
            <a:off x="6979343" y="163204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15AEB710-0561-2C4F-9B06-389021E83642}"/>
              </a:ext>
            </a:extLst>
          </p:cNvPr>
          <p:cNvCxnSpPr>
            <a:cxnSpLocks/>
          </p:cNvCxnSpPr>
          <p:nvPr/>
        </p:nvCxnSpPr>
        <p:spPr>
          <a:xfrm>
            <a:off x="5419051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AFD67958-8AB9-F847-82C4-98804190C517}"/>
              </a:ext>
            </a:extLst>
          </p:cNvPr>
          <p:cNvCxnSpPr>
            <a:cxnSpLocks/>
          </p:cNvCxnSpPr>
          <p:nvPr/>
        </p:nvCxnSpPr>
        <p:spPr>
          <a:xfrm>
            <a:off x="6515916" y="3283635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2C23E36B-3FA8-4747-9FAC-53E556E8DE1C}"/>
              </a:ext>
            </a:extLst>
          </p:cNvPr>
          <p:cNvCxnSpPr>
            <a:cxnSpLocks/>
          </p:cNvCxnSpPr>
          <p:nvPr/>
        </p:nvCxnSpPr>
        <p:spPr>
          <a:xfrm>
            <a:off x="7982990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DB25DC5B-ECF3-284D-BAB2-8C8F664917A1}"/>
              </a:ext>
            </a:extLst>
          </p:cNvPr>
          <p:cNvCxnSpPr>
            <a:cxnSpLocks/>
          </p:cNvCxnSpPr>
          <p:nvPr/>
        </p:nvCxnSpPr>
        <p:spPr>
          <a:xfrm>
            <a:off x="9081742" y="3292089"/>
            <a:ext cx="0" cy="308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>
            <a:extLst>
              <a:ext uri="{FF2B5EF4-FFF2-40B4-BE49-F238E27FC236}">
                <a16:creationId xmlns:a16="http://schemas.microsoft.com/office/drawing/2014/main" id="{0164A762-B41B-1546-A387-5531CAA63F7D}"/>
              </a:ext>
            </a:extLst>
          </p:cNvPr>
          <p:cNvSpPr/>
          <p:nvPr/>
        </p:nvSpPr>
        <p:spPr>
          <a:xfrm rot="10800000">
            <a:off x="4877018" y="3605254"/>
            <a:ext cx="4507385" cy="233605"/>
          </a:xfrm>
          <a:prstGeom prst="trapezoid">
            <a:avLst>
              <a:gd name="adj" fmla="val 6276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C26A550-550F-B341-A791-3C0A7CC91C75}"/>
              </a:ext>
            </a:extLst>
          </p:cNvPr>
          <p:cNvSpPr txBox="1"/>
          <p:nvPr/>
        </p:nvSpPr>
        <p:spPr>
          <a:xfrm>
            <a:off x="6826033" y="3575862"/>
            <a:ext cx="5709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MUX</a:t>
            </a: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2015BB7B-C49A-704F-A554-4AFC1C37AE0A}"/>
              </a:ext>
            </a:extLst>
          </p:cNvPr>
          <p:cNvCxnSpPr>
            <a:cxnSpLocks/>
          </p:cNvCxnSpPr>
          <p:nvPr/>
        </p:nvCxnSpPr>
        <p:spPr>
          <a:xfrm>
            <a:off x="7111528" y="3838859"/>
            <a:ext cx="0" cy="15970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85C76C-9216-4249-A69D-365BD8172537}"/>
              </a:ext>
            </a:extLst>
          </p:cNvPr>
          <p:cNvSpPr/>
          <p:nvPr/>
        </p:nvSpPr>
        <p:spPr>
          <a:xfrm>
            <a:off x="2291256" y="271742"/>
            <a:ext cx="5742959" cy="2393304"/>
          </a:xfrm>
          <a:prstGeom prst="roundRect">
            <a:avLst>
              <a:gd name="adj" fmla="val 203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0770-0D7F-6242-ADE2-2205593DBE8C}"/>
              </a:ext>
            </a:extLst>
          </p:cNvPr>
          <p:cNvSpPr txBox="1"/>
          <p:nvPr/>
        </p:nvSpPr>
        <p:spPr>
          <a:xfrm>
            <a:off x="4360564" y="271742"/>
            <a:ext cx="151285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Ciphertext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B948B7-85A1-2941-853D-2D632449723F}"/>
              </a:ext>
            </a:extLst>
          </p:cNvPr>
          <p:cNvGrpSpPr/>
          <p:nvPr/>
        </p:nvGrpSpPr>
        <p:grpSpPr>
          <a:xfrm>
            <a:off x="2348987" y="702629"/>
            <a:ext cx="2768002" cy="1905895"/>
            <a:chOff x="2348987" y="702629"/>
            <a:chExt cx="2768002" cy="190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8C80D0-0412-FB49-B1A3-950D6CFE134E}"/>
                </a:ext>
              </a:extLst>
            </p:cNvPr>
            <p:cNvGrpSpPr/>
            <p:nvPr/>
          </p:nvGrpSpPr>
          <p:grpSpPr>
            <a:xfrm>
              <a:off x="2348987" y="702629"/>
              <a:ext cx="2768002" cy="1903615"/>
              <a:chOff x="2348987" y="702629"/>
              <a:chExt cx="2768002" cy="190361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A51CB16-8DA2-BF49-A8D2-878998E0611C}"/>
                  </a:ext>
                </a:extLst>
              </p:cNvPr>
              <p:cNvSpPr/>
              <p:nvPr/>
            </p:nvSpPr>
            <p:spPr>
              <a:xfrm>
                <a:off x="2360816" y="702629"/>
                <a:ext cx="2756173" cy="1903615"/>
              </a:xfrm>
              <a:prstGeom prst="roundRect">
                <a:avLst>
                  <a:gd name="adj" fmla="val 20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38FA1-8741-C645-ACD0-6DCDF256587D}"/>
                  </a:ext>
                </a:extLst>
              </p:cNvPr>
              <p:cNvSpPr txBox="1"/>
              <p:nvPr/>
            </p:nvSpPr>
            <p:spPr>
              <a:xfrm>
                <a:off x="2348987" y="702629"/>
                <a:ext cx="27680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Ciphertext polynomial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7AE7C7-BD90-E34D-894B-93FB0348BD9A}"/>
                </a:ext>
              </a:extLst>
            </p:cNvPr>
            <p:cNvSpPr txBox="1"/>
            <p:nvPr/>
          </p:nvSpPr>
          <p:spPr>
            <a:xfrm rot="16200000">
              <a:off x="1757255" y="1583980"/>
              <a:ext cx="1491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 x Coefficients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118108-4D67-4642-9736-C5276DEE3E69}"/>
                </a:ext>
              </a:extLst>
            </p:cNvPr>
            <p:cNvSpPr txBox="1"/>
            <p:nvPr/>
          </p:nvSpPr>
          <p:spPr>
            <a:xfrm>
              <a:off x="2874948" y="2300747"/>
              <a:ext cx="1857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L x RNS Polynomials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EC88945-0BDA-904F-A34E-C12D7CE9490F}"/>
                </a:ext>
              </a:extLst>
            </p:cNvPr>
            <p:cNvGrpSpPr/>
            <p:nvPr/>
          </p:nvGrpSpPr>
          <p:grpSpPr>
            <a:xfrm>
              <a:off x="2810645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57071FE-03D9-D949-8512-728321C24F3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FF14B50-226A-BC44-BFE0-2F7F77DA90E5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95E8DD3-C41F-8342-8866-445A0FE4E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C17EBB7-2655-B640-9DFA-E3D0831AC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C6BFF8F-AAB9-4D43-A221-162E49F15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0D5EA9-1CB4-6143-B171-EE278AFFAE46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AABF5B0-C016-3D41-A195-68F41F593FF6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25ED17F-CE90-514A-A00C-0A898472D503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CEEDBB-711B-6942-94CB-03F9C54F65D0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494BA7-692F-154A-B6D6-4157E083AE66}"/>
                </a:ext>
              </a:extLst>
            </p:cNvPr>
            <p:cNvGrpSpPr/>
            <p:nvPr/>
          </p:nvGrpSpPr>
          <p:grpSpPr>
            <a:xfrm>
              <a:off x="3209896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C140BF3-69F1-C844-96F0-7CCE5C2E4C3C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20590C-B92D-5F45-99B0-86319F95C57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2A2D3AE-5D89-0241-BAE1-8BC03EDC5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E8A3606-6131-6745-8CF0-0585D6F54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9269852-754A-A248-B5B0-B5D9B5AED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7277D8-6EBE-EC40-841D-D66A3D8FD552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2A3DC-6EAF-0243-826B-C05CC90B8CA3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9338207-5FEC-3940-AB5F-18E62657A020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DB79FF1-24D1-B642-98F7-404EEF970DB8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8A89B3-3997-C342-B346-138A7F3824FD}"/>
                </a:ext>
              </a:extLst>
            </p:cNvPr>
            <p:cNvGrpSpPr/>
            <p:nvPr/>
          </p:nvGrpSpPr>
          <p:grpSpPr>
            <a:xfrm>
              <a:off x="3645915" y="1144706"/>
              <a:ext cx="315885" cy="1066680"/>
              <a:chOff x="2810645" y="1234068"/>
              <a:chExt cx="315885" cy="106668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2EF7982-A634-9645-8528-587DB247AEE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8653AC9-BE51-E749-833B-3093EECD9664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71A4538-EB5B-5443-90B1-1D7A92F46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65943BC-6A49-BB41-8AF1-B194073BB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88CC183-0286-9245-B7EE-949FFCCE1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C7FCAE9-616D-7A4A-B3AA-08ED188824D7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5962D51-E84D-5144-82D9-561AB89403D5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6F7BC9-CA48-B241-B768-E72E6B888B37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64B9133-8B3D-F446-9183-6FDD5DF965C1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4FB3D69-9B47-7848-8A26-98F995029D49}"/>
                </a:ext>
              </a:extLst>
            </p:cNvPr>
            <p:cNvGrpSpPr/>
            <p:nvPr/>
          </p:nvGrpSpPr>
          <p:grpSpPr>
            <a:xfrm>
              <a:off x="4547339" y="1135927"/>
              <a:ext cx="315885" cy="1066680"/>
              <a:chOff x="2810645" y="1234068"/>
              <a:chExt cx="315885" cy="106668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B44E2F4-40B7-3B4C-9611-D2F0F772D489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61F7C1D-FD3A-4046-AC34-1FDDCBAFDD3B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0509D06-ED47-2544-A565-F15E7590C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A17319E-6EDA-5A4A-A943-0BD74B7C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9E3A1EE-D503-5145-8CC9-67F138FEA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907ECA4-D4AF-DE46-A480-7D36AE6F323E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039507-F413-FC4C-8A3B-8E6DF7CA7601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8E0F468-7EEC-AF44-8BCC-49C2A7611DDC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AA2DA9F-A09E-1545-90A1-A514CEF5BFB6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703E3E3C-C969-364E-82F7-E0F267F94FE8}"/>
                </a:ext>
              </a:extLst>
            </p:cNvPr>
            <p:cNvSpPr/>
            <p:nvPr/>
          </p:nvSpPr>
          <p:spPr>
            <a:xfrm>
              <a:off x="2622958" y="1120747"/>
              <a:ext cx="107454" cy="111459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Left Brace 70">
              <a:extLst>
                <a:ext uri="{FF2B5EF4-FFF2-40B4-BE49-F238E27FC236}">
                  <a16:creationId xmlns:a16="http://schemas.microsoft.com/office/drawing/2014/main" id="{F9E722BE-E372-CB46-ADD7-C1D94C778191}"/>
                </a:ext>
              </a:extLst>
            </p:cNvPr>
            <p:cNvSpPr/>
            <p:nvPr/>
          </p:nvSpPr>
          <p:spPr>
            <a:xfrm rot="16200000">
              <a:off x="3771426" y="1253372"/>
              <a:ext cx="93153" cy="209043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92296F1-31C6-9240-A659-D3B6BB5076C4}"/>
                </a:ext>
              </a:extLst>
            </p:cNvPr>
            <p:cNvSpPr txBox="1"/>
            <p:nvPr/>
          </p:nvSpPr>
          <p:spPr>
            <a:xfrm>
              <a:off x="3986397" y="1331271"/>
              <a:ext cx="7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34424E-C353-B441-AC71-1565A62D2C45}"/>
              </a:ext>
            </a:extLst>
          </p:cNvPr>
          <p:cNvGrpSpPr/>
          <p:nvPr/>
        </p:nvGrpSpPr>
        <p:grpSpPr>
          <a:xfrm>
            <a:off x="5174720" y="702869"/>
            <a:ext cx="2768002" cy="1905895"/>
            <a:chOff x="2348987" y="702629"/>
            <a:chExt cx="2768002" cy="190589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959732B-2BE0-ED4C-B865-A32AEE0C5B77}"/>
                </a:ext>
              </a:extLst>
            </p:cNvPr>
            <p:cNvGrpSpPr/>
            <p:nvPr/>
          </p:nvGrpSpPr>
          <p:grpSpPr>
            <a:xfrm>
              <a:off x="2348987" y="702629"/>
              <a:ext cx="2768002" cy="1903615"/>
              <a:chOff x="2348987" y="702629"/>
              <a:chExt cx="2768002" cy="1903615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06B02A37-A5A0-3E48-AAF8-D3BE18AD5E1A}"/>
                  </a:ext>
                </a:extLst>
              </p:cNvPr>
              <p:cNvSpPr/>
              <p:nvPr/>
            </p:nvSpPr>
            <p:spPr>
              <a:xfrm>
                <a:off x="2360816" y="702629"/>
                <a:ext cx="2756173" cy="1903615"/>
              </a:xfrm>
              <a:prstGeom prst="roundRect">
                <a:avLst>
                  <a:gd name="adj" fmla="val 205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CBF28FE-9C21-374B-A1E5-5CA93D1C48E3}"/>
                  </a:ext>
                </a:extLst>
              </p:cNvPr>
              <p:cNvSpPr txBox="1"/>
              <p:nvPr/>
            </p:nvSpPr>
            <p:spPr>
              <a:xfrm>
                <a:off x="2348987" y="702629"/>
                <a:ext cx="27680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Ciphertext polynomial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C42FB7-BB2C-FC49-8860-7FA0DBB32D48}"/>
                </a:ext>
              </a:extLst>
            </p:cNvPr>
            <p:cNvSpPr txBox="1"/>
            <p:nvPr/>
          </p:nvSpPr>
          <p:spPr>
            <a:xfrm rot="16200000">
              <a:off x="1757255" y="1583980"/>
              <a:ext cx="1491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 x Coefficients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004E56C-F3B7-C24D-9EF7-06CC533D9E40}"/>
                </a:ext>
              </a:extLst>
            </p:cNvPr>
            <p:cNvSpPr txBox="1"/>
            <p:nvPr/>
          </p:nvSpPr>
          <p:spPr>
            <a:xfrm>
              <a:off x="2874948" y="2300747"/>
              <a:ext cx="1857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L x RNS Polynomials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94CB140-ECCD-FF42-8BE4-0E3EBC043F3E}"/>
                </a:ext>
              </a:extLst>
            </p:cNvPr>
            <p:cNvGrpSpPr/>
            <p:nvPr/>
          </p:nvGrpSpPr>
          <p:grpSpPr>
            <a:xfrm>
              <a:off x="2810645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2F6A4F8-886E-AB42-A8AA-0E76DF9FD135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6023BDE0-B953-F346-BC64-E834DD8BAD7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182FCEB-AFD3-EC42-BB6F-B3ED9F690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CA3D969-5243-4B40-9DEE-6975A277D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4D725092-BBB6-7843-8AF3-6D91089AD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E7E8FCF-B0AC-2443-889F-00532D1D8860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E0004D9-9E1C-814E-9336-3C623E0FB101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C44AB5C-5338-1847-BAD4-5EB5EC6ED0D1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EC0F3D67-3ED5-4C49-880B-D2DCA786A0CA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7896968-F495-5B42-B238-E97A1CC85E95}"/>
                </a:ext>
              </a:extLst>
            </p:cNvPr>
            <p:cNvGrpSpPr/>
            <p:nvPr/>
          </p:nvGrpSpPr>
          <p:grpSpPr>
            <a:xfrm>
              <a:off x="3209896" y="1146987"/>
              <a:ext cx="315885" cy="1066680"/>
              <a:chOff x="2810645" y="1234068"/>
              <a:chExt cx="315885" cy="1066680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3C8234B8-848D-5045-90CB-3F684732F422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EE715E4-E165-144E-96D9-D1912DA9BED2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60392A11-5E84-554B-AC36-1521CE4F6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C5F045D0-2668-A842-9FEE-C74993A6D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04DF9BB-E0FB-734C-922C-D85AFE54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E45B06E-8407-9E47-A61D-D946ECA680C5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2F31B63-68F3-9141-983A-CA927C4608B6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B512BD6-40A3-F64D-9FA7-BBE1EB620328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BD65B25-A47C-AD46-AD69-B88698899C4A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B75646F-25A8-E947-B544-E91B8A0C70B0}"/>
                </a:ext>
              </a:extLst>
            </p:cNvPr>
            <p:cNvGrpSpPr/>
            <p:nvPr/>
          </p:nvGrpSpPr>
          <p:grpSpPr>
            <a:xfrm>
              <a:off x="3645915" y="1144706"/>
              <a:ext cx="315885" cy="1066680"/>
              <a:chOff x="2810645" y="1234068"/>
              <a:chExt cx="315885" cy="10666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D49ED53-C699-E542-BEB6-EBE6DF6D9DD3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7EB3FA-9715-E04E-B8B5-664A2176F164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3E32408A-7D17-0642-AC90-EF693C6A8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F5FE3BC-421E-5446-92E4-750FC6063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D032A18-955B-8F4D-A6F0-6AA0C3DAA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9854232-13C8-5240-9A32-8B609E9F1F2D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E51BD60-12EC-7A43-90D9-5532817A48EE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6715E7B-C123-0D41-8D59-67BE8FD48B78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70DB64-BCA1-3443-BDAE-27F16F4534A5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70FCFEF-0C73-8748-8F8A-955D8E45DA9A}"/>
                </a:ext>
              </a:extLst>
            </p:cNvPr>
            <p:cNvGrpSpPr/>
            <p:nvPr/>
          </p:nvGrpSpPr>
          <p:grpSpPr>
            <a:xfrm>
              <a:off x="4547339" y="1135927"/>
              <a:ext cx="315885" cy="1066680"/>
              <a:chOff x="2810645" y="1234068"/>
              <a:chExt cx="315885" cy="106668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30BD277-0B3F-374F-97E1-7BEEDECEF2D8}"/>
                  </a:ext>
                </a:extLst>
              </p:cNvPr>
              <p:cNvGrpSpPr/>
              <p:nvPr/>
            </p:nvGrpSpPr>
            <p:grpSpPr>
              <a:xfrm>
                <a:off x="2810645" y="1234068"/>
                <a:ext cx="315885" cy="1066680"/>
                <a:chOff x="2810645" y="1234068"/>
                <a:chExt cx="315885" cy="106668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0A14CFD-22C8-724F-B86E-DCA2A3933D4E}"/>
                    </a:ext>
                  </a:extLst>
                </p:cNvPr>
                <p:cNvSpPr/>
                <p:nvPr/>
              </p:nvSpPr>
              <p:spPr>
                <a:xfrm>
                  <a:off x="2810647" y="1234068"/>
                  <a:ext cx="315883" cy="1066680"/>
                </a:xfrm>
                <a:prstGeom prst="rect">
                  <a:avLst/>
                </a:prstGeom>
                <a:solidFill>
                  <a:srgbClr val="F4B183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ED6A08-F587-3744-89E4-807F4E54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7" y="1364428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95CBD04-9A23-0A46-B5E8-F091BD50A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6" y="150296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E765D03-A5DE-664E-B62E-60D8D2CC8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645" y="2186822"/>
                  <a:ext cx="315883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B3D450E-23D3-7743-9372-8361EC01CA7B}"/>
                  </a:ext>
                </a:extLst>
              </p:cNvPr>
              <p:cNvGrpSpPr/>
              <p:nvPr/>
            </p:nvGrpSpPr>
            <p:grpSpPr>
              <a:xfrm>
                <a:off x="2830567" y="1434864"/>
                <a:ext cx="276038" cy="603138"/>
                <a:chOff x="866443" y="768689"/>
                <a:chExt cx="276038" cy="603138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3082F91-E489-1245-AE6F-3B9249512D18}"/>
                    </a:ext>
                  </a:extLst>
                </p:cNvPr>
                <p:cNvSpPr txBox="1"/>
                <p:nvPr/>
              </p:nvSpPr>
              <p:spPr>
                <a:xfrm>
                  <a:off x="866443" y="847120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8F8F249-BFFF-3E4B-A589-E65D7E6AA1E1}"/>
                    </a:ext>
                  </a:extLst>
                </p:cNvPr>
                <p:cNvSpPr txBox="1"/>
                <p:nvPr/>
              </p:nvSpPr>
              <p:spPr>
                <a:xfrm>
                  <a:off x="866443" y="925551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D4D042-0FB9-3446-9D83-5AE7B15DDCE7}"/>
                    </a:ext>
                  </a:extLst>
                </p:cNvPr>
                <p:cNvSpPr txBox="1"/>
                <p:nvPr/>
              </p:nvSpPr>
              <p:spPr>
                <a:xfrm>
                  <a:off x="866443" y="768689"/>
                  <a:ext cx="27603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accent2">
                          <a:lumMod val="75000"/>
                        </a:schemeClr>
                      </a:solidFill>
                      <a:latin typeface="Futura Medium" panose="020B0602020204020303" pitchFamily="34" charset="-79"/>
                      <a:cs typeface="Futura Medium" panose="020B0602020204020303" pitchFamily="34" charset="-79"/>
                    </a:rPr>
                    <a:t>.</a:t>
                  </a:r>
                </a:p>
              </p:txBody>
            </p:sp>
          </p:grpSp>
        </p:grp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D5B77191-EB95-3A48-BE83-EA8EAAC02ED7}"/>
                </a:ext>
              </a:extLst>
            </p:cNvPr>
            <p:cNvSpPr/>
            <p:nvPr/>
          </p:nvSpPr>
          <p:spPr>
            <a:xfrm>
              <a:off x="2622958" y="1120747"/>
              <a:ext cx="107454" cy="111459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Left Brace 131">
              <a:extLst>
                <a:ext uri="{FF2B5EF4-FFF2-40B4-BE49-F238E27FC236}">
                  <a16:creationId xmlns:a16="http://schemas.microsoft.com/office/drawing/2014/main" id="{1559BAE3-A86D-FC40-9EAB-6D79A8E377B2}"/>
                </a:ext>
              </a:extLst>
            </p:cNvPr>
            <p:cNvSpPr/>
            <p:nvPr/>
          </p:nvSpPr>
          <p:spPr>
            <a:xfrm rot="16200000">
              <a:off x="3771426" y="1253372"/>
              <a:ext cx="93153" cy="2090438"/>
            </a:xfrm>
            <a:prstGeom prst="leftBrace">
              <a:avLst>
                <a:gd name="adj1" fmla="val 36073"/>
                <a:gd name="adj2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22B54F-875B-8E4F-91F6-42BC452F48F4}"/>
                </a:ext>
              </a:extLst>
            </p:cNvPr>
            <p:cNvSpPr txBox="1"/>
            <p:nvPr/>
          </p:nvSpPr>
          <p:spPr>
            <a:xfrm>
              <a:off x="3986397" y="1331271"/>
              <a:ext cx="737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97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617842F0-A22D-6940-94B3-EF8AB973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33791" y="2891739"/>
            <a:ext cx="622467" cy="6224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211EBC-4D04-864D-A41D-463E593ED32D}"/>
              </a:ext>
            </a:extLst>
          </p:cNvPr>
          <p:cNvCxnSpPr>
            <a:cxnSpLocks/>
          </p:cNvCxnSpPr>
          <p:nvPr/>
        </p:nvCxnSpPr>
        <p:spPr>
          <a:xfrm>
            <a:off x="4912169" y="2398764"/>
            <a:ext cx="0" cy="185190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062A62-AFFA-B04F-B523-C89D21056D0C}"/>
              </a:ext>
            </a:extLst>
          </p:cNvPr>
          <p:cNvSpPr txBox="1"/>
          <p:nvPr/>
        </p:nvSpPr>
        <p:spPr>
          <a:xfrm rot="16200000">
            <a:off x="4110308" y="3180523"/>
            <a:ext cx="136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Trust barrier</a:t>
            </a:r>
          </a:p>
        </p:txBody>
      </p:sp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DD9AEB5-AC12-6A41-911B-04890FF95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406" y="2802824"/>
            <a:ext cx="787248" cy="737456"/>
          </a:xfrm>
          <a:prstGeom prst="rect">
            <a:avLst/>
          </a:prstGeom>
        </p:spPr>
      </p:pic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7002B356-E90E-3D43-AEC3-A95CD1E21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978" y="2780697"/>
            <a:ext cx="584240" cy="5472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918CD2-B003-DE4C-B802-943B52DA563B}"/>
              </a:ext>
            </a:extLst>
          </p:cNvPr>
          <p:cNvSpPr txBox="1"/>
          <p:nvPr/>
        </p:nvSpPr>
        <p:spPr>
          <a:xfrm>
            <a:off x="5662389" y="3391349"/>
            <a:ext cx="7539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F136B-5A97-6E4C-B0A0-436E301C6A7B}"/>
              </a:ext>
            </a:extLst>
          </p:cNvPr>
          <p:cNvSpPr txBox="1"/>
          <p:nvPr/>
        </p:nvSpPr>
        <p:spPr>
          <a:xfrm>
            <a:off x="6284604" y="3217326"/>
            <a:ext cx="1095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FHE</a:t>
            </a:r>
          </a:p>
          <a:p>
            <a:pPr algn="ctr"/>
            <a:r>
              <a:rPr lang="en-US" sz="13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Accelerator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C1A315-EF8F-304E-9837-5C68156CEBD2}"/>
              </a:ext>
            </a:extLst>
          </p:cNvPr>
          <p:cNvSpPr txBox="1"/>
          <p:nvPr/>
        </p:nvSpPr>
        <p:spPr>
          <a:xfrm>
            <a:off x="4930458" y="2313164"/>
            <a:ext cx="139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Encrypted(x)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BA0C6F-A6BF-594B-83CD-5799EC01C719}"/>
              </a:ext>
            </a:extLst>
          </p:cNvPr>
          <p:cNvSpPr txBox="1"/>
          <p:nvPr/>
        </p:nvSpPr>
        <p:spPr>
          <a:xfrm>
            <a:off x="4920241" y="4000719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Encrypted(f(x))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A679-9D82-AA44-B83A-F5321FF3D4AA}"/>
              </a:ext>
            </a:extLst>
          </p:cNvPr>
          <p:cNvCxnSpPr>
            <a:cxnSpLocks/>
          </p:cNvCxnSpPr>
          <p:nvPr/>
        </p:nvCxnSpPr>
        <p:spPr>
          <a:xfrm>
            <a:off x="6401152" y="2650776"/>
            <a:ext cx="0" cy="290272"/>
          </a:xfrm>
          <a:prstGeom prst="straightConnector1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851112-28FD-CC48-B12C-F3F4E0A3C7EB}"/>
              </a:ext>
            </a:extLst>
          </p:cNvPr>
          <p:cNvCxnSpPr>
            <a:cxnSpLocks/>
          </p:cNvCxnSpPr>
          <p:nvPr/>
        </p:nvCxnSpPr>
        <p:spPr>
          <a:xfrm flipH="1">
            <a:off x="4496703" y="2650776"/>
            <a:ext cx="1904449" cy="0"/>
          </a:xfrm>
          <a:prstGeom prst="line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D7563D-1DFA-5F4A-B84B-43B1ECDB3924}"/>
              </a:ext>
            </a:extLst>
          </p:cNvPr>
          <p:cNvCxnSpPr>
            <a:cxnSpLocks/>
          </p:cNvCxnSpPr>
          <p:nvPr/>
        </p:nvCxnSpPr>
        <p:spPr>
          <a:xfrm>
            <a:off x="4541682" y="3994813"/>
            <a:ext cx="1846811" cy="0"/>
          </a:xfrm>
          <a:prstGeom prst="line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6DDE963-9B8F-AA4A-84FA-63A180D277C7}"/>
              </a:ext>
            </a:extLst>
          </p:cNvPr>
          <p:cNvCxnSpPr>
            <a:cxnSpLocks/>
          </p:cNvCxnSpPr>
          <p:nvPr/>
        </p:nvCxnSpPr>
        <p:spPr>
          <a:xfrm flipV="1">
            <a:off x="6388493" y="3919624"/>
            <a:ext cx="0" cy="75190"/>
          </a:xfrm>
          <a:prstGeom prst="line">
            <a:avLst/>
          </a:prstGeom>
          <a:ln w="762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2706A2-7BF7-B849-A75B-6F5B15D8AB46}"/>
              </a:ext>
            </a:extLst>
          </p:cNvPr>
          <p:cNvSpPr txBox="1"/>
          <p:nvPr/>
        </p:nvSpPr>
        <p:spPr>
          <a:xfrm>
            <a:off x="3253517" y="3810147"/>
            <a:ext cx="92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Decrypt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1A15FE-11D0-B346-875D-8AB8A72AADF7}"/>
              </a:ext>
            </a:extLst>
          </p:cNvPr>
          <p:cNvSpPr txBox="1"/>
          <p:nvPr/>
        </p:nvSpPr>
        <p:spPr>
          <a:xfrm>
            <a:off x="3180127" y="2438501"/>
            <a:ext cx="889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Encrypt</a:t>
            </a:r>
          </a:p>
        </p:txBody>
      </p:sp>
      <p:pic>
        <p:nvPicPr>
          <p:cNvPr id="95" name="Graphic 94" descr="Lock">
            <a:extLst>
              <a:ext uri="{FF2B5EF4-FFF2-40B4-BE49-F238E27FC236}">
                <a16:creationId xmlns:a16="http://schemas.microsoft.com/office/drawing/2014/main" id="{91FA3B8B-9623-B44A-8D50-CDAEE38A8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822" y="2395966"/>
            <a:ext cx="420643" cy="376548"/>
          </a:xfrm>
          <a:prstGeom prst="rect">
            <a:avLst/>
          </a:prstGeom>
        </p:spPr>
      </p:pic>
      <p:pic>
        <p:nvPicPr>
          <p:cNvPr id="99" name="Graphic 98" descr="Unlock">
            <a:extLst>
              <a:ext uri="{FF2B5EF4-FFF2-40B4-BE49-F238E27FC236}">
                <a16:creationId xmlns:a16="http://schemas.microsoft.com/office/drawing/2014/main" id="{C28C5FA9-D42D-FE47-B9E4-E0157BB444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7543" y="3815013"/>
            <a:ext cx="339564" cy="339564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64677C-4E46-074A-9F55-44E3769BA45E}"/>
              </a:ext>
            </a:extLst>
          </p:cNvPr>
          <p:cNvCxnSpPr>
            <a:cxnSpLocks/>
          </p:cNvCxnSpPr>
          <p:nvPr/>
        </p:nvCxnSpPr>
        <p:spPr>
          <a:xfrm flipH="1">
            <a:off x="2848079" y="3994813"/>
            <a:ext cx="339268" cy="0"/>
          </a:xfrm>
          <a:prstGeom prst="straightConnector1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C37782-6B99-8044-BA29-E2C62D8422A2}"/>
              </a:ext>
            </a:extLst>
          </p:cNvPr>
          <p:cNvSpPr txBox="1"/>
          <p:nvPr/>
        </p:nvSpPr>
        <p:spPr>
          <a:xfrm>
            <a:off x="2294083" y="382462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f(x)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49B5-DE43-9E41-89B6-976CC6628656}"/>
              </a:ext>
            </a:extLst>
          </p:cNvPr>
          <p:cNvSpPr txBox="1"/>
          <p:nvPr/>
        </p:nvSpPr>
        <p:spPr>
          <a:xfrm>
            <a:off x="2440693" y="241793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473B00-ED79-F74C-9D68-3AAABFD33419}"/>
              </a:ext>
            </a:extLst>
          </p:cNvPr>
          <p:cNvCxnSpPr>
            <a:cxnSpLocks/>
          </p:cNvCxnSpPr>
          <p:nvPr/>
        </p:nvCxnSpPr>
        <p:spPr>
          <a:xfrm>
            <a:off x="2855987" y="2650776"/>
            <a:ext cx="339268" cy="0"/>
          </a:xfrm>
          <a:prstGeom prst="straightConnector1">
            <a:avLst/>
          </a:prstGeom>
          <a:ln w="76200" cap="flat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A3CB6E9-0388-AF40-9B38-A6A907BFCA76}"/>
              </a:ext>
            </a:extLst>
          </p:cNvPr>
          <p:cNvSpPr txBox="1"/>
          <p:nvPr/>
        </p:nvSpPr>
        <p:spPr>
          <a:xfrm>
            <a:off x="2619002" y="35037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Client</a:t>
            </a:r>
          </a:p>
        </p:txBody>
      </p:sp>
      <p:pic>
        <p:nvPicPr>
          <p:cNvPr id="3" name="Graphic 2" descr="Male profile">
            <a:extLst>
              <a:ext uri="{FF2B5EF4-FFF2-40B4-BE49-F238E27FC236}">
                <a16:creationId xmlns:a16="http://schemas.microsoft.com/office/drawing/2014/main" id="{17846E36-7D1F-6D44-A166-A45F33D4E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1492" y="2766021"/>
            <a:ext cx="914400" cy="914400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90BB6A4D-5B39-8849-90EA-C51912F2076F}"/>
              </a:ext>
            </a:extLst>
          </p:cNvPr>
          <p:cNvSpPr/>
          <p:nvPr/>
        </p:nvSpPr>
        <p:spPr>
          <a:xfrm rot="11848443">
            <a:off x="5374234" y="2553596"/>
            <a:ext cx="2025971" cy="1339250"/>
          </a:xfrm>
          <a:prstGeom prst="cloud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A5ABD33-52B2-2743-A735-C92D7E4485DA}"/>
              </a:ext>
            </a:extLst>
          </p:cNvPr>
          <p:cNvGrpSpPr/>
          <p:nvPr/>
        </p:nvGrpSpPr>
        <p:grpSpPr>
          <a:xfrm>
            <a:off x="1771110" y="8570"/>
            <a:ext cx="8573041" cy="6849430"/>
            <a:chOff x="1804115" y="-26505"/>
            <a:chExt cx="8583769" cy="6858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9BF3A5-63C0-EA4B-B598-B9FBBB43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4115" y="-26505"/>
              <a:ext cx="858215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EC233C-6E92-5F49-BE17-56552D8EC937}"/>
                </a:ext>
              </a:extLst>
            </p:cNvPr>
            <p:cNvSpPr/>
            <p:nvPr/>
          </p:nvSpPr>
          <p:spPr>
            <a:xfrm>
              <a:off x="1804115" y="5380383"/>
              <a:ext cx="8583769" cy="1451113"/>
            </a:xfrm>
            <a:prstGeom prst="rect">
              <a:avLst/>
            </a:prstGeom>
            <a:solidFill>
              <a:srgbClr val="F8CBAD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E96481-FFAF-1644-9E7F-00F63B0478B4}"/>
                </a:ext>
              </a:extLst>
            </p:cNvPr>
            <p:cNvSpPr/>
            <p:nvPr/>
          </p:nvSpPr>
          <p:spPr>
            <a:xfrm>
              <a:off x="1804115" y="-26505"/>
              <a:ext cx="8583768" cy="23986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5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56CF92-2667-EA40-A55D-0E6B4FCCFFD9}"/>
                </a:ext>
              </a:extLst>
            </p:cNvPr>
            <p:cNvSpPr/>
            <p:nvPr/>
          </p:nvSpPr>
          <p:spPr>
            <a:xfrm>
              <a:off x="1804115" y="2703442"/>
              <a:ext cx="8583768" cy="2345635"/>
            </a:xfrm>
            <a:prstGeom prst="rect">
              <a:avLst/>
            </a:prstGeom>
            <a:solidFill>
              <a:srgbClr val="FFE699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9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>
            <a:extLst>
              <a:ext uri="{FF2B5EF4-FFF2-40B4-BE49-F238E27FC236}">
                <a16:creationId xmlns:a16="http://schemas.microsoft.com/office/drawing/2014/main" id="{B7771791-AC64-094D-9F49-6AD9E41CA5B9}"/>
              </a:ext>
            </a:extLst>
          </p:cNvPr>
          <p:cNvSpPr/>
          <p:nvPr/>
        </p:nvSpPr>
        <p:spPr>
          <a:xfrm>
            <a:off x="3506327" y="5038659"/>
            <a:ext cx="688672" cy="22545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3109F0C-CE92-9C48-B03D-435F0504F24F}"/>
              </a:ext>
            </a:extLst>
          </p:cNvPr>
          <p:cNvSpPr/>
          <p:nvPr/>
        </p:nvSpPr>
        <p:spPr>
          <a:xfrm>
            <a:off x="4195242" y="5037596"/>
            <a:ext cx="693064" cy="232981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50DBE66-38ED-7D40-959D-B8440708F4A6}"/>
              </a:ext>
            </a:extLst>
          </p:cNvPr>
          <p:cNvSpPr/>
          <p:nvPr/>
        </p:nvSpPr>
        <p:spPr>
          <a:xfrm>
            <a:off x="4984231" y="4262846"/>
            <a:ext cx="1390675" cy="218961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F3F55FD-071F-594B-A195-E0B65BF7982D}"/>
              </a:ext>
            </a:extLst>
          </p:cNvPr>
          <p:cNvSpPr/>
          <p:nvPr/>
        </p:nvSpPr>
        <p:spPr>
          <a:xfrm>
            <a:off x="3501997" y="4282059"/>
            <a:ext cx="1378490" cy="210312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45C1FD5-A30E-9249-AB03-FAE83B73DEBF}"/>
              </a:ext>
            </a:extLst>
          </p:cNvPr>
          <p:cNvSpPr/>
          <p:nvPr/>
        </p:nvSpPr>
        <p:spPr>
          <a:xfrm>
            <a:off x="4994996" y="4007900"/>
            <a:ext cx="1383329" cy="213377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A0D27AA-52EE-F949-85A2-6299C6AF520D}"/>
              </a:ext>
            </a:extLst>
          </p:cNvPr>
          <p:cNvSpPr/>
          <p:nvPr/>
        </p:nvSpPr>
        <p:spPr>
          <a:xfrm>
            <a:off x="3491432" y="4016780"/>
            <a:ext cx="1383330" cy="227312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7242C7E-C380-294A-889F-A53EDD349E0A}"/>
              </a:ext>
            </a:extLst>
          </p:cNvPr>
          <p:cNvSpPr/>
          <p:nvPr/>
        </p:nvSpPr>
        <p:spPr>
          <a:xfrm>
            <a:off x="1795047" y="5685025"/>
            <a:ext cx="350994" cy="867055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E92156D7-448F-764E-B47C-D6CBDAD10444}"/>
              </a:ext>
            </a:extLst>
          </p:cNvPr>
          <p:cNvGrpSpPr/>
          <p:nvPr/>
        </p:nvGrpSpPr>
        <p:grpSpPr>
          <a:xfrm>
            <a:off x="2464950" y="5183712"/>
            <a:ext cx="701311" cy="450702"/>
            <a:chOff x="2468568" y="4748864"/>
            <a:chExt cx="701311" cy="450702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9C22B07-43A9-DC44-917C-4A1DB83D5C35}"/>
                </a:ext>
              </a:extLst>
            </p:cNvPr>
            <p:cNvSpPr/>
            <p:nvPr/>
          </p:nvSpPr>
          <p:spPr>
            <a:xfrm>
              <a:off x="2468568" y="4748864"/>
              <a:ext cx="693245" cy="258817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1F6A896-1C24-CC49-9FC4-F4326B76D522}"/>
                </a:ext>
              </a:extLst>
            </p:cNvPr>
            <p:cNvSpPr/>
            <p:nvPr/>
          </p:nvSpPr>
          <p:spPr>
            <a:xfrm>
              <a:off x="2476634" y="4955285"/>
              <a:ext cx="693245" cy="244281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86AA6D-7999-9B4D-8BFE-97AA12790332}"/>
              </a:ext>
            </a:extLst>
          </p:cNvPr>
          <p:cNvGrpSpPr/>
          <p:nvPr/>
        </p:nvGrpSpPr>
        <p:grpSpPr>
          <a:xfrm>
            <a:off x="2468568" y="4748864"/>
            <a:ext cx="701311" cy="428450"/>
            <a:chOff x="2468568" y="4748864"/>
            <a:chExt cx="701311" cy="428450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BA9AF59-6C40-414A-864A-9A46099A168A}"/>
                </a:ext>
              </a:extLst>
            </p:cNvPr>
            <p:cNvSpPr/>
            <p:nvPr/>
          </p:nvSpPr>
          <p:spPr>
            <a:xfrm>
              <a:off x="2468568" y="4748864"/>
              <a:ext cx="693245" cy="258817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9D34DD0-28FF-F34B-842F-CCEEEEC556CC}"/>
                </a:ext>
              </a:extLst>
            </p:cNvPr>
            <p:cNvSpPr/>
            <p:nvPr/>
          </p:nvSpPr>
          <p:spPr>
            <a:xfrm>
              <a:off x="2476634" y="4977406"/>
              <a:ext cx="693245" cy="199908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354E6FA-885B-D641-A30C-F38B2933DB83}"/>
              </a:ext>
            </a:extLst>
          </p:cNvPr>
          <p:cNvSpPr/>
          <p:nvPr/>
        </p:nvSpPr>
        <p:spPr>
          <a:xfrm>
            <a:off x="1783657" y="5385209"/>
            <a:ext cx="683532" cy="232285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4E40625-722E-6441-B2D5-A70BD7861E09}"/>
              </a:ext>
            </a:extLst>
          </p:cNvPr>
          <p:cNvSpPr/>
          <p:nvPr/>
        </p:nvSpPr>
        <p:spPr>
          <a:xfrm>
            <a:off x="1780419" y="5184914"/>
            <a:ext cx="693245" cy="20029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88FAAF6-1EC1-EF46-BD4B-EEF8758FB5AB}"/>
              </a:ext>
            </a:extLst>
          </p:cNvPr>
          <p:cNvSpPr/>
          <p:nvPr/>
        </p:nvSpPr>
        <p:spPr>
          <a:xfrm>
            <a:off x="2140618" y="5687819"/>
            <a:ext cx="338178" cy="878524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E2F7BD0-353C-D04A-AEEE-B565FE39AC58}"/>
              </a:ext>
            </a:extLst>
          </p:cNvPr>
          <p:cNvSpPr/>
          <p:nvPr/>
        </p:nvSpPr>
        <p:spPr>
          <a:xfrm>
            <a:off x="2480085" y="5682138"/>
            <a:ext cx="343375" cy="867054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17D992D-9716-A946-9E7C-F31884F9E2C0}"/>
              </a:ext>
            </a:extLst>
          </p:cNvPr>
          <p:cNvSpPr/>
          <p:nvPr/>
        </p:nvSpPr>
        <p:spPr>
          <a:xfrm>
            <a:off x="2829886" y="5688519"/>
            <a:ext cx="343747" cy="863561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AFB90CF-7B41-7843-B339-46749DEF0D8B}"/>
              </a:ext>
            </a:extLst>
          </p:cNvPr>
          <p:cNvSpPr/>
          <p:nvPr/>
        </p:nvSpPr>
        <p:spPr>
          <a:xfrm>
            <a:off x="1782043" y="4967713"/>
            <a:ext cx="696369" cy="210583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5C8F5A3-7936-D24E-9B5C-56AFC6B3EC51}"/>
              </a:ext>
            </a:extLst>
          </p:cNvPr>
          <p:cNvSpPr/>
          <p:nvPr/>
        </p:nvSpPr>
        <p:spPr>
          <a:xfrm>
            <a:off x="1779185" y="4755993"/>
            <a:ext cx="693245" cy="208531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8316C49-B1FC-E54B-94D0-724F9024DB57}"/>
              </a:ext>
            </a:extLst>
          </p:cNvPr>
          <p:cNvSpPr/>
          <p:nvPr/>
        </p:nvSpPr>
        <p:spPr>
          <a:xfrm>
            <a:off x="3499882" y="4646826"/>
            <a:ext cx="1384734" cy="24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FA31C6B5-C4E1-F942-9846-A7C97E188C9A}"/>
              </a:ext>
            </a:extLst>
          </p:cNvPr>
          <p:cNvSpPr/>
          <p:nvPr/>
        </p:nvSpPr>
        <p:spPr>
          <a:xfrm>
            <a:off x="4994295" y="4646826"/>
            <a:ext cx="1384734" cy="24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Local transpose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AFEC863-A383-2448-A0B4-ADEC61768B21}"/>
              </a:ext>
            </a:extLst>
          </p:cNvPr>
          <p:cNvSpPr/>
          <p:nvPr/>
        </p:nvSpPr>
        <p:spPr>
          <a:xfrm>
            <a:off x="3499882" y="5697307"/>
            <a:ext cx="2879147" cy="23298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Fixed permutation 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3428B-93CF-5549-A06E-3037B7172A91}"/>
              </a:ext>
            </a:extLst>
          </p:cNvPr>
          <p:cNvSpPr/>
          <p:nvPr/>
        </p:nvSpPr>
        <p:spPr>
          <a:xfrm>
            <a:off x="3496205" y="4007866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B0045F-3BBB-0347-A3E0-9F57CF745BE5}"/>
              </a:ext>
            </a:extLst>
          </p:cNvPr>
          <p:cNvGrpSpPr/>
          <p:nvPr/>
        </p:nvGrpSpPr>
        <p:grpSpPr>
          <a:xfrm>
            <a:off x="3491432" y="6087574"/>
            <a:ext cx="1387277" cy="220996"/>
            <a:chOff x="3499882" y="6136398"/>
            <a:chExt cx="1387277" cy="220996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6FF6F26-4C2F-D64A-A9BA-81CC6671046E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93E0D118-F1C2-CC45-B425-1EE78A6AEA15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5CD0EF55-B76E-C14F-9322-7340D5B0307D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6503551-3BB0-844F-B11E-1FFEAF05F226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FF44DA3-7F2F-6F4B-BAB8-0FB88DA6C2C7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DCCE136-7FFC-4843-A3A9-495411911959}"/>
              </a:ext>
            </a:extLst>
          </p:cNvPr>
          <p:cNvCxnSpPr>
            <a:cxnSpLocks/>
          </p:cNvCxnSpPr>
          <p:nvPr/>
        </p:nvCxnSpPr>
        <p:spPr>
          <a:xfrm>
            <a:off x="4192249" y="450008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61ADB47-9D10-2F4D-AD0E-E25DF4383972}"/>
              </a:ext>
            </a:extLst>
          </p:cNvPr>
          <p:cNvCxnSpPr>
            <a:cxnSpLocks/>
          </p:cNvCxnSpPr>
          <p:nvPr/>
        </p:nvCxnSpPr>
        <p:spPr>
          <a:xfrm>
            <a:off x="5686662" y="450008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369478D-0601-454E-B9A8-82F0F4A6F1CA}"/>
              </a:ext>
            </a:extLst>
          </p:cNvPr>
          <p:cNvCxnSpPr>
            <a:cxnSpLocks/>
          </p:cNvCxnSpPr>
          <p:nvPr/>
        </p:nvCxnSpPr>
        <p:spPr>
          <a:xfrm>
            <a:off x="4192249" y="4888854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402DDB8-E052-8B4B-9503-488943FCD238}"/>
              </a:ext>
            </a:extLst>
          </p:cNvPr>
          <p:cNvCxnSpPr>
            <a:cxnSpLocks/>
          </p:cNvCxnSpPr>
          <p:nvPr/>
        </p:nvCxnSpPr>
        <p:spPr>
          <a:xfrm>
            <a:off x="5686662" y="4888853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0BC240C-8C40-D141-8908-BFE6B1B865B9}"/>
              </a:ext>
            </a:extLst>
          </p:cNvPr>
          <p:cNvCxnSpPr>
            <a:cxnSpLocks/>
          </p:cNvCxnSpPr>
          <p:nvPr/>
        </p:nvCxnSpPr>
        <p:spPr>
          <a:xfrm>
            <a:off x="4192249" y="554412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E6A6DED-397E-FC44-A5DD-34E1F8BF4E59}"/>
              </a:ext>
            </a:extLst>
          </p:cNvPr>
          <p:cNvCxnSpPr>
            <a:cxnSpLocks/>
          </p:cNvCxnSpPr>
          <p:nvPr/>
        </p:nvCxnSpPr>
        <p:spPr>
          <a:xfrm>
            <a:off x="5686662" y="5541774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A7FECFEF-F630-B948-9874-5184F0605A60}"/>
              </a:ext>
            </a:extLst>
          </p:cNvPr>
          <p:cNvCxnSpPr>
            <a:cxnSpLocks/>
          </p:cNvCxnSpPr>
          <p:nvPr/>
        </p:nvCxnSpPr>
        <p:spPr>
          <a:xfrm>
            <a:off x="4192249" y="5936987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B06B29F-909F-BB4D-AA37-3E5D8C409B07}"/>
              </a:ext>
            </a:extLst>
          </p:cNvPr>
          <p:cNvCxnSpPr>
            <a:cxnSpLocks/>
          </p:cNvCxnSpPr>
          <p:nvPr/>
        </p:nvCxnSpPr>
        <p:spPr>
          <a:xfrm>
            <a:off x="5686662" y="5944541"/>
            <a:ext cx="0" cy="146745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B896B92-EB45-8846-AFA8-F4B03FB22FFE}"/>
              </a:ext>
            </a:extLst>
          </p:cNvPr>
          <p:cNvSpPr/>
          <p:nvPr/>
        </p:nvSpPr>
        <p:spPr>
          <a:xfrm>
            <a:off x="1783753" y="4066487"/>
            <a:ext cx="1384227" cy="222129"/>
          </a:xfrm>
          <a:prstGeom prst="rect">
            <a:avLst/>
          </a:prstGeom>
          <a:solidFill>
            <a:srgbClr val="E5C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E5082E9-2AD0-524F-A4C0-256BC1B84585}"/>
              </a:ext>
            </a:extLst>
          </p:cNvPr>
          <p:cNvSpPr/>
          <p:nvPr/>
        </p:nvSpPr>
        <p:spPr>
          <a:xfrm>
            <a:off x="1794112" y="3841777"/>
            <a:ext cx="1383330" cy="228516"/>
          </a:xfrm>
          <a:prstGeom prst="rect">
            <a:avLst/>
          </a:prstGeom>
          <a:solidFill>
            <a:srgbClr val="43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87904EAC-F48A-6E48-BCC4-C3CC39000A30}"/>
              </a:ext>
            </a:extLst>
          </p:cNvPr>
          <p:cNvSpPr/>
          <p:nvPr/>
        </p:nvSpPr>
        <p:spPr>
          <a:xfrm>
            <a:off x="1786089" y="4281619"/>
            <a:ext cx="1390640" cy="202716"/>
          </a:xfrm>
          <a:prstGeom prst="rect">
            <a:avLst/>
          </a:prstGeom>
          <a:solidFill>
            <a:srgbClr val="C57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851C489D-0D21-E341-9191-B4A585B28238}"/>
              </a:ext>
            </a:extLst>
          </p:cNvPr>
          <p:cNvSpPr/>
          <p:nvPr/>
        </p:nvSpPr>
        <p:spPr>
          <a:xfrm>
            <a:off x="1780597" y="4484910"/>
            <a:ext cx="1384226" cy="232906"/>
          </a:xfrm>
          <a:prstGeom prst="rect">
            <a:avLst/>
          </a:prstGeom>
          <a:solidFill>
            <a:srgbClr val="71C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0BD045-0FC5-1547-9F70-A1AC80013D62}"/>
              </a:ext>
            </a:extLst>
          </p:cNvPr>
          <p:cNvSpPr/>
          <p:nvPr/>
        </p:nvSpPr>
        <p:spPr>
          <a:xfrm>
            <a:off x="1783959" y="3834030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CCE5D8-9D0C-5048-8DFC-32197ACC282C}"/>
              </a:ext>
            </a:extLst>
          </p:cNvPr>
          <p:cNvGrpSpPr/>
          <p:nvPr/>
        </p:nvGrpSpPr>
        <p:grpSpPr>
          <a:xfrm>
            <a:off x="1802515" y="3830714"/>
            <a:ext cx="1369540" cy="913990"/>
            <a:chOff x="1789169" y="1214264"/>
            <a:chExt cx="1369540" cy="91399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2A8896-6EF9-AF4D-A14F-457A9F60DA57}"/>
                </a:ext>
              </a:extLst>
            </p:cNvPr>
            <p:cNvGrpSpPr/>
            <p:nvPr/>
          </p:nvGrpSpPr>
          <p:grpSpPr>
            <a:xfrm>
              <a:off x="1825814" y="1214264"/>
              <a:ext cx="1298150" cy="276999"/>
              <a:chOff x="1808237" y="4342319"/>
              <a:chExt cx="1298150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288884-2194-6148-B5CA-CCA7233E1AA1}"/>
                  </a:ext>
                </a:extLst>
              </p:cNvPr>
              <p:cNvSpPr txBox="1"/>
              <p:nvPr/>
            </p:nvSpPr>
            <p:spPr>
              <a:xfrm>
                <a:off x="1808237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0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5ADB61A-65F9-6F41-86A0-9D771C9CA398}"/>
                  </a:ext>
                </a:extLst>
              </p:cNvPr>
              <p:cNvSpPr txBox="1"/>
              <p:nvPr/>
            </p:nvSpPr>
            <p:spPr>
              <a:xfrm>
                <a:off x="2147872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51E3637-3218-AF41-8CDE-D85C43E007A7}"/>
                  </a:ext>
                </a:extLst>
              </p:cNvPr>
              <p:cNvSpPr txBox="1"/>
              <p:nvPr/>
            </p:nvSpPr>
            <p:spPr>
              <a:xfrm>
                <a:off x="2487507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2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11F94BC-F291-304D-B5CC-F761CBC18CCC}"/>
                  </a:ext>
                </a:extLst>
              </p:cNvPr>
              <p:cNvSpPr txBox="1"/>
              <p:nvPr/>
            </p:nvSpPr>
            <p:spPr>
              <a:xfrm>
                <a:off x="2827143" y="434231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442503-CC53-5E4D-9A04-9C9F666AD44E}"/>
                </a:ext>
              </a:extLst>
            </p:cNvPr>
            <p:cNvGrpSpPr/>
            <p:nvPr/>
          </p:nvGrpSpPr>
          <p:grpSpPr>
            <a:xfrm>
              <a:off x="1825814" y="1420141"/>
              <a:ext cx="1298150" cy="276999"/>
              <a:chOff x="1805620" y="4556575"/>
              <a:chExt cx="1298150" cy="276999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D98B205-8F3C-394B-BBBA-1FC8E0462527}"/>
                  </a:ext>
                </a:extLst>
              </p:cNvPr>
              <p:cNvSpPr txBox="1"/>
              <p:nvPr/>
            </p:nvSpPr>
            <p:spPr>
              <a:xfrm>
                <a:off x="180562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4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43766AE9-D2EA-124A-8CC5-297BF0FDD4A3}"/>
                  </a:ext>
                </a:extLst>
              </p:cNvPr>
              <p:cNvSpPr txBox="1"/>
              <p:nvPr/>
            </p:nvSpPr>
            <p:spPr>
              <a:xfrm>
                <a:off x="2145255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5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35F6FDEB-5216-7243-9D7A-91F602E12DC8}"/>
                  </a:ext>
                </a:extLst>
              </p:cNvPr>
              <p:cNvSpPr txBox="1"/>
              <p:nvPr/>
            </p:nvSpPr>
            <p:spPr>
              <a:xfrm>
                <a:off x="248489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FBCF3D17-0C0D-4D43-9FF2-5A96B452D3E4}"/>
                  </a:ext>
                </a:extLst>
              </p:cNvPr>
              <p:cNvSpPr txBox="1"/>
              <p:nvPr/>
            </p:nvSpPr>
            <p:spPr>
              <a:xfrm>
                <a:off x="2824526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38B1EB-DE78-1C45-997A-A761C8D59BDD}"/>
                </a:ext>
              </a:extLst>
            </p:cNvPr>
            <p:cNvGrpSpPr/>
            <p:nvPr/>
          </p:nvGrpSpPr>
          <p:grpSpPr>
            <a:xfrm>
              <a:off x="1828035" y="1630437"/>
              <a:ext cx="1330674" cy="276999"/>
              <a:chOff x="1803003" y="4738568"/>
              <a:chExt cx="1330674" cy="276999"/>
            </a:xfrm>
          </p:grpSpPr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AB62085C-1649-454B-B06A-F42E5C877FBF}"/>
                  </a:ext>
                </a:extLst>
              </p:cNvPr>
              <p:cNvSpPr txBox="1"/>
              <p:nvPr/>
            </p:nvSpPr>
            <p:spPr>
              <a:xfrm>
                <a:off x="1803003" y="4738568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8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24C7D63-6035-C64F-8CC5-92D08D6C90B7}"/>
                  </a:ext>
                </a:extLst>
              </p:cNvPr>
              <p:cNvSpPr txBox="1"/>
              <p:nvPr/>
            </p:nvSpPr>
            <p:spPr>
              <a:xfrm>
                <a:off x="2142638" y="4738568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9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E2A3CC09-A9BC-DB4B-AC71-D802EE887B74}"/>
                  </a:ext>
                </a:extLst>
              </p:cNvPr>
              <p:cNvSpPr txBox="1"/>
              <p:nvPr/>
            </p:nvSpPr>
            <p:spPr>
              <a:xfrm>
                <a:off x="2429743" y="4738568"/>
                <a:ext cx="364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5FD10C8-38D0-9B4D-940E-6E0D28F57499}"/>
                  </a:ext>
                </a:extLst>
              </p:cNvPr>
              <p:cNvSpPr txBox="1"/>
              <p:nvPr/>
            </p:nvSpPr>
            <p:spPr>
              <a:xfrm>
                <a:off x="2782299" y="4738568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EDAD92-C166-CF4E-95AB-CF41ED546B4A}"/>
                </a:ext>
              </a:extLst>
            </p:cNvPr>
            <p:cNvGrpSpPr/>
            <p:nvPr/>
          </p:nvGrpSpPr>
          <p:grpSpPr>
            <a:xfrm>
              <a:off x="1789169" y="1851255"/>
              <a:ext cx="1368689" cy="276999"/>
              <a:chOff x="1753422" y="4920561"/>
              <a:chExt cx="1368689" cy="276999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34721FE-7F28-6D4B-94B9-D7360D94198E}"/>
                  </a:ext>
                </a:extLst>
              </p:cNvPr>
              <p:cNvSpPr txBox="1"/>
              <p:nvPr/>
            </p:nvSpPr>
            <p:spPr>
              <a:xfrm>
                <a:off x="1753422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12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F16A7A9-0026-DC42-9632-4CD2BAF0EDA2}"/>
                  </a:ext>
                </a:extLst>
              </p:cNvPr>
              <p:cNvSpPr txBox="1"/>
              <p:nvPr/>
            </p:nvSpPr>
            <p:spPr>
              <a:xfrm>
                <a:off x="2093465" y="4920561"/>
                <a:ext cx="36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13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AD662E4-4A31-7146-9691-A956D24A3D28}"/>
                  </a:ext>
                </a:extLst>
              </p:cNvPr>
              <p:cNvSpPr txBox="1"/>
              <p:nvPr/>
            </p:nvSpPr>
            <p:spPr>
              <a:xfrm>
                <a:off x="2427116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14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8EDC28D-83BF-C548-93BB-7ADF0762C611}"/>
                  </a:ext>
                </a:extLst>
              </p:cNvPr>
              <p:cNvSpPr txBox="1"/>
              <p:nvPr/>
            </p:nvSpPr>
            <p:spPr>
              <a:xfrm>
                <a:off x="2760474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15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17D0A-127B-6141-B144-51B6521036BC}"/>
              </a:ext>
            </a:extLst>
          </p:cNvPr>
          <p:cNvCxnSpPr>
            <a:stCxn id="226" idx="0"/>
          </p:cNvCxnSpPr>
          <p:nvPr/>
        </p:nvCxnSpPr>
        <p:spPr>
          <a:xfrm flipH="1">
            <a:off x="2471577" y="3834030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6D60A6C3-866E-A541-8F7E-410F693B6223}"/>
              </a:ext>
            </a:extLst>
          </p:cNvPr>
          <p:cNvCxnSpPr/>
          <p:nvPr/>
        </p:nvCxnSpPr>
        <p:spPr>
          <a:xfrm flipH="1">
            <a:off x="2810442" y="3826429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3914AA3A-F31C-9A4E-A426-2D0FAB144AC7}"/>
              </a:ext>
            </a:extLst>
          </p:cNvPr>
          <p:cNvCxnSpPr/>
          <p:nvPr/>
        </p:nvCxnSpPr>
        <p:spPr>
          <a:xfrm flipH="1">
            <a:off x="2132712" y="3834030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D23A4F32-EA58-9340-8888-863332B2DC0F}"/>
              </a:ext>
            </a:extLst>
          </p:cNvPr>
          <p:cNvCxnSpPr>
            <a:cxnSpLocks/>
          </p:cNvCxnSpPr>
          <p:nvPr/>
        </p:nvCxnSpPr>
        <p:spPr>
          <a:xfrm flipH="1" flipV="1">
            <a:off x="1779187" y="4066487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731CC6EB-55C4-804E-ADC2-45F32D839298}"/>
              </a:ext>
            </a:extLst>
          </p:cNvPr>
          <p:cNvCxnSpPr>
            <a:cxnSpLocks/>
          </p:cNvCxnSpPr>
          <p:nvPr/>
        </p:nvCxnSpPr>
        <p:spPr>
          <a:xfrm flipH="1" flipV="1">
            <a:off x="1779186" y="4276230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D931858-AAE4-8F4A-879C-A63E956CF95D}"/>
              </a:ext>
            </a:extLst>
          </p:cNvPr>
          <p:cNvCxnSpPr>
            <a:cxnSpLocks/>
          </p:cNvCxnSpPr>
          <p:nvPr/>
        </p:nvCxnSpPr>
        <p:spPr>
          <a:xfrm flipH="1" flipV="1">
            <a:off x="1779185" y="4485973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005193D-8D4D-8E46-A991-56F6FDF92E29}"/>
              </a:ext>
            </a:extLst>
          </p:cNvPr>
          <p:cNvSpPr/>
          <p:nvPr/>
        </p:nvSpPr>
        <p:spPr>
          <a:xfrm>
            <a:off x="1793792" y="5681857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2AB72C0-0263-A24F-9C97-F6194C537AC1}"/>
              </a:ext>
            </a:extLst>
          </p:cNvPr>
          <p:cNvCxnSpPr>
            <a:cxnSpLocks/>
          </p:cNvCxnSpPr>
          <p:nvPr/>
        </p:nvCxnSpPr>
        <p:spPr>
          <a:xfrm flipH="1">
            <a:off x="2474260" y="5688519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96BDCA3-A681-6140-B544-99CDB9A20068}"/>
              </a:ext>
            </a:extLst>
          </p:cNvPr>
          <p:cNvCxnSpPr>
            <a:cxnSpLocks/>
          </p:cNvCxnSpPr>
          <p:nvPr/>
        </p:nvCxnSpPr>
        <p:spPr>
          <a:xfrm>
            <a:off x="2825053" y="5674256"/>
            <a:ext cx="0" cy="89208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8946AD54-821E-DF4D-A512-5DAD9A1093C5}"/>
              </a:ext>
            </a:extLst>
          </p:cNvPr>
          <p:cNvCxnSpPr/>
          <p:nvPr/>
        </p:nvCxnSpPr>
        <p:spPr>
          <a:xfrm flipH="1">
            <a:off x="2138508" y="5674256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FA11BF60-DDFA-9647-9C5A-EA3892E1057D}"/>
              </a:ext>
            </a:extLst>
          </p:cNvPr>
          <p:cNvCxnSpPr>
            <a:cxnSpLocks/>
          </p:cNvCxnSpPr>
          <p:nvPr/>
        </p:nvCxnSpPr>
        <p:spPr>
          <a:xfrm flipH="1" flipV="1">
            <a:off x="1784983" y="5906713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32F3206-D15C-BF46-A267-F8E9A8127CE3}"/>
              </a:ext>
            </a:extLst>
          </p:cNvPr>
          <p:cNvCxnSpPr>
            <a:cxnSpLocks/>
          </p:cNvCxnSpPr>
          <p:nvPr/>
        </p:nvCxnSpPr>
        <p:spPr>
          <a:xfrm flipH="1" flipV="1">
            <a:off x="1784982" y="6116456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96720D11-3AE1-6747-AA04-6B2D06EE4871}"/>
              </a:ext>
            </a:extLst>
          </p:cNvPr>
          <p:cNvCxnSpPr>
            <a:cxnSpLocks/>
          </p:cNvCxnSpPr>
          <p:nvPr/>
        </p:nvCxnSpPr>
        <p:spPr>
          <a:xfrm flipH="1" flipV="1">
            <a:off x="1784981" y="6326199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67E9AB97-B139-C74D-BA73-E9D28BEA1074}"/>
              </a:ext>
            </a:extLst>
          </p:cNvPr>
          <p:cNvGrpSpPr/>
          <p:nvPr/>
        </p:nvGrpSpPr>
        <p:grpSpPr>
          <a:xfrm>
            <a:off x="3539765" y="3990915"/>
            <a:ext cx="1298150" cy="317527"/>
            <a:chOff x="1808237" y="4366080"/>
            <a:chExt cx="1298150" cy="276999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88924F73-FB7F-DA48-9C76-618198E82A1A}"/>
                </a:ext>
              </a:extLst>
            </p:cNvPr>
            <p:cNvSpPr txBox="1"/>
            <p:nvPr/>
          </p:nvSpPr>
          <p:spPr>
            <a:xfrm>
              <a:off x="1808237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A46A2D82-AE36-6345-9450-40BCBC23E164}"/>
                </a:ext>
              </a:extLst>
            </p:cNvPr>
            <p:cNvSpPr txBox="1"/>
            <p:nvPr/>
          </p:nvSpPr>
          <p:spPr>
            <a:xfrm>
              <a:off x="2147872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CAB583EF-0DB1-AB4F-B633-5874CB1EB822}"/>
                </a:ext>
              </a:extLst>
            </p:cNvPr>
            <p:cNvSpPr txBox="1"/>
            <p:nvPr/>
          </p:nvSpPr>
          <p:spPr>
            <a:xfrm>
              <a:off x="2487507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38C7D8B-336E-624E-AA4B-1A7DFA42F5F1}"/>
                </a:ext>
              </a:extLst>
            </p:cNvPr>
            <p:cNvSpPr txBox="1"/>
            <p:nvPr/>
          </p:nvSpPr>
          <p:spPr>
            <a:xfrm>
              <a:off x="2827143" y="43660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6F9A01E9-08D4-7745-9E52-6E42D2D04420}"/>
              </a:ext>
            </a:extLst>
          </p:cNvPr>
          <p:cNvGrpSpPr/>
          <p:nvPr/>
        </p:nvGrpSpPr>
        <p:grpSpPr>
          <a:xfrm>
            <a:off x="3537875" y="4249110"/>
            <a:ext cx="1330674" cy="317537"/>
            <a:chOff x="1803003" y="4775286"/>
            <a:chExt cx="1330674" cy="277008"/>
          </a:xfrm>
        </p:grpSpPr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9A1A0A80-9FF6-C444-9804-048C6E99F714}"/>
                </a:ext>
              </a:extLst>
            </p:cNvPr>
            <p:cNvSpPr txBox="1"/>
            <p:nvPr/>
          </p:nvSpPr>
          <p:spPr>
            <a:xfrm>
              <a:off x="1803003" y="477529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FCE43370-682D-5D4D-AC0B-F5FD8CA07DE2}"/>
                </a:ext>
              </a:extLst>
            </p:cNvPr>
            <p:cNvSpPr txBox="1"/>
            <p:nvPr/>
          </p:nvSpPr>
          <p:spPr>
            <a:xfrm>
              <a:off x="2142638" y="477529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57DF2E9-B079-7640-A81D-D00AD37F5E16}"/>
                </a:ext>
              </a:extLst>
            </p:cNvPr>
            <p:cNvSpPr txBox="1"/>
            <p:nvPr/>
          </p:nvSpPr>
          <p:spPr>
            <a:xfrm>
              <a:off x="2429743" y="4775289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D9197FBA-F7B8-CD48-AF7C-C2A55883BBEE}"/>
                </a:ext>
              </a:extLst>
            </p:cNvPr>
            <p:cNvSpPr txBox="1"/>
            <p:nvPr/>
          </p:nvSpPr>
          <p:spPr>
            <a:xfrm>
              <a:off x="2782299" y="477528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A03EFD-8EDD-144C-A802-D17B86EE0D3C}"/>
              </a:ext>
            </a:extLst>
          </p:cNvPr>
          <p:cNvGrpSpPr/>
          <p:nvPr/>
        </p:nvGrpSpPr>
        <p:grpSpPr>
          <a:xfrm>
            <a:off x="4977740" y="3960089"/>
            <a:ext cx="1368689" cy="675457"/>
            <a:chOff x="4996640" y="4050520"/>
            <a:chExt cx="1368689" cy="482032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1671886B-D61B-0346-BAA8-DEF047C42817}"/>
                </a:ext>
              </a:extLst>
            </p:cNvPr>
            <p:cNvGrpSpPr/>
            <p:nvPr/>
          </p:nvGrpSpPr>
          <p:grpSpPr>
            <a:xfrm>
              <a:off x="5045045" y="4050520"/>
              <a:ext cx="1298150" cy="276999"/>
              <a:chOff x="1805620" y="4556575"/>
              <a:chExt cx="1298150" cy="276999"/>
            </a:xfrm>
          </p:grpSpPr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13C932D9-3F28-DB45-9452-EB22E4BFAB50}"/>
                  </a:ext>
                </a:extLst>
              </p:cNvPr>
              <p:cNvSpPr txBox="1"/>
              <p:nvPr/>
            </p:nvSpPr>
            <p:spPr>
              <a:xfrm>
                <a:off x="180562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4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09D7762-D17F-5B4F-AFAA-1C9C4237B6A3}"/>
                  </a:ext>
                </a:extLst>
              </p:cNvPr>
              <p:cNvSpPr txBox="1"/>
              <p:nvPr/>
            </p:nvSpPr>
            <p:spPr>
              <a:xfrm>
                <a:off x="2145255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5</a:t>
                </a: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A715ECB-B5A7-D34E-92E7-0114CE8A900D}"/>
                  </a:ext>
                </a:extLst>
              </p:cNvPr>
              <p:cNvSpPr txBox="1"/>
              <p:nvPr/>
            </p:nvSpPr>
            <p:spPr>
              <a:xfrm>
                <a:off x="2484890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D3EAB2D8-FEA6-A24E-81F0-9350E56929FC}"/>
                  </a:ext>
                </a:extLst>
              </p:cNvPr>
              <p:cNvSpPr txBox="1"/>
              <p:nvPr/>
            </p:nvSpPr>
            <p:spPr>
              <a:xfrm>
                <a:off x="2824526" y="455657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E0513313-E183-0342-B3F2-D44C0F7A3BAB}"/>
                </a:ext>
              </a:extLst>
            </p:cNvPr>
            <p:cNvGrpSpPr/>
            <p:nvPr/>
          </p:nvGrpSpPr>
          <p:grpSpPr>
            <a:xfrm>
              <a:off x="4996640" y="4255553"/>
              <a:ext cx="1368689" cy="276999"/>
              <a:chOff x="1753422" y="4920561"/>
              <a:chExt cx="1368689" cy="276999"/>
            </a:xfrm>
          </p:grpSpPr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1DEA1201-EA70-4545-B774-822CA9EE9339}"/>
                  </a:ext>
                </a:extLst>
              </p:cNvPr>
              <p:cNvSpPr txBox="1"/>
              <p:nvPr/>
            </p:nvSpPr>
            <p:spPr>
              <a:xfrm>
                <a:off x="1753422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12</a:t>
                </a: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4C00FEF5-8529-C845-87BB-FC420C222710}"/>
                  </a:ext>
                </a:extLst>
              </p:cNvPr>
              <p:cNvSpPr txBox="1"/>
              <p:nvPr/>
            </p:nvSpPr>
            <p:spPr>
              <a:xfrm>
                <a:off x="2093465" y="4920561"/>
                <a:ext cx="36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13</a:t>
                </a: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78530E84-7708-6E41-992F-FC72B164896E}"/>
                  </a:ext>
                </a:extLst>
              </p:cNvPr>
              <p:cNvSpPr txBox="1"/>
              <p:nvPr/>
            </p:nvSpPr>
            <p:spPr>
              <a:xfrm>
                <a:off x="2427116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14</a:t>
                </a:r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F71B3D2F-F033-5B4D-8E62-B3D5E2851985}"/>
                  </a:ext>
                </a:extLst>
              </p:cNvPr>
              <p:cNvSpPr txBox="1"/>
              <p:nvPr/>
            </p:nvSpPr>
            <p:spPr>
              <a:xfrm>
                <a:off x="2760474" y="4920561"/>
                <a:ext cx="361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15</a:t>
                </a:r>
              </a:p>
            </p:txBody>
          </p:sp>
        </p:grpSp>
      </p:grpSp>
      <p:sp>
        <p:nvSpPr>
          <p:cNvPr id="578" name="TextBox 577">
            <a:extLst>
              <a:ext uri="{FF2B5EF4-FFF2-40B4-BE49-F238E27FC236}">
                <a16:creationId xmlns:a16="http://schemas.microsoft.com/office/drawing/2014/main" id="{72718BC6-5D9E-0D46-ADD5-21D13FB768F4}"/>
              </a:ext>
            </a:extLst>
          </p:cNvPr>
          <p:cNvSpPr txBox="1"/>
          <p:nvPr/>
        </p:nvSpPr>
        <p:spPr>
          <a:xfrm>
            <a:off x="3576432" y="369736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0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EC3094EF-5F92-134E-8B0A-94065B596D40}"/>
              </a:ext>
            </a:extLst>
          </p:cNvPr>
          <p:cNvSpPr txBox="1"/>
          <p:nvPr/>
        </p:nvSpPr>
        <p:spPr>
          <a:xfrm>
            <a:off x="5044090" y="367947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Lane group 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505137C-4E56-4746-9B8C-46FBA7A74381}"/>
              </a:ext>
            </a:extLst>
          </p:cNvPr>
          <p:cNvSpPr/>
          <p:nvPr/>
        </p:nvSpPr>
        <p:spPr>
          <a:xfrm>
            <a:off x="1782593" y="4747011"/>
            <a:ext cx="1384734" cy="877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AD673A2-7DD8-D44A-949F-9E65C2561F43}"/>
              </a:ext>
            </a:extLst>
          </p:cNvPr>
          <p:cNvCxnSpPr>
            <a:stCxn id="222" idx="0"/>
          </p:cNvCxnSpPr>
          <p:nvPr/>
        </p:nvCxnSpPr>
        <p:spPr>
          <a:xfrm flipH="1">
            <a:off x="2470211" y="4747011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A3F903C-AC4F-704D-A390-DEBA3384EBDB}"/>
              </a:ext>
            </a:extLst>
          </p:cNvPr>
          <p:cNvCxnSpPr/>
          <p:nvPr/>
        </p:nvCxnSpPr>
        <p:spPr>
          <a:xfrm flipH="1">
            <a:off x="2802740" y="4751626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0DB7E4B-4BE9-6743-B290-3AC7C54296BC}"/>
              </a:ext>
            </a:extLst>
          </p:cNvPr>
          <p:cNvCxnSpPr/>
          <p:nvPr/>
        </p:nvCxnSpPr>
        <p:spPr>
          <a:xfrm flipH="1">
            <a:off x="2131346" y="4747011"/>
            <a:ext cx="4749" cy="8854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9FF48F6-78E3-6B46-BB6E-038261510ADA}"/>
              </a:ext>
            </a:extLst>
          </p:cNvPr>
          <p:cNvCxnSpPr>
            <a:cxnSpLocks/>
          </p:cNvCxnSpPr>
          <p:nvPr/>
        </p:nvCxnSpPr>
        <p:spPr>
          <a:xfrm flipH="1" flipV="1">
            <a:off x="1777821" y="4969006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9672C34-B0B1-6748-B314-7D9DFC9B529E}"/>
              </a:ext>
            </a:extLst>
          </p:cNvPr>
          <p:cNvCxnSpPr>
            <a:cxnSpLocks/>
          </p:cNvCxnSpPr>
          <p:nvPr/>
        </p:nvCxnSpPr>
        <p:spPr>
          <a:xfrm flipH="1" flipV="1">
            <a:off x="1777820" y="5178749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E9BA122-F5A6-4D4D-9928-673CC1C79112}"/>
              </a:ext>
            </a:extLst>
          </p:cNvPr>
          <p:cNvCxnSpPr>
            <a:cxnSpLocks/>
          </p:cNvCxnSpPr>
          <p:nvPr/>
        </p:nvCxnSpPr>
        <p:spPr>
          <a:xfrm flipH="1" flipV="1">
            <a:off x="1777819" y="5388492"/>
            <a:ext cx="1384733" cy="35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F0B51A-C5C1-064E-92EC-645BFE294C30}"/>
              </a:ext>
            </a:extLst>
          </p:cNvPr>
          <p:cNvGrpSpPr/>
          <p:nvPr/>
        </p:nvGrpSpPr>
        <p:grpSpPr>
          <a:xfrm>
            <a:off x="1828065" y="5663012"/>
            <a:ext cx="1334403" cy="933702"/>
            <a:chOff x="1825074" y="5667799"/>
            <a:chExt cx="1334403" cy="933702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11D302A-B7EE-0C45-8F2F-07D57143C887}"/>
                </a:ext>
              </a:extLst>
            </p:cNvPr>
            <p:cNvSpPr txBox="1"/>
            <p:nvPr/>
          </p:nvSpPr>
          <p:spPr>
            <a:xfrm>
              <a:off x="1825074" y="567420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FE128FB-7971-D842-BF81-8506F9A2408D}"/>
                </a:ext>
              </a:extLst>
            </p:cNvPr>
            <p:cNvSpPr txBox="1"/>
            <p:nvPr/>
          </p:nvSpPr>
          <p:spPr>
            <a:xfrm>
              <a:off x="1825074" y="589962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AE5EBAD7-6D96-4241-BD4F-26ECDB130085}"/>
                </a:ext>
              </a:extLst>
            </p:cNvPr>
            <p:cNvSpPr txBox="1"/>
            <p:nvPr/>
          </p:nvSpPr>
          <p:spPr>
            <a:xfrm>
              <a:off x="1833385" y="610348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A9A2056D-1ADF-F041-A766-556D624483B6}"/>
                </a:ext>
              </a:extLst>
            </p:cNvPr>
            <p:cNvSpPr txBox="1"/>
            <p:nvPr/>
          </p:nvSpPr>
          <p:spPr>
            <a:xfrm>
              <a:off x="1830272" y="632127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2D3124F8-0994-A347-93DB-53CFB2B69968}"/>
                </a:ext>
              </a:extLst>
            </p:cNvPr>
            <p:cNvSpPr txBox="1"/>
            <p:nvPr/>
          </p:nvSpPr>
          <p:spPr>
            <a:xfrm>
              <a:off x="2157411" y="566897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202B1FCB-E6A3-1241-B45C-CDE72C3A42D6}"/>
                </a:ext>
              </a:extLst>
            </p:cNvPr>
            <p:cNvSpPr txBox="1"/>
            <p:nvPr/>
          </p:nvSpPr>
          <p:spPr>
            <a:xfrm>
              <a:off x="2156077" y="58952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82573379-5026-6541-A523-E0F5C0340286}"/>
                </a:ext>
              </a:extLst>
            </p:cNvPr>
            <p:cNvSpPr txBox="1"/>
            <p:nvPr/>
          </p:nvSpPr>
          <p:spPr>
            <a:xfrm>
              <a:off x="2156077" y="61118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A1757A5-2771-694B-9E67-CF94B5F06D1F}"/>
                </a:ext>
              </a:extLst>
            </p:cNvPr>
            <p:cNvSpPr txBox="1"/>
            <p:nvPr/>
          </p:nvSpPr>
          <p:spPr>
            <a:xfrm>
              <a:off x="2157411" y="631235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F81F840F-43D8-3A40-86BB-C28A969A4E12}"/>
                </a:ext>
              </a:extLst>
            </p:cNvPr>
            <p:cNvSpPr txBox="1"/>
            <p:nvPr/>
          </p:nvSpPr>
          <p:spPr>
            <a:xfrm>
              <a:off x="2502121" y="566897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A5B4D071-57D0-204A-B832-38823CBC8D71}"/>
                </a:ext>
              </a:extLst>
            </p:cNvPr>
            <p:cNvSpPr txBox="1"/>
            <p:nvPr/>
          </p:nvSpPr>
          <p:spPr>
            <a:xfrm>
              <a:off x="2506688" y="5891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AE9A2C0-79D1-5541-AC6B-3897B9C9BC21}"/>
                </a:ext>
              </a:extLst>
            </p:cNvPr>
            <p:cNvSpPr txBox="1"/>
            <p:nvPr/>
          </p:nvSpPr>
          <p:spPr>
            <a:xfrm>
              <a:off x="2447245" y="6103482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3D4378E-8463-B745-9D16-A31239B4A90A}"/>
                </a:ext>
              </a:extLst>
            </p:cNvPr>
            <p:cNvSpPr txBox="1"/>
            <p:nvPr/>
          </p:nvSpPr>
          <p:spPr>
            <a:xfrm>
              <a:off x="2470621" y="631877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EB87C739-ADD8-E04B-9FF4-DB470A0CEDFF}"/>
                </a:ext>
              </a:extLst>
            </p:cNvPr>
            <p:cNvSpPr txBox="1"/>
            <p:nvPr/>
          </p:nvSpPr>
          <p:spPr>
            <a:xfrm>
              <a:off x="2792876" y="5667799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78C01E28-FA64-F946-BACA-99F82A686F63}"/>
                </a:ext>
              </a:extLst>
            </p:cNvPr>
            <p:cNvSpPr txBox="1"/>
            <p:nvPr/>
          </p:nvSpPr>
          <p:spPr>
            <a:xfrm>
              <a:off x="2796685" y="5898207"/>
              <a:ext cx="36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37413010-4774-0842-82A7-6AE37977A641}"/>
                </a:ext>
              </a:extLst>
            </p:cNvPr>
            <p:cNvSpPr txBox="1"/>
            <p:nvPr/>
          </p:nvSpPr>
          <p:spPr>
            <a:xfrm>
              <a:off x="2785242" y="610545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7BDB3C0-BDBD-C747-9CBB-7E4770D1B86D}"/>
                </a:ext>
              </a:extLst>
            </p:cNvPr>
            <p:cNvSpPr txBox="1"/>
            <p:nvPr/>
          </p:nvSpPr>
          <p:spPr>
            <a:xfrm>
              <a:off x="2792875" y="6324502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B2FE9143-1B11-1D47-8DAE-B9855C4E5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199" y="5858621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644116D-2452-2543-9BA7-01EEF9DF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6079" y="5860390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61213AD-909C-1C46-9E1F-DED7AF398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9923" y="6270184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E9CCA075-F203-8C47-99F3-CB7FEC130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7323" y="6254088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39A001-9EBF-0942-8C9A-3DFE9DE9AC09}"/>
              </a:ext>
            </a:extLst>
          </p:cNvPr>
          <p:cNvGrpSpPr/>
          <p:nvPr/>
        </p:nvGrpSpPr>
        <p:grpSpPr>
          <a:xfrm>
            <a:off x="1801272" y="4723758"/>
            <a:ext cx="1345607" cy="933474"/>
            <a:chOff x="731194" y="2742678"/>
            <a:chExt cx="1345607" cy="933474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1FA7CA5-E075-3641-A909-6CE600DB4252}"/>
                </a:ext>
              </a:extLst>
            </p:cNvPr>
            <p:cNvSpPr txBox="1"/>
            <p:nvPr/>
          </p:nvSpPr>
          <p:spPr>
            <a:xfrm>
              <a:off x="731194" y="27426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15CF0DE-B7D6-B640-8BA7-B95C38755B6F}"/>
                </a:ext>
              </a:extLst>
            </p:cNvPr>
            <p:cNvSpPr txBox="1"/>
            <p:nvPr/>
          </p:nvSpPr>
          <p:spPr>
            <a:xfrm>
              <a:off x="1070829" y="274332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C05036A-EA84-2D47-A792-C1FE136A2578}"/>
                </a:ext>
              </a:extLst>
            </p:cNvPr>
            <p:cNvSpPr txBox="1"/>
            <p:nvPr/>
          </p:nvSpPr>
          <p:spPr>
            <a:xfrm>
              <a:off x="731194" y="29680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D0176A8-2506-B149-98E9-B64C50D6F0A1}"/>
                </a:ext>
              </a:extLst>
            </p:cNvPr>
            <p:cNvSpPr txBox="1"/>
            <p:nvPr/>
          </p:nvSpPr>
          <p:spPr>
            <a:xfrm>
              <a:off x="1070829" y="29680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F29DAD-6768-7143-9131-B2040246A3C0}"/>
                </a:ext>
              </a:extLst>
            </p:cNvPr>
            <p:cNvGrpSpPr/>
            <p:nvPr/>
          </p:nvGrpSpPr>
          <p:grpSpPr>
            <a:xfrm>
              <a:off x="740863" y="3175831"/>
              <a:ext cx="618880" cy="482876"/>
              <a:chOff x="1066060" y="4741940"/>
              <a:chExt cx="618880" cy="482876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C3C16DD-2067-A34F-B0BD-62BD96A2E6AE}"/>
                  </a:ext>
                </a:extLst>
              </p:cNvPr>
              <p:cNvSpPr txBox="1"/>
              <p:nvPr/>
            </p:nvSpPr>
            <p:spPr>
              <a:xfrm>
                <a:off x="1066060" y="474194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2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3C3A56E-FD6D-0141-9E19-7E264ED86466}"/>
                  </a:ext>
                </a:extLst>
              </p:cNvPr>
              <p:cNvSpPr txBox="1"/>
              <p:nvPr/>
            </p:nvSpPr>
            <p:spPr>
              <a:xfrm>
                <a:off x="1405696" y="474194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3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CCFC114-4FE8-3444-8006-D481DEA6C875}"/>
                  </a:ext>
                </a:extLst>
              </p:cNvPr>
              <p:cNvSpPr txBox="1"/>
              <p:nvPr/>
            </p:nvSpPr>
            <p:spPr>
              <a:xfrm>
                <a:off x="1066060" y="494781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6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1C9715-CF78-6C43-939B-C33AE9675369}"/>
                  </a:ext>
                </a:extLst>
              </p:cNvPr>
              <p:cNvSpPr txBox="1"/>
              <p:nvPr/>
            </p:nvSpPr>
            <p:spPr>
              <a:xfrm>
                <a:off x="1405696" y="494781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7</a:t>
                </a:r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F85746D-02DB-4D43-9A13-A13542A8E602}"/>
                </a:ext>
              </a:extLst>
            </p:cNvPr>
            <p:cNvSpPr txBox="1"/>
            <p:nvPr/>
          </p:nvSpPr>
          <p:spPr>
            <a:xfrm>
              <a:off x="1360155" y="3178335"/>
              <a:ext cx="36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38C36CF-57BE-1440-96B5-F7B3EC51AE31}"/>
                </a:ext>
              </a:extLst>
            </p:cNvPr>
            <p:cNvSpPr txBox="1"/>
            <p:nvPr/>
          </p:nvSpPr>
          <p:spPr>
            <a:xfrm>
              <a:off x="1712711" y="317833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F008BE8-85EF-8440-B2A8-A9BAC23A573E}"/>
                </a:ext>
              </a:extLst>
            </p:cNvPr>
            <p:cNvSpPr txBox="1"/>
            <p:nvPr/>
          </p:nvSpPr>
          <p:spPr>
            <a:xfrm>
              <a:off x="1412832" y="27437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AF9F7F3-F9BD-6448-9671-B43A359EA2BD}"/>
                </a:ext>
              </a:extLst>
            </p:cNvPr>
            <p:cNvSpPr txBox="1"/>
            <p:nvPr/>
          </p:nvSpPr>
          <p:spPr>
            <a:xfrm>
              <a:off x="1752467" y="274373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98331E6-DF0A-324D-BC32-A5A2203E93B4}"/>
                </a:ext>
              </a:extLst>
            </p:cNvPr>
            <p:cNvSpPr txBox="1"/>
            <p:nvPr/>
          </p:nvSpPr>
          <p:spPr>
            <a:xfrm>
              <a:off x="1373966" y="2964557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C45BFCA-D062-184B-AC69-35CF771AF131}"/>
                </a:ext>
              </a:extLst>
            </p:cNvPr>
            <p:cNvSpPr txBox="1"/>
            <p:nvPr/>
          </p:nvSpPr>
          <p:spPr>
            <a:xfrm>
              <a:off x="1714009" y="2964557"/>
              <a:ext cx="36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720453E-F1C6-494F-9AF6-9578522355E8}"/>
                </a:ext>
              </a:extLst>
            </p:cNvPr>
            <p:cNvSpPr txBox="1"/>
            <p:nvPr/>
          </p:nvSpPr>
          <p:spPr>
            <a:xfrm>
              <a:off x="1368243" y="3399153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BD518B1-DAA3-9D4D-A931-2AB043996EC5}"/>
                </a:ext>
              </a:extLst>
            </p:cNvPr>
            <p:cNvSpPr txBox="1"/>
            <p:nvPr/>
          </p:nvSpPr>
          <p:spPr>
            <a:xfrm>
              <a:off x="1701601" y="3399153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0E4EA8D-89D6-7842-98BF-787A902B6660}"/>
                </a:ext>
              </a:extLst>
            </p:cNvPr>
            <p:cNvSpPr/>
            <p:nvPr/>
          </p:nvSpPr>
          <p:spPr>
            <a:xfrm>
              <a:off x="782668" y="3223976"/>
              <a:ext cx="520094" cy="3947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A9E8A27F-2E97-384D-81E5-08DA62950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778" y="3129965"/>
              <a:ext cx="129133" cy="13440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8218A62F-373C-4C4A-9C66-63F4A2EA9276}"/>
                </a:ext>
              </a:extLst>
            </p:cNvPr>
            <p:cNvSpPr/>
            <p:nvPr/>
          </p:nvSpPr>
          <p:spPr>
            <a:xfrm>
              <a:off x="1423675" y="2783844"/>
              <a:ext cx="558468" cy="3947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598769CC-38AF-9548-9829-739948F95C0E}"/>
              </a:ext>
            </a:extLst>
          </p:cNvPr>
          <p:cNvSpPr/>
          <p:nvPr/>
        </p:nvSpPr>
        <p:spPr>
          <a:xfrm>
            <a:off x="3080027" y="3708931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8301DC7D-B5AC-1B44-BE43-D2A7D9E3D6AA}"/>
              </a:ext>
            </a:extLst>
          </p:cNvPr>
          <p:cNvSpPr/>
          <p:nvPr/>
        </p:nvSpPr>
        <p:spPr>
          <a:xfrm>
            <a:off x="3080027" y="4698216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60E3DB7C-5829-BE47-A897-CB11EDA04C1D}"/>
              </a:ext>
            </a:extLst>
          </p:cNvPr>
          <p:cNvSpPr/>
          <p:nvPr/>
        </p:nvSpPr>
        <p:spPr>
          <a:xfrm>
            <a:off x="3080027" y="5629886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4CBFA47-C385-6649-A39B-0CEBEAE3BC76}"/>
              </a:ext>
            </a:extLst>
          </p:cNvPr>
          <p:cNvSpPr/>
          <p:nvPr/>
        </p:nvSpPr>
        <p:spPr>
          <a:xfrm>
            <a:off x="3498101" y="5035598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AC015620-D82A-C143-81B1-79CE8F7DEB53}"/>
              </a:ext>
            </a:extLst>
          </p:cNvPr>
          <p:cNvSpPr/>
          <p:nvPr/>
        </p:nvSpPr>
        <p:spPr>
          <a:xfrm>
            <a:off x="3496205" y="4270071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2554583-141D-6F48-B2BA-5CD5E97F7613}"/>
              </a:ext>
            </a:extLst>
          </p:cNvPr>
          <p:cNvSpPr/>
          <p:nvPr/>
        </p:nvSpPr>
        <p:spPr>
          <a:xfrm>
            <a:off x="4987202" y="3998308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8A3707C-9845-A84B-9663-0B56FDC5799F}"/>
              </a:ext>
            </a:extLst>
          </p:cNvPr>
          <p:cNvSpPr/>
          <p:nvPr/>
        </p:nvSpPr>
        <p:spPr>
          <a:xfrm>
            <a:off x="4987202" y="4260513"/>
            <a:ext cx="1384734" cy="228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57D475A1-EF99-CF41-A55E-BE895AC5AB58}"/>
              </a:ext>
            </a:extLst>
          </p:cNvPr>
          <p:cNvSpPr/>
          <p:nvPr/>
        </p:nvSpPr>
        <p:spPr>
          <a:xfrm>
            <a:off x="6320167" y="3909234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47D544-D925-2D4C-876F-74FBCF41EAEB}"/>
              </a:ext>
            </a:extLst>
          </p:cNvPr>
          <p:cNvGrpSpPr/>
          <p:nvPr/>
        </p:nvGrpSpPr>
        <p:grpSpPr>
          <a:xfrm>
            <a:off x="3501612" y="5313188"/>
            <a:ext cx="1390205" cy="234979"/>
            <a:chOff x="3501612" y="5313188"/>
            <a:chExt cx="1390205" cy="234979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99AECE6-BC95-0847-B40A-AEF43E62E85D}"/>
                </a:ext>
              </a:extLst>
            </p:cNvPr>
            <p:cNvSpPr/>
            <p:nvPr/>
          </p:nvSpPr>
          <p:spPr>
            <a:xfrm>
              <a:off x="3509838" y="5316249"/>
              <a:ext cx="688672" cy="225456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163A52C-8B71-7E48-B9EA-20D53D30575B}"/>
                </a:ext>
              </a:extLst>
            </p:cNvPr>
            <p:cNvSpPr/>
            <p:nvPr/>
          </p:nvSpPr>
          <p:spPr>
            <a:xfrm>
              <a:off x="4198753" y="5315186"/>
              <a:ext cx="693064" cy="232981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3718D98C-FA9D-B440-B730-B7421F849C81}"/>
                </a:ext>
              </a:extLst>
            </p:cNvPr>
            <p:cNvSpPr/>
            <p:nvPr/>
          </p:nvSpPr>
          <p:spPr>
            <a:xfrm>
              <a:off x="3501612" y="5313188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E95C6A-A651-4C40-94A9-202D3E190305}"/>
              </a:ext>
            </a:extLst>
          </p:cNvPr>
          <p:cNvGrpSpPr/>
          <p:nvPr/>
        </p:nvGrpSpPr>
        <p:grpSpPr>
          <a:xfrm>
            <a:off x="3567956" y="5005689"/>
            <a:ext cx="1336199" cy="692926"/>
            <a:chOff x="3543512" y="5005455"/>
            <a:chExt cx="1336199" cy="493194"/>
          </a:xfrm>
        </p:grpSpPr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863DB1B8-7778-674C-8CC6-CF47462E5153}"/>
                </a:ext>
              </a:extLst>
            </p:cNvPr>
            <p:cNvSpPr txBox="1"/>
            <p:nvPr/>
          </p:nvSpPr>
          <p:spPr>
            <a:xfrm>
              <a:off x="3543512" y="50077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69A85707-09E1-E445-86A9-54717303056F}"/>
                </a:ext>
              </a:extLst>
            </p:cNvPr>
            <p:cNvSpPr txBox="1"/>
            <p:nvPr/>
          </p:nvSpPr>
          <p:spPr>
            <a:xfrm>
              <a:off x="3872733" y="500588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C8BEECE-4857-8449-9F97-E9898C28ABA4}"/>
                </a:ext>
              </a:extLst>
            </p:cNvPr>
            <p:cNvSpPr txBox="1"/>
            <p:nvPr/>
          </p:nvSpPr>
          <p:spPr>
            <a:xfrm>
              <a:off x="3545084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C1B01302-7169-5340-B26E-35C4A5EE7929}"/>
                </a:ext>
              </a:extLst>
            </p:cNvPr>
            <p:cNvSpPr txBox="1"/>
            <p:nvPr/>
          </p:nvSpPr>
          <p:spPr>
            <a:xfrm>
              <a:off x="3884207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58EE998-CAD4-5A46-BD73-723D1414AC36}"/>
                </a:ext>
              </a:extLst>
            </p:cNvPr>
            <p:cNvSpPr txBox="1"/>
            <p:nvPr/>
          </p:nvSpPr>
          <p:spPr>
            <a:xfrm>
              <a:off x="4232162" y="500545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6B5572D5-3796-1B43-B70D-DFBC5F9350D3}"/>
                </a:ext>
              </a:extLst>
            </p:cNvPr>
            <p:cNvSpPr txBox="1"/>
            <p:nvPr/>
          </p:nvSpPr>
          <p:spPr>
            <a:xfrm>
              <a:off x="4569969" y="5005455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7AD91B1B-18D4-7448-978B-0F4646099D7A}"/>
                </a:ext>
              </a:extLst>
            </p:cNvPr>
            <p:cNvSpPr txBox="1"/>
            <p:nvPr/>
          </p:nvSpPr>
          <p:spPr>
            <a:xfrm>
              <a:off x="4195634" y="5221650"/>
              <a:ext cx="36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9950A207-021A-C848-9067-7785EB10F640}"/>
                </a:ext>
              </a:extLst>
            </p:cNvPr>
            <p:cNvSpPr txBox="1"/>
            <p:nvPr/>
          </p:nvSpPr>
          <p:spPr>
            <a:xfrm>
              <a:off x="4528333" y="522165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DA1775-9D67-6B42-ADA0-40AE3D1216F6}"/>
              </a:ext>
            </a:extLst>
          </p:cNvPr>
          <p:cNvGrpSpPr/>
          <p:nvPr/>
        </p:nvGrpSpPr>
        <p:grpSpPr>
          <a:xfrm>
            <a:off x="4984231" y="5029885"/>
            <a:ext cx="1399907" cy="235603"/>
            <a:chOff x="4984231" y="5043054"/>
            <a:chExt cx="1399907" cy="235603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9A8EC07E-E7DF-3D4B-9594-9D5987A0EA4C}"/>
                </a:ext>
              </a:extLst>
            </p:cNvPr>
            <p:cNvSpPr/>
            <p:nvPr/>
          </p:nvSpPr>
          <p:spPr>
            <a:xfrm>
              <a:off x="5681891" y="5043054"/>
              <a:ext cx="702247" cy="226724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880462B0-AC80-274F-A323-01AE8621CBDA}"/>
                </a:ext>
              </a:extLst>
            </p:cNvPr>
            <p:cNvSpPr/>
            <p:nvPr/>
          </p:nvSpPr>
          <p:spPr>
            <a:xfrm>
              <a:off x="4994295" y="5043056"/>
              <a:ext cx="692366" cy="227522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1458BDC-6A23-FE4C-A9D2-371382D1EB2B}"/>
                </a:ext>
              </a:extLst>
            </p:cNvPr>
            <p:cNvSpPr/>
            <p:nvPr/>
          </p:nvSpPr>
          <p:spPr>
            <a:xfrm>
              <a:off x="4984231" y="5050141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Oval 374">
            <a:extLst>
              <a:ext uri="{FF2B5EF4-FFF2-40B4-BE49-F238E27FC236}">
                <a16:creationId xmlns:a16="http://schemas.microsoft.com/office/drawing/2014/main" id="{E2C18429-ADF2-E445-8F1C-0007F78D30D5}"/>
              </a:ext>
            </a:extLst>
          </p:cNvPr>
          <p:cNvSpPr/>
          <p:nvPr/>
        </p:nvSpPr>
        <p:spPr>
          <a:xfrm>
            <a:off x="6320167" y="4915562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F73BB40-63FD-B948-9A58-94ABA6289848}"/>
              </a:ext>
            </a:extLst>
          </p:cNvPr>
          <p:cNvGrpSpPr/>
          <p:nvPr/>
        </p:nvGrpSpPr>
        <p:grpSpPr>
          <a:xfrm>
            <a:off x="4989722" y="5303546"/>
            <a:ext cx="1384734" cy="235603"/>
            <a:chOff x="4984231" y="5043054"/>
            <a:chExt cx="1384734" cy="235603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F281A35-6351-7645-960C-296790B9B856}"/>
                </a:ext>
              </a:extLst>
            </p:cNvPr>
            <p:cNvSpPr/>
            <p:nvPr/>
          </p:nvSpPr>
          <p:spPr>
            <a:xfrm>
              <a:off x="5664198" y="5043054"/>
              <a:ext cx="702247" cy="226724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741FB7F-03F6-514A-B874-8BC6D105D8E1}"/>
                </a:ext>
              </a:extLst>
            </p:cNvPr>
            <p:cNvSpPr/>
            <p:nvPr/>
          </p:nvSpPr>
          <p:spPr>
            <a:xfrm>
              <a:off x="4994295" y="5043056"/>
              <a:ext cx="692366" cy="227522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540C2A4-9768-8349-9D45-789FAD8DAC29}"/>
                </a:ext>
              </a:extLst>
            </p:cNvPr>
            <p:cNvSpPr/>
            <p:nvPr/>
          </p:nvSpPr>
          <p:spPr>
            <a:xfrm>
              <a:off x="4984231" y="5050141"/>
              <a:ext cx="1384734" cy="228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EA8255-5F3A-CD40-8563-F40B47C652E6}"/>
              </a:ext>
            </a:extLst>
          </p:cNvPr>
          <p:cNvGrpSpPr/>
          <p:nvPr/>
        </p:nvGrpSpPr>
        <p:grpSpPr>
          <a:xfrm>
            <a:off x="5055287" y="5007359"/>
            <a:ext cx="1334062" cy="678012"/>
            <a:chOff x="5044090" y="5009158"/>
            <a:chExt cx="1334062" cy="489491"/>
          </a:xfrm>
        </p:grpSpPr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0961B23A-41CA-F94D-AB49-9C2D2A3BD3E6}"/>
                </a:ext>
              </a:extLst>
            </p:cNvPr>
            <p:cNvSpPr txBox="1"/>
            <p:nvPr/>
          </p:nvSpPr>
          <p:spPr>
            <a:xfrm>
              <a:off x="5044090" y="5010307"/>
              <a:ext cx="27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0D31A7C7-E402-0144-87F3-033174C36148}"/>
                </a:ext>
              </a:extLst>
            </p:cNvPr>
            <p:cNvSpPr txBox="1"/>
            <p:nvPr/>
          </p:nvSpPr>
          <p:spPr>
            <a:xfrm>
              <a:off x="5394383" y="500915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1D514ED3-1F58-AC46-AE10-66B4F3FD6196}"/>
                </a:ext>
              </a:extLst>
            </p:cNvPr>
            <p:cNvSpPr txBox="1"/>
            <p:nvPr/>
          </p:nvSpPr>
          <p:spPr>
            <a:xfrm>
              <a:off x="5044906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682CDAE-E6BA-624C-AACA-EDB32677AFDC}"/>
                </a:ext>
              </a:extLst>
            </p:cNvPr>
            <p:cNvSpPr txBox="1"/>
            <p:nvPr/>
          </p:nvSpPr>
          <p:spPr>
            <a:xfrm>
              <a:off x="5393692" y="52216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49D3608A-B1FF-354B-9368-71C6238B43ED}"/>
                </a:ext>
              </a:extLst>
            </p:cNvPr>
            <p:cNvSpPr txBox="1"/>
            <p:nvPr/>
          </p:nvSpPr>
          <p:spPr>
            <a:xfrm>
              <a:off x="5670388" y="501711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012A9ED-AF56-0E4C-B4B1-2DBF5230626D}"/>
                </a:ext>
              </a:extLst>
            </p:cNvPr>
            <p:cNvSpPr txBox="1"/>
            <p:nvPr/>
          </p:nvSpPr>
          <p:spPr>
            <a:xfrm>
              <a:off x="6015359" y="5011720"/>
              <a:ext cx="362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7C9B955-F5E8-F34E-B136-4F907B3C0551}"/>
                </a:ext>
              </a:extLst>
            </p:cNvPr>
            <p:cNvSpPr txBox="1"/>
            <p:nvPr/>
          </p:nvSpPr>
          <p:spPr>
            <a:xfrm>
              <a:off x="5670191" y="5221650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A63B2AA8-8CD1-F549-B0EA-FF98DF812A9F}"/>
                </a:ext>
              </a:extLst>
            </p:cNvPr>
            <p:cNvSpPr txBox="1"/>
            <p:nvPr/>
          </p:nvSpPr>
          <p:spPr>
            <a:xfrm>
              <a:off x="6016515" y="5214764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64B38E4-884C-2148-B008-8C6D3B72539F}"/>
              </a:ext>
            </a:extLst>
          </p:cNvPr>
          <p:cNvGrpSpPr/>
          <p:nvPr/>
        </p:nvGrpSpPr>
        <p:grpSpPr>
          <a:xfrm>
            <a:off x="3491432" y="6357018"/>
            <a:ext cx="1387277" cy="220996"/>
            <a:chOff x="3499882" y="6136398"/>
            <a:chExt cx="1387277" cy="220996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94BBBD-F270-CC45-8C0C-E509A2E46827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D3A71F02-D3C2-E74A-BBBF-CD2ECB8EF53F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7150FC75-BED5-384A-93D9-10E21D94DE94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BE20F13-5AC8-D744-BF09-D3FA329F4573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0C26DEDD-4192-B946-8AC2-B8B8EECFDB9E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6FF712D-DED5-F345-B060-0D8821886933}"/>
              </a:ext>
            </a:extLst>
          </p:cNvPr>
          <p:cNvGrpSpPr/>
          <p:nvPr/>
        </p:nvGrpSpPr>
        <p:grpSpPr>
          <a:xfrm>
            <a:off x="4994295" y="6081770"/>
            <a:ext cx="1387277" cy="220996"/>
            <a:chOff x="3499882" y="6136398"/>
            <a:chExt cx="1387277" cy="220996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7D760ED-2CFD-AE41-9DA9-315D7A7C4BEA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2CE1259D-D5BC-F449-8758-9AB071939B3F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AF5D632A-0ABF-F447-AB59-4CE9A8304FF8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33C65CA-FEC9-3F40-B74B-5B1FEC77AC16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307FFF51-FF02-6A4E-983D-1E9489D2E380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F691F081-BBA2-464D-B4BD-5360A5329BB0}"/>
              </a:ext>
            </a:extLst>
          </p:cNvPr>
          <p:cNvGrpSpPr/>
          <p:nvPr/>
        </p:nvGrpSpPr>
        <p:grpSpPr>
          <a:xfrm>
            <a:off x="4994295" y="6351214"/>
            <a:ext cx="1387277" cy="220996"/>
            <a:chOff x="3499882" y="6136398"/>
            <a:chExt cx="1387277" cy="220996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3422035-2500-3947-BA4D-CE035585017A}"/>
                </a:ext>
              </a:extLst>
            </p:cNvPr>
            <p:cNvSpPr/>
            <p:nvPr/>
          </p:nvSpPr>
          <p:spPr>
            <a:xfrm>
              <a:off x="4187243" y="6138933"/>
              <a:ext cx="341446" cy="218086"/>
            </a:xfrm>
            <a:prstGeom prst="rect">
              <a:avLst/>
            </a:prstGeom>
            <a:solidFill>
              <a:srgbClr val="C57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808B61E-6F48-5149-9B87-F198C2C12F91}"/>
                </a:ext>
              </a:extLst>
            </p:cNvPr>
            <p:cNvSpPr/>
            <p:nvPr/>
          </p:nvSpPr>
          <p:spPr>
            <a:xfrm>
              <a:off x="3852091" y="6146644"/>
              <a:ext cx="334710" cy="209813"/>
            </a:xfrm>
            <a:prstGeom prst="rect">
              <a:avLst/>
            </a:prstGeom>
            <a:solidFill>
              <a:srgbClr val="E5C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8DC9315C-3ACB-6A44-8C40-460DF5A7226A}"/>
                </a:ext>
              </a:extLst>
            </p:cNvPr>
            <p:cNvSpPr/>
            <p:nvPr/>
          </p:nvSpPr>
          <p:spPr>
            <a:xfrm>
              <a:off x="3501998" y="6143137"/>
              <a:ext cx="346730" cy="214257"/>
            </a:xfrm>
            <a:prstGeom prst="rect">
              <a:avLst/>
            </a:prstGeom>
            <a:solidFill>
              <a:srgbClr val="439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F2401CB-6C9B-F246-A434-1A1EC4D49AFE}"/>
                </a:ext>
              </a:extLst>
            </p:cNvPr>
            <p:cNvSpPr/>
            <p:nvPr/>
          </p:nvSpPr>
          <p:spPr>
            <a:xfrm>
              <a:off x="4526961" y="6136398"/>
              <a:ext cx="360198" cy="209812"/>
            </a:xfrm>
            <a:prstGeom prst="rect">
              <a:avLst/>
            </a:prstGeom>
            <a:solidFill>
              <a:srgbClr val="71C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B9D5039-1F89-B146-B43A-B89A8B7AD08C}"/>
                </a:ext>
              </a:extLst>
            </p:cNvPr>
            <p:cNvSpPr/>
            <p:nvPr/>
          </p:nvSpPr>
          <p:spPr>
            <a:xfrm>
              <a:off x="3499882" y="6137693"/>
              <a:ext cx="1384734" cy="219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Oval 377">
            <a:extLst>
              <a:ext uri="{FF2B5EF4-FFF2-40B4-BE49-F238E27FC236}">
                <a16:creationId xmlns:a16="http://schemas.microsoft.com/office/drawing/2014/main" id="{A18D3C54-1DB7-6F41-A048-6C0ADE32BEA6}"/>
              </a:ext>
            </a:extLst>
          </p:cNvPr>
          <p:cNvSpPr/>
          <p:nvPr/>
        </p:nvSpPr>
        <p:spPr>
          <a:xfrm>
            <a:off x="6320167" y="6007944"/>
            <a:ext cx="296909" cy="28479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DE15ED-1B43-AD45-A66E-45B16B0D457C}"/>
              </a:ext>
            </a:extLst>
          </p:cNvPr>
          <p:cNvGrpSpPr/>
          <p:nvPr/>
        </p:nvGrpSpPr>
        <p:grpSpPr>
          <a:xfrm>
            <a:off x="3548805" y="6063612"/>
            <a:ext cx="1334030" cy="653717"/>
            <a:chOff x="3537584" y="5980744"/>
            <a:chExt cx="1334030" cy="474693"/>
          </a:xfrm>
        </p:grpSpPr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ACE966DE-53DF-904D-A119-6E0A97397C46}"/>
                </a:ext>
              </a:extLst>
            </p:cNvPr>
            <p:cNvSpPr txBox="1"/>
            <p:nvPr/>
          </p:nvSpPr>
          <p:spPr>
            <a:xfrm>
              <a:off x="3543821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831D745F-587A-1145-AB0F-1F86256498FA}"/>
                </a:ext>
              </a:extLst>
            </p:cNvPr>
            <p:cNvSpPr txBox="1"/>
            <p:nvPr/>
          </p:nvSpPr>
          <p:spPr>
            <a:xfrm>
              <a:off x="3879605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4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736A10-8D88-1548-A187-2734DFC6E535}"/>
                </a:ext>
              </a:extLst>
            </p:cNvPr>
            <p:cNvSpPr txBox="1"/>
            <p:nvPr/>
          </p:nvSpPr>
          <p:spPr>
            <a:xfrm>
              <a:off x="4215389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8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D095DEC2-B4BA-B249-BC7F-AD1C5F97E347}"/>
                </a:ext>
              </a:extLst>
            </p:cNvPr>
            <p:cNvSpPr txBox="1"/>
            <p:nvPr/>
          </p:nvSpPr>
          <p:spPr>
            <a:xfrm>
              <a:off x="4509977" y="5980744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12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8D54D6C8-9F96-A747-AB6B-59FF5482BDD6}"/>
                </a:ext>
              </a:extLst>
            </p:cNvPr>
            <p:cNvSpPr txBox="1"/>
            <p:nvPr/>
          </p:nvSpPr>
          <p:spPr>
            <a:xfrm>
              <a:off x="3537584" y="6178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E035F59F-6761-B942-A981-14011B198DFA}"/>
                </a:ext>
              </a:extLst>
            </p:cNvPr>
            <p:cNvSpPr txBox="1"/>
            <p:nvPr/>
          </p:nvSpPr>
          <p:spPr>
            <a:xfrm>
              <a:off x="3875348" y="617843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6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81EDC001-AE65-3A4E-9820-F4C52519E5ED}"/>
                </a:ext>
              </a:extLst>
            </p:cNvPr>
            <p:cNvSpPr txBox="1"/>
            <p:nvPr/>
          </p:nvSpPr>
          <p:spPr>
            <a:xfrm>
              <a:off x="4170391" y="6178438"/>
              <a:ext cx="36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10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23C317B3-ADEF-8740-A065-73C446A15822}"/>
                </a:ext>
              </a:extLst>
            </p:cNvPr>
            <p:cNvSpPr txBox="1"/>
            <p:nvPr/>
          </p:nvSpPr>
          <p:spPr>
            <a:xfrm>
              <a:off x="4504867" y="6178438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8D7D83-14C5-0140-ACD7-D45D7DA1FE7B}"/>
              </a:ext>
            </a:extLst>
          </p:cNvPr>
          <p:cNvGrpSpPr/>
          <p:nvPr/>
        </p:nvGrpSpPr>
        <p:grpSpPr>
          <a:xfrm>
            <a:off x="5021053" y="6062767"/>
            <a:ext cx="1364610" cy="601426"/>
            <a:chOff x="5030772" y="5980744"/>
            <a:chExt cx="1364610" cy="479783"/>
          </a:xfrm>
        </p:grpSpPr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354344AD-B503-0D4A-8C1F-0B5614A8BC62}"/>
                </a:ext>
              </a:extLst>
            </p:cNvPr>
            <p:cNvSpPr txBox="1"/>
            <p:nvPr/>
          </p:nvSpPr>
          <p:spPr>
            <a:xfrm>
              <a:off x="5030772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D711C934-4196-EE46-8FAA-B66E7B69A1F2}"/>
                </a:ext>
              </a:extLst>
            </p:cNvPr>
            <p:cNvSpPr txBox="1"/>
            <p:nvPr/>
          </p:nvSpPr>
          <p:spPr>
            <a:xfrm>
              <a:off x="5394383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5</a:t>
              </a: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B17D4D3E-E911-6240-B5BA-6A881DB40AAB}"/>
                </a:ext>
              </a:extLst>
            </p:cNvPr>
            <p:cNvSpPr txBox="1"/>
            <p:nvPr/>
          </p:nvSpPr>
          <p:spPr>
            <a:xfrm>
              <a:off x="5722831" y="598074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9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6BD918D-92CC-734E-95B9-08AFFFB371FA}"/>
                </a:ext>
              </a:extLst>
            </p:cNvPr>
            <p:cNvSpPr txBox="1"/>
            <p:nvPr/>
          </p:nvSpPr>
          <p:spPr>
            <a:xfrm>
              <a:off x="6032406" y="5980744"/>
              <a:ext cx="362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13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6BF6FE78-680A-C240-9B5F-C412B99CABD3}"/>
                </a:ext>
              </a:extLst>
            </p:cNvPr>
            <p:cNvSpPr txBox="1"/>
            <p:nvPr/>
          </p:nvSpPr>
          <p:spPr>
            <a:xfrm>
              <a:off x="5036070" y="6178438"/>
              <a:ext cx="27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0EEEFB09-DB24-0C42-AF57-617A487027FF}"/>
                </a:ext>
              </a:extLst>
            </p:cNvPr>
            <p:cNvSpPr txBox="1"/>
            <p:nvPr/>
          </p:nvSpPr>
          <p:spPr>
            <a:xfrm>
              <a:off x="5394383" y="618352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7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AFD8131B-C660-3840-8AAF-EDBD1F162D9F}"/>
                </a:ext>
              </a:extLst>
            </p:cNvPr>
            <p:cNvSpPr txBox="1"/>
            <p:nvPr/>
          </p:nvSpPr>
          <p:spPr>
            <a:xfrm>
              <a:off x="5681466" y="6178438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11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9E5809F1-12E9-8142-A005-216D5DE9EFD0}"/>
                </a:ext>
              </a:extLst>
            </p:cNvPr>
            <p:cNvSpPr txBox="1"/>
            <p:nvPr/>
          </p:nvSpPr>
          <p:spPr>
            <a:xfrm>
              <a:off x="6033745" y="6178438"/>
              <a:ext cx="361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2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4360BD-5D7F-D544-A913-0D01B6ABBA49}"/>
              </a:ext>
            </a:extLst>
          </p:cNvPr>
          <p:cNvSpPr/>
          <p:nvPr/>
        </p:nvSpPr>
        <p:spPr>
          <a:xfrm>
            <a:off x="1905470" y="1856956"/>
            <a:ext cx="8381059" cy="3156265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3E511-71CB-F648-9356-B8849FA6C586}"/>
              </a:ext>
            </a:extLst>
          </p:cNvPr>
          <p:cNvSpPr txBox="1"/>
          <p:nvPr/>
        </p:nvSpPr>
        <p:spPr>
          <a:xfrm>
            <a:off x="7201079" y="3413360"/>
            <a:ext cx="919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276696-01F3-9A4E-9D50-12F154AEBE00}"/>
              </a:ext>
            </a:extLst>
          </p:cNvPr>
          <p:cNvCxnSpPr>
            <a:cxnSpLocks/>
          </p:cNvCxnSpPr>
          <p:nvPr/>
        </p:nvCxnSpPr>
        <p:spPr>
          <a:xfrm>
            <a:off x="2275328" y="3309144"/>
            <a:ext cx="1289336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79B834-AA69-6740-A589-B7979337747D}"/>
              </a:ext>
            </a:extLst>
          </p:cNvPr>
          <p:cNvCxnSpPr>
            <a:cxnSpLocks/>
          </p:cNvCxnSpPr>
          <p:nvPr/>
        </p:nvCxnSpPr>
        <p:spPr>
          <a:xfrm>
            <a:off x="2224332" y="2983358"/>
            <a:ext cx="107954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E636B5-05C6-B846-8AC6-3FF68DEA1FC4}"/>
              </a:ext>
            </a:extLst>
          </p:cNvPr>
          <p:cNvCxnSpPr>
            <a:cxnSpLocks/>
          </p:cNvCxnSpPr>
          <p:nvPr/>
        </p:nvCxnSpPr>
        <p:spPr>
          <a:xfrm>
            <a:off x="3564664" y="2871409"/>
            <a:ext cx="0" cy="437735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A82F79-4E3B-114A-AC97-32D92B12DC92}"/>
              </a:ext>
            </a:extLst>
          </p:cNvPr>
          <p:cNvCxnSpPr>
            <a:cxnSpLocks/>
          </p:cNvCxnSpPr>
          <p:nvPr/>
        </p:nvCxnSpPr>
        <p:spPr>
          <a:xfrm>
            <a:off x="3303880" y="2650538"/>
            <a:ext cx="0" cy="33282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F1F0A7-37FB-7F41-B505-47A87ABB3D0A}"/>
              </a:ext>
            </a:extLst>
          </p:cNvPr>
          <p:cNvCxnSpPr>
            <a:cxnSpLocks/>
          </p:cNvCxnSpPr>
          <p:nvPr/>
        </p:nvCxnSpPr>
        <p:spPr>
          <a:xfrm>
            <a:off x="3303880" y="2648296"/>
            <a:ext cx="92127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69C7D1-1F8A-4D47-8E1A-362DF27919E1}"/>
              </a:ext>
            </a:extLst>
          </p:cNvPr>
          <p:cNvCxnSpPr>
            <a:cxnSpLocks/>
          </p:cNvCxnSpPr>
          <p:nvPr/>
        </p:nvCxnSpPr>
        <p:spPr>
          <a:xfrm>
            <a:off x="3570630" y="2871409"/>
            <a:ext cx="65153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1123C-AABC-DF49-B523-1197E1B0A52B}"/>
              </a:ext>
            </a:extLst>
          </p:cNvPr>
          <p:cNvCxnSpPr>
            <a:cxnSpLocks/>
          </p:cNvCxnSpPr>
          <p:nvPr/>
        </p:nvCxnSpPr>
        <p:spPr>
          <a:xfrm>
            <a:off x="2275328" y="3630416"/>
            <a:ext cx="1553128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6FAF2F-F76A-E044-9BCD-BB10ACEE1466}"/>
              </a:ext>
            </a:extLst>
          </p:cNvPr>
          <p:cNvCxnSpPr>
            <a:cxnSpLocks/>
          </p:cNvCxnSpPr>
          <p:nvPr/>
        </p:nvCxnSpPr>
        <p:spPr>
          <a:xfrm>
            <a:off x="3828456" y="2991407"/>
            <a:ext cx="0" cy="639009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7CDCB-A365-7B41-8923-AEA26F679A33}"/>
              </a:ext>
            </a:extLst>
          </p:cNvPr>
          <p:cNvCxnSpPr>
            <a:cxnSpLocks/>
          </p:cNvCxnSpPr>
          <p:nvPr/>
        </p:nvCxnSpPr>
        <p:spPr>
          <a:xfrm>
            <a:off x="3827570" y="2983358"/>
            <a:ext cx="111907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676A3-0870-3B48-97AC-184A2FEFF1D5}"/>
              </a:ext>
            </a:extLst>
          </p:cNvPr>
          <p:cNvCxnSpPr>
            <a:cxnSpLocks/>
          </p:cNvCxnSpPr>
          <p:nvPr/>
        </p:nvCxnSpPr>
        <p:spPr>
          <a:xfrm>
            <a:off x="4186878" y="2484099"/>
            <a:ext cx="1266964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A997F-F70C-BE4B-B257-3F61E4C0C9E0}"/>
              </a:ext>
            </a:extLst>
          </p:cNvPr>
          <p:cNvCxnSpPr>
            <a:cxnSpLocks/>
          </p:cNvCxnSpPr>
          <p:nvPr/>
        </p:nvCxnSpPr>
        <p:spPr>
          <a:xfrm>
            <a:off x="5459951" y="2484099"/>
            <a:ext cx="0" cy="414907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9A215-AEB2-A94E-870F-63D0FC053FB5}"/>
              </a:ext>
            </a:extLst>
          </p:cNvPr>
          <p:cNvCxnSpPr>
            <a:cxnSpLocks/>
          </p:cNvCxnSpPr>
          <p:nvPr/>
        </p:nvCxnSpPr>
        <p:spPr>
          <a:xfrm>
            <a:off x="4563738" y="3531057"/>
            <a:ext cx="1103465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425FF-637F-804F-AD55-2E6D421FA032}"/>
              </a:ext>
            </a:extLst>
          </p:cNvPr>
          <p:cNvCxnSpPr>
            <a:cxnSpLocks/>
          </p:cNvCxnSpPr>
          <p:nvPr/>
        </p:nvCxnSpPr>
        <p:spPr>
          <a:xfrm>
            <a:off x="6017778" y="3057487"/>
            <a:ext cx="0" cy="17910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95E22E-893F-5E41-9A3A-1417D924BE1F}"/>
              </a:ext>
            </a:extLst>
          </p:cNvPr>
          <p:cNvCxnSpPr>
            <a:cxnSpLocks/>
          </p:cNvCxnSpPr>
          <p:nvPr/>
        </p:nvCxnSpPr>
        <p:spPr>
          <a:xfrm>
            <a:off x="5641436" y="3057487"/>
            <a:ext cx="37209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9699A2-E2CA-3A40-B147-E5068674CAF2}"/>
              </a:ext>
            </a:extLst>
          </p:cNvPr>
          <p:cNvCxnSpPr>
            <a:cxnSpLocks/>
          </p:cNvCxnSpPr>
          <p:nvPr/>
        </p:nvCxnSpPr>
        <p:spPr>
          <a:xfrm>
            <a:off x="6013527" y="3754504"/>
            <a:ext cx="3973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E9FA41-D954-9242-9E3D-D64780927A0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13528" y="3574172"/>
            <a:ext cx="0" cy="168791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36F49-D0DD-D448-B7F6-501EA49A5BE2}"/>
              </a:ext>
            </a:extLst>
          </p:cNvPr>
          <p:cNvCxnSpPr>
            <a:cxnSpLocks/>
          </p:cNvCxnSpPr>
          <p:nvPr/>
        </p:nvCxnSpPr>
        <p:spPr>
          <a:xfrm>
            <a:off x="7103496" y="3744979"/>
            <a:ext cx="2777007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C2B2A-C597-0243-A428-C79BD0217ADE}"/>
              </a:ext>
            </a:extLst>
          </p:cNvPr>
          <p:cNvCxnSpPr>
            <a:cxnSpLocks/>
          </p:cNvCxnSpPr>
          <p:nvPr/>
        </p:nvCxnSpPr>
        <p:spPr>
          <a:xfrm>
            <a:off x="9453603" y="2367434"/>
            <a:ext cx="4278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42CD9-E9B0-0A4B-A781-0628EDDA36D9}"/>
              </a:ext>
            </a:extLst>
          </p:cNvPr>
          <p:cNvCxnSpPr>
            <a:cxnSpLocks/>
          </p:cNvCxnSpPr>
          <p:nvPr/>
        </p:nvCxnSpPr>
        <p:spPr>
          <a:xfrm>
            <a:off x="8462271" y="4418129"/>
            <a:ext cx="98261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F93BD0-3B1A-3244-8B94-5E1D65C3FF59}"/>
              </a:ext>
            </a:extLst>
          </p:cNvPr>
          <p:cNvCxnSpPr>
            <a:cxnSpLocks/>
          </p:cNvCxnSpPr>
          <p:nvPr/>
        </p:nvCxnSpPr>
        <p:spPr>
          <a:xfrm>
            <a:off x="2274240" y="3981385"/>
            <a:ext cx="487853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5EB0B0-7642-4D4B-9B8C-88EDA6D42757}"/>
              </a:ext>
            </a:extLst>
          </p:cNvPr>
          <p:cNvCxnSpPr>
            <a:cxnSpLocks/>
          </p:cNvCxnSpPr>
          <p:nvPr/>
        </p:nvCxnSpPr>
        <p:spPr>
          <a:xfrm>
            <a:off x="2274240" y="4248939"/>
            <a:ext cx="4878532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D05782-D854-D04D-996B-1DFC61B3FB6A}"/>
              </a:ext>
            </a:extLst>
          </p:cNvPr>
          <p:cNvCxnSpPr>
            <a:cxnSpLocks/>
          </p:cNvCxnSpPr>
          <p:nvPr/>
        </p:nvCxnSpPr>
        <p:spPr>
          <a:xfrm>
            <a:off x="7500864" y="4418129"/>
            <a:ext cx="397321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796B31-40E7-8D44-B957-FBC1A4A8E4A5}"/>
              </a:ext>
            </a:extLst>
          </p:cNvPr>
          <p:cNvCxnSpPr>
            <a:cxnSpLocks/>
          </p:cNvCxnSpPr>
          <p:nvPr/>
        </p:nvCxnSpPr>
        <p:spPr>
          <a:xfrm>
            <a:off x="7500865" y="4263147"/>
            <a:ext cx="0" cy="15498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0A41E-B215-4648-BD23-6BB813422621}"/>
              </a:ext>
            </a:extLst>
          </p:cNvPr>
          <p:cNvCxnSpPr>
            <a:cxnSpLocks/>
          </p:cNvCxnSpPr>
          <p:nvPr/>
        </p:nvCxnSpPr>
        <p:spPr>
          <a:xfrm>
            <a:off x="3430874" y="2162140"/>
            <a:ext cx="3324577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110C7-59B8-D548-B6FC-E8FB4B95274F}"/>
              </a:ext>
            </a:extLst>
          </p:cNvPr>
          <p:cNvCxnSpPr>
            <a:cxnSpLocks/>
          </p:cNvCxnSpPr>
          <p:nvPr/>
        </p:nvCxnSpPr>
        <p:spPr>
          <a:xfrm>
            <a:off x="6769223" y="2162140"/>
            <a:ext cx="0" cy="1412032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62C312-EF22-934B-9E91-EF7241BB2A06}"/>
              </a:ext>
            </a:extLst>
          </p:cNvPr>
          <p:cNvCxnSpPr>
            <a:cxnSpLocks/>
          </p:cNvCxnSpPr>
          <p:nvPr/>
        </p:nvCxnSpPr>
        <p:spPr>
          <a:xfrm>
            <a:off x="2310406" y="2053043"/>
            <a:ext cx="427819" cy="0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13E792-0D8E-DD4A-9816-0FBCEDBCDB42}"/>
              </a:ext>
            </a:extLst>
          </p:cNvPr>
          <p:cNvSpPr/>
          <p:nvPr/>
        </p:nvSpPr>
        <p:spPr>
          <a:xfrm>
            <a:off x="5667203" y="3236589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A10666-29E4-E948-BA69-FF71D44569D2}"/>
              </a:ext>
            </a:extLst>
          </p:cNvPr>
          <p:cNvSpPr/>
          <p:nvPr/>
        </p:nvSpPr>
        <p:spPr>
          <a:xfrm>
            <a:off x="6410848" y="3574172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C78D311-3C38-0046-AEC9-17E09C1B97BE}"/>
              </a:ext>
            </a:extLst>
          </p:cNvPr>
          <p:cNvSpPr/>
          <p:nvPr/>
        </p:nvSpPr>
        <p:spPr>
          <a:xfrm>
            <a:off x="7154493" y="3911755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864E352-97BE-A345-82D8-8C2ABA30500F}"/>
              </a:ext>
            </a:extLst>
          </p:cNvPr>
          <p:cNvSpPr/>
          <p:nvPr/>
        </p:nvSpPr>
        <p:spPr>
          <a:xfrm>
            <a:off x="7898138" y="4249338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2644F8A-11B9-E144-9A94-DFA628E135C4}"/>
              </a:ext>
            </a:extLst>
          </p:cNvPr>
          <p:cNvSpPr/>
          <p:nvPr/>
        </p:nvSpPr>
        <p:spPr>
          <a:xfrm>
            <a:off x="8641783" y="4586921"/>
            <a:ext cx="692649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C941919-EEB9-B447-9F9E-E2D3C210D529}"/>
              </a:ext>
            </a:extLst>
          </p:cNvPr>
          <p:cNvSpPr/>
          <p:nvPr/>
        </p:nvSpPr>
        <p:spPr>
          <a:xfrm>
            <a:off x="4947528" y="2899006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4D9823D-D0D6-A54A-BC87-17D830151AE9}"/>
              </a:ext>
            </a:extLst>
          </p:cNvPr>
          <p:cNvSpPr/>
          <p:nvPr/>
        </p:nvSpPr>
        <p:spPr>
          <a:xfrm>
            <a:off x="3482130" y="2223840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KSHGen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ED90EF3-CC68-7E49-93E7-DE502B21163F}"/>
              </a:ext>
            </a:extLst>
          </p:cNvPr>
          <p:cNvSpPr/>
          <p:nvPr/>
        </p:nvSpPr>
        <p:spPr>
          <a:xfrm>
            <a:off x="2738225" y="1886257"/>
            <a:ext cx="692649" cy="337583"/>
          </a:xfrm>
          <a:prstGeom prst="roundRect">
            <a:avLst>
              <a:gd name="adj" fmla="val 1981"/>
            </a:avLst>
          </a:prstGeom>
          <a:solidFill>
            <a:srgbClr val="F9E79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81A1E05-1B1E-334E-BAEE-D8A7C750496A}"/>
              </a:ext>
            </a:extLst>
          </p:cNvPr>
          <p:cNvSpPr/>
          <p:nvPr/>
        </p:nvSpPr>
        <p:spPr>
          <a:xfrm rot="16200000">
            <a:off x="1665009" y="2185784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E73DDB-E2ED-C644-AA53-E68B1A9F39A8}"/>
              </a:ext>
            </a:extLst>
          </p:cNvPr>
          <p:cNvSpPr/>
          <p:nvPr/>
        </p:nvSpPr>
        <p:spPr>
          <a:xfrm rot="16200000">
            <a:off x="1120579" y="3742966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6DF44D6-2521-D245-9FB2-E1EE520BC530}"/>
              </a:ext>
            </a:extLst>
          </p:cNvPr>
          <p:cNvSpPr/>
          <p:nvPr/>
        </p:nvSpPr>
        <p:spPr>
          <a:xfrm rot="16200000">
            <a:off x="9580975" y="2185782"/>
            <a:ext cx="936636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CRB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902DE61-E803-E147-BC66-37AD87F6356C}"/>
              </a:ext>
            </a:extLst>
          </p:cNvPr>
          <p:cNvSpPr/>
          <p:nvPr/>
        </p:nvSpPr>
        <p:spPr>
          <a:xfrm rot="16200000">
            <a:off x="9036545" y="3742964"/>
            <a:ext cx="2025500" cy="337583"/>
          </a:xfrm>
          <a:prstGeom prst="roundRect">
            <a:avLst>
              <a:gd name="adj" fmla="val 198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Register 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658DE7-0298-ED49-912A-1DD120353311}"/>
              </a:ext>
            </a:extLst>
          </p:cNvPr>
          <p:cNvSpPr/>
          <p:nvPr/>
        </p:nvSpPr>
        <p:spPr>
          <a:xfrm>
            <a:off x="4507314" y="2916977"/>
            <a:ext cx="88093" cy="1726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AB79E6-358A-034B-8D43-5D2550259CEF}"/>
              </a:ext>
            </a:extLst>
          </p:cNvPr>
          <p:cNvCxnSpPr>
            <a:cxnSpLocks/>
          </p:cNvCxnSpPr>
          <p:nvPr/>
        </p:nvCxnSpPr>
        <p:spPr>
          <a:xfrm flipV="1">
            <a:off x="4555146" y="2899009"/>
            <a:ext cx="0" cy="632048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226CB-191A-B541-9865-48959D518D8B}"/>
              </a:ext>
            </a:extLst>
          </p:cNvPr>
          <p:cNvSpPr/>
          <p:nvPr/>
        </p:nvSpPr>
        <p:spPr>
          <a:xfrm>
            <a:off x="9400836" y="3658567"/>
            <a:ext cx="88093" cy="1726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AF6B32-A921-7B4E-BDA2-3C82A0908633}"/>
              </a:ext>
            </a:extLst>
          </p:cNvPr>
          <p:cNvCxnSpPr>
            <a:cxnSpLocks/>
          </p:cNvCxnSpPr>
          <p:nvPr/>
        </p:nvCxnSpPr>
        <p:spPr>
          <a:xfrm flipV="1">
            <a:off x="9444883" y="2367434"/>
            <a:ext cx="0" cy="2050695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75B468-D780-2040-8D6B-366B22B077C5}"/>
              </a:ext>
            </a:extLst>
          </p:cNvPr>
          <p:cNvSpPr/>
          <p:nvPr/>
        </p:nvSpPr>
        <p:spPr>
          <a:xfrm>
            <a:off x="4226035" y="2561423"/>
            <a:ext cx="692649" cy="337583"/>
          </a:xfrm>
          <a:prstGeom prst="roundRect">
            <a:avLst>
              <a:gd name="adj" fmla="val 1981"/>
            </a:avLst>
          </a:prstGeom>
          <a:solidFill>
            <a:srgbClr val="9DC4E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780F9-46F7-5749-B3AE-5CF015BC159E}"/>
              </a:ext>
            </a:extLst>
          </p:cNvPr>
          <p:cNvSpPr txBox="1"/>
          <p:nvPr/>
        </p:nvSpPr>
        <p:spPr>
          <a:xfrm>
            <a:off x="2265313" y="3671257"/>
            <a:ext cx="11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65C3D-B283-E948-AA39-AEE12C9F445B}"/>
              </a:ext>
            </a:extLst>
          </p:cNvPr>
          <p:cNvSpPr txBox="1"/>
          <p:nvPr/>
        </p:nvSpPr>
        <p:spPr>
          <a:xfrm>
            <a:off x="2246866" y="3945825"/>
            <a:ext cx="924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1B785-B636-0A46-8A04-F18DB3438EEB}"/>
              </a:ext>
            </a:extLst>
          </p:cNvPr>
          <p:cNvSpPr txBox="1"/>
          <p:nvPr/>
        </p:nvSpPr>
        <p:spPr>
          <a:xfrm>
            <a:off x="2251191" y="2658530"/>
            <a:ext cx="779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D041F4-7A46-0447-B778-F3A17D5F57CC}"/>
              </a:ext>
            </a:extLst>
          </p:cNvPr>
          <p:cNvSpPr txBox="1"/>
          <p:nvPr/>
        </p:nvSpPr>
        <p:spPr>
          <a:xfrm>
            <a:off x="2259147" y="3018517"/>
            <a:ext cx="779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29786-2331-EF44-A041-33532971CD6A}"/>
              </a:ext>
            </a:extLst>
          </p:cNvPr>
          <p:cNvSpPr txBox="1"/>
          <p:nvPr/>
        </p:nvSpPr>
        <p:spPr>
          <a:xfrm>
            <a:off x="4517680" y="3196271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835477-6139-7D4D-8E06-1CD45D084855}"/>
              </a:ext>
            </a:extLst>
          </p:cNvPr>
          <p:cNvSpPr txBox="1"/>
          <p:nvPr/>
        </p:nvSpPr>
        <p:spPr>
          <a:xfrm>
            <a:off x="5595218" y="2740917"/>
            <a:ext cx="1080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768A39-54D9-C34F-BA85-84CBF7B45470}"/>
              </a:ext>
            </a:extLst>
          </p:cNvPr>
          <p:cNvSpPr txBox="1"/>
          <p:nvPr/>
        </p:nvSpPr>
        <p:spPr>
          <a:xfrm>
            <a:off x="6801087" y="4402669"/>
            <a:ext cx="11656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prod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[L:2L]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63D47-85D6-C146-B6FB-03497B639514}"/>
              </a:ext>
            </a:extLst>
          </p:cNvPr>
          <p:cNvSpPr txBox="1"/>
          <p:nvPr/>
        </p:nvSpPr>
        <p:spPr>
          <a:xfrm>
            <a:off x="4024252" y="1844779"/>
            <a:ext cx="1553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modDown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3DE731-32F4-EA4D-9E64-0C8C901C9740}"/>
              </a:ext>
            </a:extLst>
          </p:cNvPr>
          <p:cNvSpPr txBox="1"/>
          <p:nvPr/>
        </p:nvSpPr>
        <p:spPr>
          <a:xfrm>
            <a:off x="4126787" y="2151398"/>
            <a:ext cx="10401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CA7D9F-EC54-8741-9994-8EB5CEB4177B}"/>
              </a:ext>
            </a:extLst>
          </p:cNvPr>
          <p:cNvSpPr txBox="1"/>
          <p:nvPr/>
        </p:nvSpPr>
        <p:spPr>
          <a:xfrm>
            <a:off x="2256401" y="3299988"/>
            <a:ext cx="839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</a:t>
            </a:r>
            <a:r>
              <a:rPr lang="en-US" sz="15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[0:L]</a:t>
            </a:r>
            <a:endParaRPr lang="en-US" sz="1500" baseline="-25000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3B21670-3CEA-2949-9DCF-115155B943FB}"/>
              </a:ext>
            </a:extLst>
          </p:cNvPr>
          <p:cNvGrpSpPr/>
          <p:nvPr/>
        </p:nvGrpSpPr>
        <p:grpSpPr>
          <a:xfrm>
            <a:off x="6928974" y="1934511"/>
            <a:ext cx="2424607" cy="784115"/>
            <a:chOff x="6831071" y="1894254"/>
            <a:chExt cx="2424607" cy="78411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D0F25BE-C289-4E47-A5BA-6255F3BFD947}"/>
                </a:ext>
              </a:extLst>
            </p:cNvPr>
            <p:cNvSpPr/>
            <p:nvPr/>
          </p:nvSpPr>
          <p:spPr>
            <a:xfrm>
              <a:off x="6831071" y="1932915"/>
              <a:ext cx="2390680" cy="745454"/>
            </a:xfrm>
            <a:prstGeom prst="roundRect">
              <a:avLst>
                <a:gd name="adj" fmla="val 12284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31D3B4-23A0-0C46-8A88-D2107D694F43}"/>
                </a:ext>
              </a:extLst>
            </p:cNvPr>
            <p:cNvSpPr txBox="1"/>
            <p:nvPr/>
          </p:nvSpPr>
          <p:spPr>
            <a:xfrm>
              <a:off x="7761388" y="1894254"/>
              <a:ext cx="7344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Legend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C7A25F-F909-DA41-B2DA-9BC4A709262B}"/>
                </a:ext>
              </a:extLst>
            </p:cNvPr>
            <p:cNvSpPr txBox="1"/>
            <p:nvPr/>
          </p:nvSpPr>
          <p:spPr>
            <a:xfrm>
              <a:off x="7437157" y="2125099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mult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D8339FE4-80D3-A149-9A95-C8FC1331109F}"/>
                </a:ext>
              </a:extLst>
            </p:cNvPr>
            <p:cNvSpPr/>
            <p:nvPr/>
          </p:nvSpPr>
          <p:spPr>
            <a:xfrm>
              <a:off x="6879774" y="2213369"/>
              <a:ext cx="560896" cy="149493"/>
            </a:xfrm>
            <a:prstGeom prst="roundRect">
              <a:avLst>
                <a:gd name="adj" fmla="val 1981"/>
              </a:avLst>
            </a:prstGeom>
            <a:solidFill>
              <a:srgbClr val="9DC4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2DAABF6-5479-5F4F-9582-9C6D42B4A892}"/>
                </a:ext>
              </a:extLst>
            </p:cNvPr>
            <p:cNvSpPr/>
            <p:nvPr/>
          </p:nvSpPr>
          <p:spPr>
            <a:xfrm>
              <a:off x="6879774" y="2428882"/>
              <a:ext cx="560896" cy="149493"/>
            </a:xfrm>
            <a:prstGeom prst="roundRect">
              <a:avLst>
                <a:gd name="adj" fmla="val 1981"/>
              </a:avLst>
            </a:prstGeom>
            <a:solidFill>
              <a:srgbClr val="F9E89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122F21-EFA9-1343-8263-CB2F9F0AEE40}"/>
                </a:ext>
              </a:extLst>
            </p:cNvPr>
            <p:cNvSpPr txBox="1"/>
            <p:nvPr/>
          </p:nvSpPr>
          <p:spPr>
            <a:xfrm>
              <a:off x="7426331" y="2370520"/>
              <a:ext cx="18293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boostedKeySwitch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5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F2AA47B7-EE4C-9E4E-8689-CD43AFF63F37}"/>
              </a:ext>
            </a:extLst>
          </p:cNvPr>
          <p:cNvSpPr/>
          <p:nvPr/>
        </p:nvSpPr>
        <p:spPr>
          <a:xfrm>
            <a:off x="3108469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EC688D8-BF0E-B340-845A-5CE2BBDE1942}"/>
              </a:ext>
            </a:extLst>
          </p:cNvPr>
          <p:cNvSpPr/>
          <p:nvPr/>
        </p:nvSpPr>
        <p:spPr>
          <a:xfrm>
            <a:off x="4443493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4551B1-8286-C449-8833-E686F27B0704}"/>
              </a:ext>
            </a:extLst>
          </p:cNvPr>
          <p:cNvSpPr/>
          <p:nvPr/>
        </p:nvSpPr>
        <p:spPr>
          <a:xfrm>
            <a:off x="5783089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ED005-6598-554A-895E-3B3981BF42E7}"/>
              </a:ext>
            </a:extLst>
          </p:cNvPr>
          <p:cNvSpPr txBox="1"/>
          <p:nvPr/>
        </p:nvSpPr>
        <p:spPr>
          <a:xfrm>
            <a:off x="4689628" y="4311284"/>
            <a:ext cx="26669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AEFB2-32BA-4640-9420-255D5389AE8B}"/>
              </a:ext>
            </a:extLst>
          </p:cNvPr>
          <p:cNvSpPr txBox="1"/>
          <p:nvPr/>
        </p:nvSpPr>
        <p:spPr>
          <a:xfrm rot="16200000">
            <a:off x="1977353" y="3285843"/>
            <a:ext cx="18524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Multiplicative budget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9CE17-4619-F64D-BA2B-BD3F7ED58874}"/>
              </a:ext>
            </a:extLst>
          </p:cNvPr>
          <p:cNvSpPr txBox="1"/>
          <p:nvPr/>
        </p:nvSpPr>
        <p:spPr>
          <a:xfrm>
            <a:off x="4811778" y="2440050"/>
            <a:ext cx="26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bootstrapping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8297453-0913-CD4A-8745-38F1531AF46B}"/>
              </a:ext>
            </a:extLst>
          </p:cNvPr>
          <p:cNvSpPr/>
          <p:nvPr/>
        </p:nvSpPr>
        <p:spPr>
          <a:xfrm>
            <a:off x="7118113" y="2809382"/>
            <a:ext cx="1604772" cy="14447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F6B34-2564-1446-8AE6-DEEBB1BF31D7}"/>
              </a:ext>
            </a:extLst>
          </p:cNvPr>
          <p:cNvSpPr/>
          <p:nvPr/>
        </p:nvSpPr>
        <p:spPr>
          <a:xfrm>
            <a:off x="3770713" y="4022064"/>
            <a:ext cx="4596423" cy="232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D94B6C-D279-1947-8751-5069A6A04B19}"/>
              </a:ext>
            </a:extLst>
          </p:cNvPr>
          <p:cNvCxnSpPr>
            <a:stCxn id="5" idx="2"/>
          </p:cNvCxnSpPr>
          <p:nvPr/>
        </p:nvCxnSpPr>
        <p:spPr>
          <a:xfrm>
            <a:off x="3108469" y="4254134"/>
            <a:ext cx="5775336" cy="0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3876E-0F61-824E-A50F-3B9F065DDD81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108469" y="2509672"/>
            <a:ext cx="0" cy="1744462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89A4C7-7465-6C40-9DA8-53D7C4CF1723}"/>
              </a:ext>
            </a:extLst>
          </p:cNvPr>
          <p:cNvGrpSpPr/>
          <p:nvPr/>
        </p:nvGrpSpPr>
        <p:grpSpPr>
          <a:xfrm>
            <a:off x="4449559" y="2826393"/>
            <a:ext cx="642895" cy="1405937"/>
            <a:chOff x="3127816" y="2829623"/>
            <a:chExt cx="642895" cy="1405937"/>
          </a:xfrm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B2B75499-7CA9-3046-932A-D24CFC1B3C86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87B702-E9C9-F349-A10A-29B41BA33AAE}"/>
                </a:ext>
              </a:extLst>
            </p:cNvPr>
            <p:cNvSpPr/>
            <p:nvPr/>
          </p:nvSpPr>
          <p:spPr>
            <a:xfrm>
              <a:off x="3127816" y="3546842"/>
              <a:ext cx="642895" cy="688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B8F6DB-BB1B-FB47-A0A0-AF043D4605C1}"/>
              </a:ext>
            </a:extLst>
          </p:cNvPr>
          <p:cNvGrpSpPr/>
          <p:nvPr/>
        </p:nvGrpSpPr>
        <p:grpSpPr>
          <a:xfrm>
            <a:off x="5789521" y="2826393"/>
            <a:ext cx="645039" cy="1405937"/>
            <a:chOff x="3125659" y="2829623"/>
            <a:chExt cx="645039" cy="140593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2E4EAF53-8510-E44D-8D8A-C03339E91200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009011-88D2-A24F-B70A-ED48E37B0209}"/>
                </a:ext>
              </a:extLst>
            </p:cNvPr>
            <p:cNvSpPr/>
            <p:nvPr/>
          </p:nvSpPr>
          <p:spPr>
            <a:xfrm>
              <a:off x="3125659" y="3546842"/>
              <a:ext cx="642895" cy="6887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7C3AD0-F3C8-184E-9799-C0DC48652004}"/>
              </a:ext>
            </a:extLst>
          </p:cNvPr>
          <p:cNvGrpSpPr/>
          <p:nvPr/>
        </p:nvGrpSpPr>
        <p:grpSpPr>
          <a:xfrm>
            <a:off x="7121839" y="2815840"/>
            <a:ext cx="642895" cy="1419720"/>
            <a:chOff x="3127816" y="2829623"/>
            <a:chExt cx="642895" cy="1405874"/>
          </a:xfrm>
        </p:grpSpPr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5A5A8677-935F-CB42-ACDA-E4C84FC352F7}"/>
                </a:ext>
              </a:extLst>
            </p:cNvPr>
            <p:cNvSpPr/>
            <p:nvPr/>
          </p:nvSpPr>
          <p:spPr>
            <a:xfrm rot="5400000">
              <a:off x="2749518" y="3207921"/>
              <a:ext cx="1399477" cy="642882"/>
            </a:xfrm>
            <a:prstGeom prst="trapezoid">
              <a:avLst>
                <a:gd name="adj" fmla="val 911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AAB41-112C-B34A-B47F-36253DB3F228}"/>
                </a:ext>
              </a:extLst>
            </p:cNvPr>
            <p:cNvSpPr/>
            <p:nvPr/>
          </p:nvSpPr>
          <p:spPr>
            <a:xfrm>
              <a:off x="3127816" y="3546842"/>
              <a:ext cx="642895" cy="6886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80389-99E8-0245-A158-229CDAD4C1B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17223" y="2809382"/>
            <a:ext cx="228047" cy="722376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95BE44-2CB4-3840-8F3B-6DA8BBDCC8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576396" y="2809382"/>
            <a:ext cx="1568874" cy="722376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105E1-C146-0249-9290-3A02617537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145270" y="2809382"/>
            <a:ext cx="1178722" cy="681164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0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1954</Words>
  <Application>Microsoft Macintosh PowerPoint</Application>
  <PresentationFormat>Widescreen</PresentationFormat>
  <Paragraphs>1072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‘21 Figures</dc:title>
  <dc:creator>Nikola Samardzic</dc:creator>
  <cp:lastModifiedBy>Nikola Samardzic</cp:lastModifiedBy>
  <cp:revision>1242</cp:revision>
  <dcterms:created xsi:type="dcterms:W3CDTF">2021-03-15T09:48:37Z</dcterms:created>
  <dcterms:modified xsi:type="dcterms:W3CDTF">2022-02-17T16:30:05Z</dcterms:modified>
</cp:coreProperties>
</file>