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68" r:id="rId4"/>
    <p:sldId id="257" r:id="rId5"/>
    <p:sldId id="283" r:id="rId6"/>
    <p:sldId id="258" r:id="rId7"/>
    <p:sldId id="266" r:id="rId8"/>
    <p:sldId id="269" r:id="rId9"/>
    <p:sldId id="259" r:id="rId10"/>
    <p:sldId id="260" r:id="rId11"/>
    <p:sldId id="261" r:id="rId12"/>
    <p:sldId id="270" r:id="rId13"/>
    <p:sldId id="271" r:id="rId14"/>
    <p:sldId id="262" r:id="rId15"/>
    <p:sldId id="263" r:id="rId16"/>
    <p:sldId id="264" r:id="rId17"/>
    <p:sldId id="284" r:id="rId18"/>
    <p:sldId id="265"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1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5" name="Holder 5"/>
          <p:cNvSpPr>
            <a:spLocks noGrp="1"/>
          </p:cNvSpPr>
          <p:nvPr>
            <p:ph type="dt" sz="half" idx="6"/>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6" name="Holder 6"/>
          <p:cNvSpPr>
            <a:spLocks noGrp="1"/>
          </p:cNvSpPr>
          <p:nvPr>
            <p:ph type="sldNum" sz="quarter" idx="7"/>
          </p:nvPr>
        </p:nvSpPr>
        <p:spPr/>
        <p:txBody>
          <a:bodyPr lIns="0" tIns="0" rIns="0" bIns="0"/>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3863"/>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6000" b="0" i="0">
                <a:solidFill>
                  <a:srgbClr val="001F5F"/>
                </a:solidFill>
                <a:latin typeface="Calibri Light" panose="020F0302020204030204"/>
                <a:cs typeface="Calibri Light" panose="020F0302020204030204"/>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5" name="Holder 5"/>
          <p:cNvSpPr>
            <a:spLocks noGrp="1"/>
          </p:cNvSpPr>
          <p:nvPr>
            <p:ph type="dt" sz="half" idx="6"/>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6" name="Holder 6"/>
          <p:cNvSpPr>
            <a:spLocks noGrp="1"/>
          </p:cNvSpPr>
          <p:nvPr>
            <p:ph type="sldNum" sz="quarter" idx="7"/>
          </p:nvPr>
        </p:nvSpPr>
        <p:spPr/>
        <p:txBody>
          <a:bodyPr lIns="0" tIns="0" rIns="0" bIns="0"/>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3863"/>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6" name="Holder 6"/>
          <p:cNvSpPr>
            <a:spLocks noGrp="1"/>
          </p:cNvSpPr>
          <p:nvPr>
            <p:ph type="dt" sz="half" idx="6"/>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7" name="Holder 7"/>
          <p:cNvSpPr>
            <a:spLocks noGrp="1"/>
          </p:cNvSpPr>
          <p:nvPr>
            <p:ph type="sldNum" sz="quarter" idx="7"/>
          </p:nvPr>
        </p:nvSpPr>
        <p:spPr/>
        <p:txBody>
          <a:bodyPr lIns="0" tIns="0" rIns="0" bIns="0"/>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F3863"/>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4" name="Holder 4"/>
          <p:cNvSpPr>
            <a:spLocks noGrp="1"/>
          </p:cNvSpPr>
          <p:nvPr>
            <p:ph type="dt" sz="half" idx="6"/>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5" name="Holder 5"/>
          <p:cNvSpPr>
            <a:spLocks noGrp="1"/>
          </p:cNvSpPr>
          <p:nvPr>
            <p:ph type="sldNum" sz="quarter" idx="7"/>
          </p:nvPr>
        </p:nvSpPr>
        <p:spPr/>
        <p:txBody>
          <a:bodyPr lIns="0" tIns="0" rIns="0" bIns="0"/>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3" name="Holder 3"/>
          <p:cNvSpPr>
            <a:spLocks noGrp="1"/>
          </p:cNvSpPr>
          <p:nvPr>
            <p:ph type="dt" sz="half" idx="6"/>
          </p:nvPr>
        </p:nvSpPr>
        <p:spPr/>
        <p:txBody>
          <a:bodyPr lIns="0" tIns="0" rIns="0" bIns="0"/>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4" name="Holder 4"/>
          <p:cNvSpPr>
            <a:spLocks noGrp="1"/>
          </p:cNvSpPr>
          <p:nvPr>
            <p:ph type="sldNum" sz="quarter" idx="7"/>
          </p:nvPr>
        </p:nvSpPr>
        <p:spPr/>
        <p:txBody>
          <a:bodyPr lIns="0" tIns="0" rIns="0" bIns="0"/>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37375"/>
            <a:ext cx="12192000" cy="411480"/>
          </a:xfrm>
          <a:custGeom>
            <a:avLst/>
            <a:gdLst/>
            <a:ahLst/>
            <a:cxnLst/>
            <a:rect l="l" t="t" r="r" b="b"/>
            <a:pathLst>
              <a:path w="12192000" h="411479">
                <a:moveTo>
                  <a:pt x="12192000" y="0"/>
                </a:moveTo>
                <a:lnTo>
                  <a:pt x="0" y="0"/>
                </a:lnTo>
                <a:lnTo>
                  <a:pt x="0" y="411480"/>
                </a:lnTo>
                <a:lnTo>
                  <a:pt x="12192000" y="411480"/>
                </a:lnTo>
                <a:lnTo>
                  <a:pt x="12192000" y="0"/>
                </a:lnTo>
                <a:close/>
              </a:path>
            </a:pathLst>
          </a:custGeom>
          <a:solidFill>
            <a:srgbClr val="001F5F"/>
          </a:solidFill>
        </p:spPr>
        <p:txBody>
          <a:bodyPr wrap="square" lIns="0" tIns="0" rIns="0" bIns="0" rtlCol="0"/>
          <a:lstStyle/>
          <a:p>
            <a:endParaRPr/>
          </a:p>
        </p:txBody>
      </p:sp>
      <p:sp>
        <p:nvSpPr>
          <p:cNvPr id="17" name="bg object 17"/>
          <p:cNvSpPr/>
          <p:nvPr/>
        </p:nvSpPr>
        <p:spPr>
          <a:xfrm>
            <a:off x="0" y="6437375"/>
            <a:ext cx="12192000" cy="411480"/>
          </a:xfrm>
          <a:custGeom>
            <a:avLst/>
            <a:gdLst/>
            <a:ahLst/>
            <a:cxnLst/>
            <a:rect l="l" t="t" r="r" b="b"/>
            <a:pathLst>
              <a:path w="12192000" h="411479">
                <a:moveTo>
                  <a:pt x="0" y="411480"/>
                </a:moveTo>
                <a:lnTo>
                  <a:pt x="12192000" y="411480"/>
                </a:lnTo>
                <a:lnTo>
                  <a:pt x="12192000" y="0"/>
                </a:lnTo>
                <a:lnTo>
                  <a:pt x="0" y="0"/>
                </a:lnTo>
                <a:lnTo>
                  <a:pt x="0" y="411480"/>
                </a:lnTo>
                <a:close/>
              </a:path>
            </a:pathLst>
          </a:custGeom>
          <a:ln w="12192">
            <a:solidFill>
              <a:srgbClr val="001F5F"/>
            </a:solidFill>
          </a:ln>
        </p:spPr>
        <p:txBody>
          <a:bodyPr wrap="square" lIns="0" tIns="0" rIns="0" bIns="0" rtlCol="0"/>
          <a:lstStyle/>
          <a:p>
            <a:endParaRPr/>
          </a:p>
        </p:txBody>
      </p:sp>
      <p:sp>
        <p:nvSpPr>
          <p:cNvPr id="18" name="bg object 18"/>
          <p:cNvSpPr/>
          <p:nvPr/>
        </p:nvSpPr>
        <p:spPr>
          <a:xfrm>
            <a:off x="0" y="0"/>
            <a:ext cx="12192000" cy="365760"/>
          </a:xfrm>
          <a:custGeom>
            <a:avLst/>
            <a:gdLst/>
            <a:ahLst/>
            <a:cxnLst/>
            <a:rect l="l" t="t" r="r" b="b"/>
            <a:pathLst>
              <a:path w="12192000" h="365760">
                <a:moveTo>
                  <a:pt x="12192000" y="0"/>
                </a:moveTo>
                <a:lnTo>
                  <a:pt x="0" y="0"/>
                </a:lnTo>
                <a:lnTo>
                  <a:pt x="0" y="365760"/>
                </a:lnTo>
                <a:lnTo>
                  <a:pt x="12192000" y="365760"/>
                </a:lnTo>
                <a:lnTo>
                  <a:pt x="12192000" y="0"/>
                </a:lnTo>
                <a:close/>
              </a:path>
            </a:pathLst>
          </a:custGeom>
          <a:solidFill>
            <a:srgbClr val="001F5F"/>
          </a:solidFill>
        </p:spPr>
        <p:txBody>
          <a:bodyPr wrap="square" lIns="0" tIns="0" rIns="0" bIns="0" rtlCol="0"/>
          <a:lstStyle/>
          <a:p>
            <a:endParaRPr/>
          </a:p>
        </p:txBody>
      </p:sp>
      <p:sp>
        <p:nvSpPr>
          <p:cNvPr id="19" name="bg object 19"/>
          <p:cNvSpPr/>
          <p:nvPr/>
        </p:nvSpPr>
        <p:spPr>
          <a:xfrm>
            <a:off x="0" y="0"/>
            <a:ext cx="12192000" cy="365760"/>
          </a:xfrm>
          <a:custGeom>
            <a:avLst/>
            <a:gdLst/>
            <a:ahLst/>
            <a:cxnLst/>
            <a:rect l="l" t="t" r="r" b="b"/>
            <a:pathLst>
              <a:path w="12192000" h="365760">
                <a:moveTo>
                  <a:pt x="0" y="365760"/>
                </a:moveTo>
                <a:lnTo>
                  <a:pt x="12192000" y="365760"/>
                </a:lnTo>
                <a:lnTo>
                  <a:pt x="12192000" y="0"/>
                </a:lnTo>
                <a:lnTo>
                  <a:pt x="0" y="0"/>
                </a:lnTo>
                <a:lnTo>
                  <a:pt x="0" y="365760"/>
                </a:lnTo>
                <a:close/>
              </a:path>
            </a:pathLst>
          </a:custGeom>
          <a:ln w="12192">
            <a:solidFill>
              <a:srgbClr val="001F5F"/>
            </a:solidFill>
          </a:ln>
        </p:spPr>
        <p:txBody>
          <a:bodyPr wrap="square" lIns="0" tIns="0" rIns="0" bIns="0" rtlCol="0"/>
          <a:lstStyle/>
          <a:p>
            <a:endParaRPr/>
          </a:p>
        </p:txBody>
      </p:sp>
      <p:sp>
        <p:nvSpPr>
          <p:cNvPr id="2" name="Holder 2"/>
          <p:cNvSpPr>
            <a:spLocks noGrp="1"/>
          </p:cNvSpPr>
          <p:nvPr>
            <p:ph type="title"/>
          </p:nvPr>
        </p:nvSpPr>
        <p:spPr>
          <a:xfrm>
            <a:off x="3459860" y="628345"/>
            <a:ext cx="5272278" cy="695325"/>
          </a:xfrm>
          <a:prstGeom prst="rect">
            <a:avLst/>
          </a:prstGeom>
        </p:spPr>
        <p:txBody>
          <a:bodyPr wrap="square" lIns="0" tIns="0" rIns="0" bIns="0">
            <a:spAutoFit/>
          </a:bodyPr>
          <a:lstStyle>
            <a:lvl1pPr>
              <a:defRPr sz="4400" b="1" i="0">
                <a:solidFill>
                  <a:srgbClr val="1F3863"/>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2481452" y="1169060"/>
            <a:ext cx="7229094" cy="1764030"/>
          </a:xfrm>
          <a:prstGeom prst="rect">
            <a:avLst/>
          </a:prstGeom>
        </p:spPr>
        <p:txBody>
          <a:bodyPr wrap="square" lIns="0" tIns="0" rIns="0" bIns="0">
            <a:spAutoFit/>
          </a:bodyPr>
          <a:lstStyle>
            <a:lvl1pPr>
              <a:defRPr sz="6000" b="0" i="0">
                <a:solidFill>
                  <a:srgbClr val="001F5F"/>
                </a:solidFill>
                <a:latin typeface="Calibri Light" panose="020F0302020204030204"/>
                <a:cs typeface="Calibri Light" panose="020F0302020204030204"/>
              </a:defRPr>
            </a:lvl1pPr>
          </a:lstStyle>
          <a:p>
            <a:endParaRPr/>
          </a:p>
        </p:txBody>
      </p:sp>
      <p:sp>
        <p:nvSpPr>
          <p:cNvPr id="4" name="Holder 4"/>
          <p:cNvSpPr>
            <a:spLocks noGrp="1"/>
          </p:cNvSpPr>
          <p:nvPr>
            <p:ph type="ftr" sz="quarter" idx="5"/>
          </p:nvPr>
        </p:nvSpPr>
        <p:spPr>
          <a:xfrm>
            <a:off x="3278504" y="6553377"/>
            <a:ext cx="5510530" cy="202565"/>
          </a:xfrm>
          <a:prstGeom prst="rect">
            <a:avLst/>
          </a:prstGeom>
        </p:spPr>
        <p:txBody>
          <a:bodyPr wrap="square" lIns="0" tIns="0" rIns="0" bIns="0">
            <a:spAutoFit/>
          </a:bodyPr>
          <a:lstStyle>
            <a:lvl1pPr>
              <a:defRPr sz="1400" b="1" i="0">
                <a:solidFill>
                  <a:schemeClr val="bg1"/>
                </a:solidFill>
                <a:latin typeface="Calibri" panose="020F0502020204030204"/>
                <a:cs typeface="Calibri" panose="020F0502020204030204"/>
              </a:defRPr>
            </a:lvl1p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5" name="Holder 5"/>
          <p:cNvSpPr>
            <a:spLocks noGrp="1"/>
          </p:cNvSpPr>
          <p:nvPr>
            <p:ph type="dt" sz="half" idx="6"/>
          </p:nvPr>
        </p:nvSpPr>
        <p:spPr>
          <a:xfrm>
            <a:off x="208279" y="6560007"/>
            <a:ext cx="842644" cy="202565"/>
          </a:xfrm>
          <a:prstGeom prst="rect">
            <a:avLst/>
          </a:prstGeom>
        </p:spPr>
        <p:txBody>
          <a:bodyPr wrap="square" lIns="0" tIns="0" rIns="0" bIns="0">
            <a:spAutoFit/>
          </a:bodyPr>
          <a:lstStyle>
            <a:lvl1pPr>
              <a:defRPr sz="1400" b="1" i="0">
                <a:solidFill>
                  <a:schemeClr val="bg1"/>
                </a:solidFill>
                <a:latin typeface="Calibri" panose="020F0502020204030204"/>
                <a:cs typeface="Calibri" panose="020F0502020204030204"/>
              </a:defRPr>
            </a:lvl1pPr>
          </a:lstStyle>
          <a:p>
            <a:pPr marL="12700">
              <a:lnSpc>
                <a:spcPts val="1425"/>
              </a:lnSpc>
            </a:pPr>
            <a:r>
              <a:rPr spc="-15" dirty="0"/>
              <a:t>16-07-2021</a:t>
            </a:r>
          </a:p>
        </p:txBody>
      </p:sp>
      <p:sp>
        <p:nvSpPr>
          <p:cNvPr id="6" name="Holder 6"/>
          <p:cNvSpPr>
            <a:spLocks noGrp="1"/>
          </p:cNvSpPr>
          <p:nvPr>
            <p:ph type="sldNum" sz="quarter" idx="7"/>
          </p:nvPr>
        </p:nvSpPr>
        <p:spPr>
          <a:xfrm>
            <a:off x="11511406" y="6573494"/>
            <a:ext cx="253365" cy="202565"/>
          </a:xfrm>
          <a:prstGeom prst="rect">
            <a:avLst/>
          </a:prstGeom>
        </p:spPr>
        <p:txBody>
          <a:bodyPr wrap="square" lIns="0" tIns="0" rIns="0" bIns="0">
            <a:spAutoFit/>
          </a:bodyPr>
          <a:lstStyle>
            <a:lvl1pPr>
              <a:defRPr sz="1400" b="1" i="0">
                <a:solidFill>
                  <a:schemeClr val="bg1"/>
                </a:solidFill>
                <a:latin typeface="Calibri" panose="020F0502020204030204"/>
                <a:cs typeface="Calibri" panose="020F0502020204030204"/>
              </a:defRPr>
            </a:lvl1pPr>
          </a:lstStyle>
          <a:p>
            <a:pPr marL="38100">
              <a:lnSpc>
                <a:spcPts val="142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body" idx="1"/>
          </p:nvPr>
        </p:nvSpPr>
        <p:spPr>
          <a:prstGeom prst="rect">
            <a:avLst/>
          </a:prstGeom>
        </p:spPr>
        <p:txBody>
          <a:bodyPr vert="horz" wrap="square" lIns="0" tIns="116839" rIns="0" bIns="0" rtlCol="0">
            <a:spAutoFit/>
          </a:bodyPr>
          <a:lstStyle/>
          <a:p>
            <a:pPr marL="31115" marR="5080" indent="398780">
              <a:lnSpc>
                <a:spcPts val="6480"/>
              </a:lnSpc>
              <a:spcBef>
                <a:spcPts val="920"/>
              </a:spcBef>
            </a:pPr>
            <a:r>
              <a:rPr spc="-50" dirty="0"/>
              <a:t>SMART </a:t>
            </a:r>
            <a:r>
              <a:rPr spc="-95" dirty="0"/>
              <a:t>ATTENDANCE </a:t>
            </a:r>
            <a:r>
              <a:rPr spc="-90" dirty="0"/>
              <a:t> </a:t>
            </a:r>
            <a:r>
              <a:rPr spc="-65" dirty="0"/>
              <a:t>MANAGEMENT</a:t>
            </a:r>
            <a:r>
              <a:rPr spc="-210" dirty="0"/>
              <a:t> </a:t>
            </a:r>
            <a:r>
              <a:rPr spc="-50" dirty="0"/>
              <a:t>SYSTEM</a:t>
            </a:r>
          </a:p>
        </p:txBody>
      </p:sp>
      <p:sp>
        <p:nvSpPr>
          <p:cNvPr id="8" name="object 8"/>
          <p:cNvSpPr txBox="1"/>
          <p:nvPr/>
        </p:nvSpPr>
        <p:spPr>
          <a:xfrm>
            <a:off x="745642" y="3494162"/>
            <a:ext cx="3681729" cy="1848485"/>
          </a:xfrm>
          <a:prstGeom prst="rect">
            <a:avLst/>
          </a:prstGeom>
        </p:spPr>
        <p:txBody>
          <a:bodyPr vert="horz" wrap="square" lIns="0" tIns="100330" rIns="0" bIns="0" rtlCol="0">
            <a:spAutoFit/>
          </a:bodyPr>
          <a:lstStyle/>
          <a:p>
            <a:pPr marL="12700">
              <a:lnSpc>
                <a:spcPct val="100000"/>
              </a:lnSpc>
              <a:spcBef>
                <a:spcPts val="790"/>
              </a:spcBef>
            </a:pPr>
            <a:r>
              <a:rPr sz="2400" b="1" spc="-10" dirty="0">
                <a:latin typeface="Calibri" panose="020F0502020204030204"/>
                <a:cs typeface="Calibri" panose="020F0502020204030204"/>
              </a:rPr>
              <a:t>Presented</a:t>
            </a:r>
            <a:r>
              <a:rPr sz="2400" b="1" spc="-35" dirty="0">
                <a:latin typeface="Calibri" panose="020F0502020204030204"/>
                <a:cs typeface="Calibri" panose="020F0502020204030204"/>
              </a:rPr>
              <a:t> </a:t>
            </a:r>
            <a:r>
              <a:rPr sz="2400" b="1" spc="-10" dirty="0">
                <a:latin typeface="Calibri" panose="020F0502020204030204"/>
                <a:cs typeface="Calibri" panose="020F0502020204030204"/>
              </a:rPr>
              <a:t>by</a:t>
            </a:r>
            <a:endParaRPr sz="2400" dirty="0">
              <a:latin typeface="Calibri" panose="020F0502020204030204"/>
              <a:cs typeface="Calibri" panose="020F0502020204030204"/>
            </a:endParaRPr>
          </a:p>
          <a:p>
            <a:pPr marL="12700">
              <a:lnSpc>
                <a:spcPct val="100000"/>
              </a:lnSpc>
              <a:spcBef>
                <a:spcPts val="695"/>
              </a:spcBef>
              <a:tabLst>
                <a:tab pos="2115820" algn="l"/>
              </a:tabLst>
            </a:pPr>
            <a:r>
              <a:rPr sz="2400" b="1" spc="-30" dirty="0">
                <a:latin typeface="Calibri" panose="020F0502020204030204"/>
                <a:cs typeface="Calibri" panose="020F0502020204030204"/>
              </a:rPr>
              <a:t>Kavay</a:t>
            </a:r>
            <a:r>
              <a:rPr sz="2400" b="1" dirty="0">
                <a:latin typeface="Calibri" panose="020F0502020204030204"/>
                <a:cs typeface="Calibri" panose="020F0502020204030204"/>
              </a:rPr>
              <a:t> G</a:t>
            </a:r>
            <a:r>
              <a:rPr sz="2400" b="1" spc="-15" dirty="0">
                <a:latin typeface="Calibri" panose="020F0502020204030204"/>
                <a:cs typeface="Calibri" panose="020F0502020204030204"/>
              </a:rPr>
              <a:t> </a:t>
            </a:r>
            <a:r>
              <a:rPr sz="2400" b="1" dirty="0">
                <a:latin typeface="Calibri" panose="020F0502020204030204"/>
                <a:cs typeface="Calibri" panose="020F0502020204030204"/>
              </a:rPr>
              <a:t>P	1RN17IS044</a:t>
            </a:r>
            <a:endParaRPr sz="2400" dirty="0">
              <a:latin typeface="Calibri" panose="020F0502020204030204"/>
              <a:cs typeface="Calibri" panose="020F0502020204030204"/>
            </a:endParaRPr>
          </a:p>
          <a:p>
            <a:pPr marL="12700" marR="5080">
              <a:lnSpc>
                <a:spcPct val="125000"/>
              </a:lnSpc>
              <a:tabLst>
                <a:tab pos="2115820" algn="l"/>
              </a:tabLst>
            </a:pPr>
            <a:r>
              <a:rPr sz="2400" b="1" dirty="0">
                <a:latin typeface="Calibri" panose="020F0502020204030204"/>
                <a:cs typeface="Calibri" panose="020F0502020204030204"/>
              </a:rPr>
              <a:t>N</a:t>
            </a:r>
            <a:r>
              <a:rPr sz="2400" b="1" spc="-35" dirty="0">
                <a:latin typeface="Calibri" panose="020F0502020204030204"/>
                <a:cs typeface="Calibri" panose="020F0502020204030204"/>
              </a:rPr>
              <a:t> </a:t>
            </a:r>
            <a:r>
              <a:rPr sz="2400" b="1" spc="-5" dirty="0">
                <a:latin typeface="Calibri" panose="020F0502020204030204"/>
                <a:cs typeface="Calibri" panose="020F0502020204030204"/>
              </a:rPr>
              <a:t>Sanjana</a:t>
            </a:r>
            <a:r>
              <a:rPr sz="2400" b="1" spc="-10" dirty="0">
                <a:latin typeface="Calibri" panose="020F0502020204030204"/>
                <a:cs typeface="Calibri" panose="020F0502020204030204"/>
              </a:rPr>
              <a:t> </a:t>
            </a:r>
            <a:r>
              <a:rPr sz="2400" b="1" spc="-5" dirty="0">
                <a:latin typeface="Calibri" panose="020F0502020204030204"/>
                <a:cs typeface="Calibri" panose="020F0502020204030204"/>
              </a:rPr>
              <a:t>Shree</a:t>
            </a:r>
            <a:r>
              <a:rPr sz="2400" b="1" spc="-25" dirty="0">
                <a:latin typeface="Calibri" panose="020F0502020204030204"/>
                <a:cs typeface="Calibri" panose="020F0502020204030204"/>
              </a:rPr>
              <a:t> </a:t>
            </a:r>
            <a:r>
              <a:rPr sz="2400" b="1" dirty="0">
                <a:latin typeface="Calibri" panose="020F0502020204030204"/>
                <a:cs typeface="Calibri" panose="020F0502020204030204"/>
              </a:rPr>
              <a:t>1RN17IS058 </a:t>
            </a:r>
            <a:r>
              <a:rPr sz="2400" b="1" spc="-530" dirty="0">
                <a:latin typeface="Calibri" panose="020F0502020204030204"/>
                <a:cs typeface="Calibri" panose="020F0502020204030204"/>
              </a:rPr>
              <a:t> </a:t>
            </a:r>
            <a:r>
              <a:rPr sz="2400" b="1" spc="-15" dirty="0">
                <a:latin typeface="Calibri" panose="020F0502020204030204"/>
                <a:cs typeface="Calibri" panose="020F0502020204030204"/>
              </a:rPr>
              <a:t>Nagashree</a:t>
            </a:r>
            <a:r>
              <a:rPr sz="2400" b="1" spc="35" dirty="0">
                <a:latin typeface="Calibri" panose="020F0502020204030204"/>
                <a:cs typeface="Calibri" panose="020F0502020204030204"/>
              </a:rPr>
              <a:t> </a:t>
            </a:r>
            <a:r>
              <a:rPr sz="2400" b="1" dirty="0">
                <a:latin typeface="Calibri" panose="020F0502020204030204"/>
                <a:cs typeface="Calibri" panose="020F0502020204030204"/>
              </a:rPr>
              <a:t>T S	1RN17IS059</a:t>
            </a:r>
            <a:endParaRPr sz="2400" dirty="0">
              <a:latin typeface="Calibri" panose="020F0502020204030204"/>
              <a:cs typeface="Calibri" panose="020F0502020204030204"/>
            </a:endParaRPr>
          </a:p>
        </p:txBody>
      </p:sp>
      <p:sp>
        <p:nvSpPr>
          <p:cNvPr id="9" name="object 9"/>
          <p:cNvSpPr txBox="1"/>
          <p:nvPr/>
        </p:nvSpPr>
        <p:spPr>
          <a:xfrm>
            <a:off x="6233540" y="3494162"/>
            <a:ext cx="5074920" cy="2302510"/>
          </a:xfrm>
          <a:prstGeom prst="rect">
            <a:avLst/>
          </a:prstGeom>
        </p:spPr>
        <p:txBody>
          <a:bodyPr vert="horz" wrap="square" lIns="0" tIns="100330" rIns="0" bIns="0" rtlCol="0">
            <a:spAutoFit/>
          </a:bodyPr>
          <a:lstStyle/>
          <a:p>
            <a:pPr marL="142240" algn="ctr">
              <a:lnSpc>
                <a:spcPct val="100000"/>
              </a:lnSpc>
              <a:spcBef>
                <a:spcPts val="790"/>
              </a:spcBef>
            </a:pPr>
            <a:r>
              <a:rPr sz="2400" b="1" spc="-5" dirty="0">
                <a:latin typeface="Calibri" panose="020F0502020204030204"/>
                <a:cs typeface="Calibri" panose="020F0502020204030204"/>
              </a:rPr>
              <a:t>Under</a:t>
            </a:r>
            <a:r>
              <a:rPr sz="2400" b="1" spc="-55" dirty="0">
                <a:latin typeface="Calibri" panose="020F0502020204030204"/>
                <a:cs typeface="Calibri" panose="020F0502020204030204"/>
              </a:rPr>
              <a:t> </a:t>
            </a:r>
            <a:r>
              <a:rPr sz="2400" b="1" dirty="0">
                <a:latin typeface="Calibri" panose="020F0502020204030204"/>
                <a:cs typeface="Calibri" panose="020F0502020204030204"/>
              </a:rPr>
              <a:t>the</a:t>
            </a:r>
            <a:r>
              <a:rPr sz="2400" b="1" spc="-25" dirty="0">
                <a:latin typeface="Calibri" panose="020F0502020204030204"/>
                <a:cs typeface="Calibri" panose="020F0502020204030204"/>
              </a:rPr>
              <a:t> </a:t>
            </a:r>
            <a:r>
              <a:rPr sz="2400" b="1" dirty="0">
                <a:latin typeface="Calibri" panose="020F0502020204030204"/>
                <a:cs typeface="Calibri" panose="020F0502020204030204"/>
              </a:rPr>
              <a:t>Guidance</a:t>
            </a:r>
            <a:endParaRPr sz="2400" dirty="0">
              <a:latin typeface="Calibri" panose="020F0502020204030204"/>
              <a:cs typeface="Calibri" panose="020F0502020204030204"/>
            </a:endParaRPr>
          </a:p>
          <a:p>
            <a:pPr marR="218440" algn="ctr">
              <a:lnSpc>
                <a:spcPct val="100000"/>
              </a:lnSpc>
              <a:spcBef>
                <a:spcPts val="695"/>
              </a:spcBef>
            </a:pPr>
            <a:r>
              <a:rPr sz="2400" spc="5" dirty="0">
                <a:latin typeface="Calibri" panose="020F0502020204030204"/>
                <a:cs typeface="Calibri" panose="020F0502020204030204"/>
              </a:rPr>
              <a:t>of</a:t>
            </a:r>
            <a:endParaRPr sz="2400" dirty="0">
              <a:latin typeface="Calibri" panose="020F0502020204030204"/>
              <a:cs typeface="Calibri" panose="020F0502020204030204"/>
            </a:endParaRPr>
          </a:p>
          <a:p>
            <a:pPr marL="146050" algn="ctr">
              <a:lnSpc>
                <a:spcPct val="100000"/>
              </a:lnSpc>
              <a:spcBef>
                <a:spcPts val="725"/>
              </a:spcBef>
            </a:pPr>
            <a:r>
              <a:rPr sz="2400" b="1" spc="-75" dirty="0">
                <a:solidFill>
                  <a:srgbClr val="C00000"/>
                </a:solidFill>
                <a:latin typeface="Calibri" panose="020F0502020204030204"/>
                <a:cs typeface="Calibri" panose="020F0502020204030204"/>
              </a:rPr>
              <a:t>Mr.</a:t>
            </a:r>
            <a:r>
              <a:rPr sz="2400" b="1" spc="-25" dirty="0">
                <a:solidFill>
                  <a:srgbClr val="C00000"/>
                </a:solidFill>
                <a:latin typeface="Calibri" panose="020F0502020204030204"/>
                <a:cs typeface="Calibri" panose="020F0502020204030204"/>
              </a:rPr>
              <a:t> </a:t>
            </a:r>
            <a:r>
              <a:rPr sz="2400" b="1" spc="-15" dirty="0">
                <a:solidFill>
                  <a:srgbClr val="C00000"/>
                </a:solidFill>
                <a:latin typeface="Calibri" panose="020F0502020204030204"/>
                <a:cs typeface="Calibri" panose="020F0502020204030204"/>
              </a:rPr>
              <a:t>Ravi</a:t>
            </a:r>
            <a:r>
              <a:rPr sz="2400" b="1" spc="-30" dirty="0">
                <a:solidFill>
                  <a:srgbClr val="C00000"/>
                </a:solidFill>
                <a:latin typeface="Calibri" panose="020F0502020204030204"/>
                <a:cs typeface="Calibri" panose="020F0502020204030204"/>
              </a:rPr>
              <a:t> </a:t>
            </a:r>
            <a:r>
              <a:rPr sz="2400" b="1" spc="-10" dirty="0">
                <a:solidFill>
                  <a:srgbClr val="C00000"/>
                </a:solidFill>
                <a:latin typeface="Calibri" panose="020F0502020204030204"/>
                <a:cs typeface="Calibri" panose="020F0502020204030204"/>
              </a:rPr>
              <a:t>Kumar</a:t>
            </a:r>
            <a:r>
              <a:rPr sz="2400" b="1" spc="-20" dirty="0">
                <a:solidFill>
                  <a:srgbClr val="C00000"/>
                </a:solidFill>
                <a:latin typeface="Calibri" panose="020F0502020204030204"/>
                <a:cs typeface="Calibri" panose="020F0502020204030204"/>
              </a:rPr>
              <a:t> </a:t>
            </a:r>
            <a:r>
              <a:rPr sz="2400" b="1" dirty="0">
                <a:solidFill>
                  <a:srgbClr val="C00000"/>
                </a:solidFill>
                <a:latin typeface="Calibri" panose="020F0502020204030204"/>
                <a:cs typeface="Calibri" panose="020F0502020204030204"/>
              </a:rPr>
              <a:t>S</a:t>
            </a:r>
            <a:r>
              <a:rPr sz="2400" b="1" spc="-15" dirty="0">
                <a:solidFill>
                  <a:srgbClr val="C00000"/>
                </a:solidFill>
                <a:latin typeface="Calibri" panose="020F0502020204030204"/>
                <a:cs typeface="Calibri" panose="020F0502020204030204"/>
              </a:rPr>
              <a:t> </a:t>
            </a:r>
            <a:r>
              <a:rPr sz="2400" b="1" dirty="0">
                <a:solidFill>
                  <a:srgbClr val="C00000"/>
                </a:solidFill>
                <a:latin typeface="Calibri" panose="020F0502020204030204"/>
                <a:cs typeface="Calibri" panose="020F0502020204030204"/>
              </a:rPr>
              <a:t>G</a:t>
            </a:r>
            <a:endParaRPr sz="2400" dirty="0">
              <a:latin typeface="Calibri" panose="020F0502020204030204"/>
              <a:cs typeface="Calibri" panose="020F0502020204030204"/>
            </a:endParaRPr>
          </a:p>
          <a:p>
            <a:pPr marL="12700" marR="5080" indent="1432560">
              <a:lnSpc>
                <a:spcPct val="124000"/>
              </a:lnSpc>
              <a:spcBef>
                <a:spcPts val="25"/>
              </a:spcBef>
            </a:pPr>
            <a:r>
              <a:rPr sz="2400" spc="-10" dirty="0">
                <a:latin typeface="Calibri" panose="020F0502020204030204"/>
                <a:cs typeface="Calibri" panose="020F0502020204030204"/>
              </a:rPr>
              <a:t>Assistant </a:t>
            </a:r>
            <a:r>
              <a:rPr sz="2400" spc="-15" dirty="0">
                <a:latin typeface="Calibri" panose="020F0502020204030204"/>
                <a:cs typeface="Calibri" panose="020F0502020204030204"/>
              </a:rPr>
              <a:t>Professor </a:t>
            </a:r>
            <a:r>
              <a:rPr sz="2400" spc="-10" dirty="0">
                <a:latin typeface="Calibri" panose="020F0502020204030204"/>
                <a:cs typeface="Calibri" panose="020F0502020204030204"/>
              </a:rPr>
              <a:t> </a:t>
            </a:r>
            <a:r>
              <a:rPr sz="2400" dirty="0">
                <a:latin typeface="Calibri" panose="020F0502020204030204"/>
                <a:cs typeface="Calibri" panose="020F0502020204030204"/>
              </a:rPr>
              <a:t>Department</a:t>
            </a:r>
            <a:r>
              <a:rPr sz="2400" spc="-85" dirty="0">
                <a:latin typeface="Calibri" panose="020F0502020204030204"/>
                <a:cs typeface="Calibri" panose="020F0502020204030204"/>
              </a:rPr>
              <a:t> </a:t>
            </a:r>
            <a:r>
              <a:rPr sz="2400" spc="-5" dirty="0">
                <a:latin typeface="Calibri" panose="020F0502020204030204"/>
                <a:cs typeface="Calibri" panose="020F0502020204030204"/>
              </a:rPr>
              <a:t>of</a:t>
            </a:r>
            <a:r>
              <a:rPr sz="2400" spc="-15" dirty="0">
                <a:latin typeface="Calibri" panose="020F0502020204030204"/>
                <a:cs typeface="Calibri" panose="020F0502020204030204"/>
              </a:rPr>
              <a:t> </a:t>
            </a:r>
            <a:r>
              <a:rPr sz="2400" dirty="0">
                <a:latin typeface="Calibri" panose="020F0502020204030204"/>
                <a:cs typeface="Calibri" panose="020F0502020204030204"/>
              </a:rPr>
              <a:t>ISE,</a:t>
            </a:r>
            <a:r>
              <a:rPr sz="2400" spc="-25" dirty="0">
                <a:latin typeface="Calibri" panose="020F0502020204030204"/>
                <a:cs typeface="Calibri" panose="020F0502020204030204"/>
              </a:rPr>
              <a:t> </a:t>
            </a:r>
            <a:r>
              <a:rPr sz="2400" spc="-45" dirty="0">
                <a:latin typeface="Calibri" panose="020F0502020204030204"/>
                <a:cs typeface="Calibri" panose="020F0502020204030204"/>
              </a:rPr>
              <a:t>RNSIT,</a:t>
            </a:r>
            <a:r>
              <a:rPr sz="2400" spc="-20" dirty="0">
                <a:latin typeface="Calibri" panose="020F0502020204030204"/>
                <a:cs typeface="Calibri" panose="020F0502020204030204"/>
              </a:rPr>
              <a:t> </a:t>
            </a:r>
            <a:r>
              <a:rPr sz="2400" spc="-5" dirty="0">
                <a:latin typeface="Calibri" panose="020F0502020204030204"/>
                <a:cs typeface="Calibri" panose="020F0502020204030204"/>
              </a:rPr>
              <a:t>Bengaluru</a:t>
            </a:r>
            <a:r>
              <a:rPr sz="2400" spc="-10" dirty="0">
                <a:latin typeface="Calibri" panose="020F0502020204030204"/>
                <a:cs typeface="Calibri" panose="020F0502020204030204"/>
              </a:rPr>
              <a:t> </a:t>
            </a:r>
            <a:r>
              <a:rPr sz="2400" dirty="0">
                <a:latin typeface="Calibri" panose="020F0502020204030204"/>
                <a:cs typeface="Calibri" panose="020F0502020204030204"/>
              </a:rPr>
              <a:t>-</a:t>
            </a:r>
            <a:r>
              <a:rPr sz="2400" spc="-15" dirty="0">
                <a:latin typeface="Calibri" panose="020F0502020204030204"/>
                <a:cs typeface="Calibri" panose="020F0502020204030204"/>
              </a:rPr>
              <a:t> </a:t>
            </a:r>
            <a:r>
              <a:rPr sz="2400" spc="5" dirty="0">
                <a:latin typeface="Calibri" panose="020F0502020204030204"/>
                <a:cs typeface="Calibri" panose="020F0502020204030204"/>
              </a:rPr>
              <a:t>98</a:t>
            </a:r>
            <a:endParaRPr sz="2400" dirty="0">
              <a:latin typeface="Calibri" panose="020F0502020204030204"/>
              <a:cs typeface="Calibri" panose="020F0502020204030204"/>
            </a:endParaRPr>
          </a:p>
        </p:txBody>
      </p:sp>
      <p:sp>
        <p:nvSpPr>
          <p:cNvPr id="10" name="object 10"/>
          <p:cNvSpPr txBox="1"/>
          <p:nvPr/>
        </p:nvSpPr>
        <p:spPr>
          <a:xfrm>
            <a:off x="2381757" y="6509105"/>
            <a:ext cx="6931025" cy="228268"/>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Calibri" panose="020F0502020204030204"/>
                <a:cs typeface="Calibri" panose="020F0502020204030204"/>
              </a:rPr>
              <a:t>Department</a:t>
            </a:r>
            <a:r>
              <a:rPr sz="1400" b="1" spc="75" dirty="0">
                <a:solidFill>
                  <a:srgbClr val="FFFFFF"/>
                </a:solidFill>
                <a:latin typeface="Calibri" panose="020F0502020204030204"/>
                <a:cs typeface="Calibri" panose="020F0502020204030204"/>
              </a:rPr>
              <a:t> </a:t>
            </a:r>
            <a:r>
              <a:rPr sz="1400" b="1" dirty="0">
                <a:solidFill>
                  <a:srgbClr val="FFFFFF"/>
                </a:solidFill>
                <a:latin typeface="Calibri" panose="020F0502020204030204"/>
                <a:cs typeface="Calibri" panose="020F0502020204030204"/>
              </a:rPr>
              <a:t>Of</a:t>
            </a:r>
            <a:r>
              <a:rPr sz="1400" b="1" spc="-20"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Information</a:t>
            </a:r>
            <a:r>
              <a:rPr sz="1400" b="1" spc="20"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Science</a:t>
            </a:r>
            <a:r>
              <a:rPr sz="1400" b="1" spc="45" dirty="0">
                <a:solidFill>
                  <a:srgbClr val="FFFFFF"/>
                </a:solidFill>
                <a:latin typeface="Calibri" panose="020F0502020204030204"/>
                <a:cs typeface="Calibri" panose="020F0502020204030204"/>
              </a:rPr>
              <a:t> </a:t>
            </a:r>
            <a:r>
              <a:rPr sz="1400" b="1" spc="-5" dirty="0">
                <a:solidFill>
                  <a:srgbClr val="FFFFFF"/>
                </a:solidFill>
                <a:latin typeface="Calibri" panose="020F0502020204030204"/>
                <a:cs typeface="Calibri" panose="020F0502020204030204"/>
              </a:rPr>
              <a:t>and</a:t>
            </a:r>
            <a:r>
              <a:rPr sz="1400" b="1" spc="20"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Engineering</a:t>
            </a:r>
            <a:r>
              <a:rPr sz="1400" b="1" spc="95" dirty="0">
                <a:solidFill>
                  <a:srgbClr val="FFFFFF"/>
                </a:solidFill>
                <a:latin typeface="Calibri" panose="020F0502020204030204"/>
                <a:cs typeface="Calibri" panose="020F0502020204030204"/>
              </a:rPr>
              <a:t> </a:t>
            </a:r>
            <a:r>
              <a:rPr sz="1400" b="1" dirty="0">
                <a:solidFill>
                  <a:srgbClr val="FFFFFF"/>
                </a:solidFill>
                <a:latin typeface="Calibri" panose="020F0502020204030204"/>
                <a:cs typeface="Calibri" panose="020F0502020204030204"/>
              </a:rPr>
              <a:t>,</a:t>
            </a:r>
            <a:r>
              <a:rPr sz="1400" b="1" spc="15" dirty="0">
                <a:solidFill>
                  <a:srgbClr val="FFFFFF"/>
                </a:solidFill>
                <a:latin typeface="Calibri" panose="020F0502020204030204"/>
                <a:cs typeface="Calibri" panose="020F0502020204030204"/>
              </a:rPr>
              <a:t> </a:t>
            </a:r>
            <a:r>
              <a:rPr sz="1400" b="1" spc="-35" dirty="0">
                <a:solidFill>
                  <a:srgbClr val="FFFFFF"/>
                </a:solidFill>
                <a:latin typeface="Calibri" panose="020F0502020204030204"/>
                <a:cs typeface="Calibri" panose="020F0502020204030204"/>
              </a:rPr>
              <a:t>RNSIT,</a:t>
            </a:r>
            <a:r>
              <a:rPr sz="1400" b="1" spc="15"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Bengaluru-98</a:t>
            </a:r>
            <a:endParaRPr sz="1400" b="1" dirty="0">
              <a:latin typeface="Calibri" panose="020F0502020204030204"/>
              <a:cs typeface="Calibri" panose="020F0502020204030204"/>
            </a:endParaRPr>
          </a:p>
        </p:txBody>
      </p:sp>
      <p:sp>
        <p:nvSpPr>
          <p:cNvPr id="11" name="object 11"/>
          <p:cNvSpPr txBox="1"/>
          <p:nvPr/>
        </p:nvSpPr>
        <p:spPr>
          <a:xfrm>
            <a:off x="208279" y="6515811"/>
            <a:ext cx="842644" cy="226985"/>
          </a:xfrm>
          <a:prstGeom prst="rect">
            <a:avLst/>
          </a:prstGeom>
        </p:spPr>
        <p:txBody>
          <a:bodyPr vert="horz" wrap="square" lIns="0" tIns="11430" rIns="0" bIns="0" rtlCol="0">
            <a:spAutoFit/>
          </a:bodyPr>
          <a:lstStyle/>
          <a:p>
            <a:pPr marL="12700">
              <a:lnSpc>
                <a:spcPct val="100000"/>
              </a:lnSpc>
              <a:spcBef>
                <a:spcPts val="90"/>
              </a:spcBef>
            </a:pPr>
            <a:r>
              <a:rPr lang="en-US" sz="1400" b="1" spc="-15" dirty="0">
                <a:solidFill>
                  <a:srgbClr val="FFFFFF"/>
                </a:solidFill>
                <a:latin typeface="Calibri" panose="020F0502020204030204"/>
                <a:cs typeface="Calibri" panose="020F0502020204030204"/>
              </a:rPr>
              <a:t>09</a:t>
            </a:r>
            <a:r>
              <a:rPr sz="1400" b="1" spc="-15" dirty="0">
                <a:solidFill>
                  <a:srgbClr val="FFFFFF"/>
                </a:solidFill>
                <a:latin typeface="Calibri" panose="020F0502020204030204"/>
                <a:cs typeface="Calibri" panose="020F0502020204030204"/>
              </a:rPr>
              <a:t>-0</a:t>
            </a:r>
            <a:r>
              <a:rPr lang="en-US" sz="1400" b="1" spc="-15" dirty="0">
                <a:solidFill>
                  <a:srgbClr val="FFFFFF"/>
                </a:solidFill>
                <a:latin typeface="Calibri" panose="020F0502020204030204"/>
                <a:cs typeface="Calibri" panose="020F0502020204030204"/>
              </a:rPr>
              <a:t>8</a:t>
            </a:r>
            <a:r>
              <a:rPr sz="1400" b="1" spc="-15" dirty="0">
                <a:solidFill>
                  <a:srgbClr val="FFFFFF"/>
                </a:solidFill>
                <a:latin typeface="Calibri" panose="020F0502020204030204"/>
                <a:cs typeface="Calibri" panose="020F0502020204030204"/>
              </a:rPr>
              <a:t>-2021</a:t>
            </a:r>
            <a:endParaRPr sz="1400" dirty="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title"/>
          </p:nvPr>
        </p:nvSpPr>
        <p:spPr>
          <a:xfrm>
            <a:off x="2198370" y="628345"/>
            <a:ext cx="7794625" cy="695325"/>
          </a:xfrm>
          <a:prstGeom prst="rect">
            <a:avLst/>
          </a:prstGeom>
        </p:spPr>
        <p:txBody>
          <a:bodyPr vert="horz" wrap="square" lIns="0" tIns="12065" rIns="0" bIns="0" rtlCol="0">
            <a:spAutoFit/>
          </a:bodyPr>
          <a:lstStyle/>
          <a:p>
            <a:pPr marL="12700">
              <a:lnSpc>
                <a:spcPct val="100000"/>
              </a:lnSpc>
              <a:spcBef>
                <a:spcPts val="95"/>
              </a:spcBef>
            </a:pPr>
            <a:r>
              <a:rPr spc="-10" dirty="0"/>
              <a:t>SCREENSHOTS</a:t>
            </a:r>
            <a:r>
              <a:rPr spc="55" dirty="0"/>
              <a:t> </a:t>
            </a:r>
            <a:r>
              <a:rPr spc="-5" dirty="0"/>
              <a:t>OF</a:t>
            </a:r>
            <a:r>
              <a:rPr spc="-204" dirty="0"/>
              <a:t> </a:t>
            </a:r>
            <a:r>
              <a:rPr spc="-5" dirty="0"/>
              <a:t>PROJECT</a:t>
            </a:r>
          </a:p>
        </p:txBody>
      </p:sp>
      <p:pic>
        <p:nvPicPr>
          <p:cNvPr id="8" name="object 8"/>
          <p:cNvPicPr/>
          <p:nvPr/>
        </p:nvPicPr>
        <p:blipFill>
          <a:blip r:embed="rId4" cstate="print"/>
          <a:stretch>
            <a:fillRect/>
          </a:stretch>
        </p:blipFill>
        <p:spPr>
          <a:xfrm>
            <a:off x="2417064" y="1566672"/>
            <a:ext cx="7461504" cy="3968496"/>
          </a:xfrm>
          <a:prstGeom prst="rect">
            <a:avLst/>
          </a:prstGeom>
        </p:spPr>
      </p:pic>
      <p:sp>
        <p:nvSpPr>
          <p:cNvPr id="9" name="object 9"/>
          <p:cNvSpPr txBox="1"/>
          <p:nvPr/>
        </p:nvSpPr>
        <p:spPr>
          <a:xfrm>
            <a:off x="4896992" y="5798007"/>
            <a:ext cx="2456815" cy="289823"/>
          </a:xfrm>
          <a:prstGeom prst="rect">
            <a:avLst/>
          </a:prstGeom>
        </p:spPr>
        <p:txBody>
          <a:bodyPr vert="horz" wrap="square" lIns="0" tIns="12700" rIns="0" bIns="0" rtlCol="0">
            <a:spAutoFit/>
          </a:bodyPr>
          <a:lstStyle/>
          <a:p>
            <a:pPr marL="12700" algn="ctr">
              <a:lnSpc>
                <a:spcPct val="100000"/>
              </a:lnSpc>
              <a:spcBef>
                <a:spcPts val="100"/>
              </a:spcBef>
            </a:pPr>
            <a:r>
              <a:rPr lang="en-US" dirty="0">
                <a:latin typeface="Times New Roman" panose="02020603050405020304" pitchFamily="18" charset="0"/>
                <a:cs typeface="Calibri" panose="020F0502020204030204"/>
              </a:rPr>
              <a:t>GUI for attendance</a:t>
            </a:r>
            <a:endParaRPr dirty="0">
              <a:latin typeface="Calibri" panose="020F0502020204030204"/>
              <a:cs typeface="Calibri" panose="020F0502020204030204"/>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1" name="object 11"/>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2" name="object 12"/>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7</a:t>
            </a:r>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2" name="object 12"/>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3" name="object 13"/>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8</a:t>
            </a:r>
            <a:endParaRPr spc="-5" dirty="0"/>
          </a:p>
        </p:txBody>
      </p:sp>
      <p:pic>
        <p:nvPicPr>
          <p:cNvPr id="14" name="image28.jpeg"/>
          <p:cNvPicPr/>
          <p:nvPr/>
        </p:nvPicPr>
        <p:blipFill>
          <a:blip r:embed="rId2" cstate="print"/>
          <a:stretch>
            <a:fillRect/>
          </a:stretch>
        </p:blipFill>
        <p:spPr>
          <a:xfrm>
            <a:off x="332803" y="1286875"/>
            <a:ext cx="3700545" cy="3132725"/>
          </a:xfrm>
          <a:prstGeom prst="rect">
            <a:avLst/>
          </a:prstGeom>
        </p:spPr>
      </p:pic>
      <p:pic>
        <p:nvPicPr>
          <p:cNvPr id="15" name="image29.jpeg"/>
          <p:cNvPicPr/>
          <p:nvPr/>
        </p:nvPicPr>
        <p:blipFill>
          <a:blip r:embed="rId3" cstate="print"/>
          <a:stretch>
            <a:fillRect/>
          </a:stretch>
        </p:blipFill>
        <p:spPr>
          <a:xfrm>
            <a:off x="4376655" y="1421714"/>
            <a:ext cx="3700545" cy="2997886"/>
          </a:xfrm>
          <a:prstGeom prst="rect">
            <a:avLst/>
          </a:prstGeom>
        </p:spPr>
      </p:pic>
      <p:pic>
        <p:nvPicPr>
          <p:cNvPr id="16" name="image30.jpeg"/>
          <p:cNvPicPr/>
          <p:nvPr/>
        </p:nvPicPr>
        <p:blipFill>
          <a:blip r:embed="rId4" cstate="print"/>
          <a:stretch>
            <a:fillRect/>
          </a:stretch>
        </p:blipFill>
        <p:spPr>
          <a:xfrm>
            <a:off x="8490385" y="1448750"/>
            <a:ext cx="3350260" cy="3162300"/>
          </a:xfrm>
          <a:prstGeom prst="rect">
            <a:avLst/>
          </a:prstGeom>
        </p:spPr>
      </p:pic>
      <p:sp>
        <p:nvSpPr>
          <p:cNvPr id="18" name="TextBox 17"/>
          <p:cNvSpPr txBox="1"/>
          <p:nvPr/>
        </p:nvSpPr>
        <p:spPr>
          <a:xfrm>
            <a:off x="626668" y="4488620"/>
            <a:ext cx="2651836"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 Creation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endParaRPr lang="en-IN" dirty="0"/>
          </a:p>
        </p:txBody>
      </p:sp>
      <p:sp>
        <p:nvSpPr>
          <p:cNvPr id="20" name="TextBox 19"/>
          <p:cNvSpPr txBox="1"/>
          <p:nvPr/>
        </p:nvSpPr>
        <p:spPr>
          <a:xfrm>
            <a:off x="4033348" y="4488620"/>
            <a:ext cx="4043852" cy="369332"/>
          </a:xfrm>
          <a:prstGeom prst="rect">
            <a:avLst/>
          </a:prstGeom>
          <a:noFill/>
        </p:spPr>
        <p:txBody>
          <a:bodyPr wrap="square">
            <a:spAutoFit/>
          </a:bodyPr>
          <a:lstStyle/>
          <a:p>
            <a:pPr algn="ct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endParaRPr lang="en-IN" dirty="0"/>
          </a:p>
        </p:txBody>
      </p:sp>
      <p:sp>
        <p:nvSpPr>
          <p:cNvPr id="22" name="TextBox 21"/>
          <p:cNvSpPr txBox="1"/>
          <p:nvPr/>
        </p:nvSpPr>
        <p:spPr>
          <a:xfrm>
            <a:off x="9459289" y="4566486"/>
            <a:ext cx="1056311"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Dataset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1.png"/>
          <p:cNvPicPr/>
          <p:nvPr/>
        </p:nvPicPr>
        <p:blipFill>
          <a:blip r:embed="rId2" cstate="print"/>
          <a:stretch>
            <a:fillRect/>
          </a:stretch>
        </p:blipFill>
        <p:spPr>
          <a:xfrm>
            <a:off x="1219200" y="838200"/>
            <a:ext cx="4343400" cy="4495800"/>
          </a:xfrm>
          <a:prstGeom prst="rect">
            <a:avLst/>
          </a:prstGeom>
        </p:spPr>
      </p:pic>
      <p:pic>
        <p:nvPicPr>
          <p:cNvPr id="3" name="image32.jpeg"/>
          <p:cNvPicPr/>
          <p:nvPr/>
        </p:nvPicPr>
        <p:blipFill>
          <a:blip r:embed="rId3" cstate="print"/>
          <a:stretch>
            <a:fillRect/>
          </a:stretch>
        </p:blipFill>
        <p:spPr>
          <a:xfrm>
            <a:off x="6324601" y="806605"/>
            <a:ext cx="4800600" cy="4374995"/>
          </a:xfrm>
          <a:prstGeom prst="rect">
            <a:avLst/>
          </a:prstGeom>
        </p:spPr>
      </p:pic>
      <p:sp>
        <p:nvSpPr>
          <p:cNvPr id="5" name="TextBox 4"/>
          <p:cNvSpPr txBox="1"/>
          <p:nvPr/>
        </p:nvSpPr>
        <p:spPr>
          <a:xfrm>
            <a:off x="2514600" y="5334000"/>
            <a:ext cx="1979341"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Student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endParaRPr lang="en-IN" dirty="0"/>
          </a:p>
        </p:txBody>
      </p:sp>
      <p:sp>
        <p:nvSpPr>
          <p:cNvPr id="7" name="TextBox 6"/>
          <p:cNvSpPr txBox="1"/>
          <p:nvPr/>
        </p:nvSpPr>
        <p:spPr>
          <a:xfrm>
            <a:off x="7391400" y="5332141"/>
            <a:ext cx="2362200"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Training 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endParaRPr lang="en-IN" dirty="0"/>
          </a:p>
        </p:txBody>
      </p:sp>
      <p:sp>
        <p:nvSpPr>
          <p:cNvPr id="9" name="TextBox 8"/>
          <p:cNvSpPr txBox="1"/>
          <p:nvPr/>
        </p:nvSpPr>
        <p:spPr>
          <a:xfrm>
            <a:off x="152400" y="6570101"/>
            <a:ext cx="1600200" cy="274370"/>
          </a:xfrm>
          <a:prstGeom prst="rect">
            <a:avLst/>
          </a:prstGeom>
          <a:noFill/>
        </p:spPr>
        <p:txBody>
          <a:bodyPr wrap="square">
            <a:spAutoFit/>
          </a:bodyPr>
          <a:lstStyle/>
          <a:p>
            <a:pPr marL="12700">
              <a:lnSpc>
                <a:spcPts val="1425"/>
              </a:lnSpc>
            </a:pPr>
            <a:r>
              <a:rPr lang="en-US" sz="1400" b="1" spc="-15" dirty="0">
                <a:solidFill>
                  <a:schemeClr val="bg1">
                    <a:lumMod val="95000"/>
                  </a:schemeClr>
                </a:solidFill>
              </a:rPr>
              <a:t>09-08-2021</a:t>
            </a:r>
          </a:p>
        </p:txBody>
      </p:sp>
      <p:sp>
        <p:nvSpPr>
          <p:cNvPr id="11" name="TextBox 10"/>
          <p:cNvSpPr txBox="1"/>
          <p:nvPr/>
        </p:nvSpPr>
        <p:spPr>
          <a:xfrm>
            <a:off x="2286000" y="6480332"/>
            <a:ext cx="7162800" cy="274370"/>
          </a:xfrm>
          <a:prstGeom prst="rect">
            <a:avLst/>
          </a:prstGeom>
          <a:noFill/>
        </p:spPr>
        <p:txBody>
          <a:bodyPr wrap="square">
            <a:spAutoFit/>
          </a:bodyPr>
          <a:lstStyle/>
          <a:p>
            <a:pPr marL="12700">
              <a:lnSpc>
                <a:spcPts val="1425"/>
              </a:lnSpc>
            </a:pPr>
            <a:r>
              <a:rPr lang="en-US" sz="1400" b="1" spc="-10" dirty="0">
                <a:solidFill>
                  <a:schemeClr val="bg1">
                    <a:lumMod val="95000"/>
                  </a:schemeClr>
                </a:solidFill>
              </a:rPr>
              <a:t>Department</a:t>
            </a:r>
            <a:r>
              <a:rPr lang="en-US" sz="1400" b="1" spc="40" dirty="0">
                <a:solidFill>
                  <a:schemeClr val="bg1">
                    <a:lumMod val="95000"/>
                  </a:schemeClr>
                </a:solidFill>
              </a:rPr>
              <a:t> </a:t>
            </a:r>
            <a:r>
              <a:rPr lang="en-US" sz="1400" b="1" spc="-5" dirty="0">
                <a:solidFill>
                  <a:schemeClr val="bg1">
                    <a:lumMod val="95000"/>
                  </a:schemeClr>
                </a:solidFill>
              </a:rPr>
              <a:t>of</a:t>
            </a:r>
            <a:r>
              <a:rPr lang="en-US" sz="1400" b="1" spc="-15" dirty="0">
                <a:solidFill>
                  <a:schemeClr val="bg1">
                    <a:lumMod val="95000"/>
                  </a:schemeClr>
                </a:solidFill>
              </a:rPr>
              <a:t> Information</a:t>
            </a:r>
            <a:r>
              <a:rPr lang="en-US" sz="1400" b="1" spc="65" dirty="0">
                <a:solidFill>
                  <a:schemeClr val="bg1">
                    <a:lumMod val="95000"/>
                  </a:schemeClr>
                </a:solidFill>
              </a:rPr>
              <a:t> </a:t>
            </a:r>
            <a:r>
              <a:rPr lang="en-US" sz="1400" b="1" spc="-15" dirty="0">
                <a:solidFill>
                  <a:schemeClr val="bg1">
                    <a:lumMod val="95000"/>
                  </a:schemeClr>
                </a:solidFill>
              </a:rPr>
              <a:t>Science</a:t>
            </a:r>
            <a:r>
              <a:rPr lang="en-US" sz="1400" b="1" spc="65" dirty="0">
                <a:solidFill>
                  <a:schemeClr val="bg1">
                    <a:lumMod val="95000"/>
                  </a:schemeClr>
                </a:solidFill>
              </a:rPr>
              <a:t> </a:t>
            </a:r>
            <a:r>
              <a:rPr lang="en-US" sz="1400" b="1" spc="-5" dirty="0">
                <a:solidFill>
                  <a:schemeClr val="bg1">
                    <a:lumMod val="95000"/>
                  </a:schemeClr>
                </a:solidFill>
              </a:rPr>
              <a:t>and Engineering,</a:t>
            </a:r>
            <a:r>
              <a:rPr lang="en-US" sz="1400" b="1" spc="45" dirty="0">
                <a:solidFill>
                  <a:schemeClr val="bg1">
                    <a:lumMod val="95000"/>
                  </a:schemeClr>
                </a:solidFill>
              </a:rPr>
              <a:t> </a:t>
            </a:r>
            <a:r>
              <a:rPr lang="en-US" sz="1400" b="1" spc="-30" dirty="0">
                <a:solidFill>
                  <a:schemeClr val="bg1">
                    <a:lumMod val="95000"/>
                  </a:schemeClr>
                </a:solidFill>
              </a:rPr>
              <a:t>RNSIT,</a:t>
            </a:r>
            <a:r>
              <a:rPr lang="en-US" sz="1400" b="1" spc="20" dirty="0">
                <a:solidFill>
                  <a:schemeClr val="bg1">
                    <a:lumMod val="95000"/>
                  </a:schemeClr>
                </a:solidFill>
              </a:rPr>
              <a:t> </a:t>
            </a:r>
            <a:r>
              <a:rPr lang="en-US" sz="1400" b="1" spc="-10" dirty="0">
                <a:solidFill>
                  <a:schemeClr val="bg1">
                    <a:lumMod val="95000"/>
                  </a:schemeClr>
                </a:solidFill>
              </a:rPr>
              <a:t>Bengaluru</a:t>
            </a:r>
            <a:r>
              <a:rPr lang="en-US" sz="1400" b="1" spc="20" dirty="0">
                <a:solidFill>
                  <a:schemeClr val="bg1">
                    <a:lumMod val="95000"/>
                  </a:schemeClr>
                </a:solidFill>
              </a:rPr>
              <a:t> </a:t>
            </a:r>
            <a:r>
              <a:rPr lang="en-US" sz="1400" b="1" spc="-5" dirty="0">
                <a:solidFill>
                  <a:schemeClr val="bg1">
                    <a:lumMod val="95000"/>
                  </a:schemeClr>
                </a:solidFill>
              </a:rPr>
              <a:t>-</a:t>
            </a:r>
            <a:r>
              <a:rPr lang="en-US" sz="1400" b="1" spc="5" dirty="0">
                <a:solidFill>
                  <a:schemeClr val="bg1">
                    <a:lumMod val="95000"/>
                  </a:schemeClr>
                </a:solidFill>
              </a:rPr>
              <a:t> </a:t>
            </a:r>
            <a:r>
              <a:rPr lang="en-US" sz="1400" b="1" spc="-20" dirty="0">
                <a:solidFill>
                  <a:schemeClr val="bg1">
                    <a:lumMod val="95000"/>
                  </a:schemeClr>
                </a:solidFill>
              </a:rPr>
              <a:t>98</a:t>
            </a:r>
          </a:p>
        </p:txBody>
      </p:sp>
      <p:sp>
        <p:nvSpPr>
          <p:cNvPr id="13" name="TextBox 12"/>
          <p:cNvSpPr txBox="1"/>
          <p:nvPr/>
        </p:nvSpPr>
        <p:spPr>
          <a:xfrm>
            <a:off x="10896600" y="6506914"/>
            <a:ext cx="762000" cy="274370"/>
          </a:xfrm>
          <a:prstGeom prst="rect">
            <a:avLst/>
          </a:prstGeom>
          <a:noFill/>
        </p:spPr>
        <p:txBody>
          <a:bodyPr wrap="square">
            <a:spAutoFit/>
          </a:bodyPr>
          <a:lstStyle/>
          <a:p>
            <a:pPr marL="38100">
              <a:lnSpc>
                <a:spcPts val="1425"/>
              </a:lnSpc>
            </a:pPr>
            <a:r>
              <a:rPr lang="en-US" sz="1400" b="1" spc="-5" dirty="0">
                <a:solidFill>
                  <a:schemeClr val="bg1">
                    <a:lumMod val="95000"/>
                  </a:schemeClr>
                </a:solidFill>
              </a:rPr>
              <a:t>9</a:t>
            </a:r>
          </a:p>
        </p:txBody>
      </p:sp>
      <p:sp>
        <p:nvSpPr>
          <p:cNvPr id="15" name="TextBox 14"/>
          <p:cNvSpPr txBox="1"/>
          <p:nvPr/>
        </p:nvSpPr>
        <p:spPr>
          <a:xfrm>
            <a:off x="339356" y="41707"/>
            <a:ext cx="6103088"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17" name="TextBox 16"/>
          <p:cNvSpPr txBox="1"/>
          <p:nvPr/>
        </p:nvSpPr>
        <p:spPr>
          <a:xfrm>
            <a:off x="10896600" y="-19494"/>
            <a:ext cx="1143000"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2020</a:t>
            </a:r>
            <a:r>
              <a:rPr lang="en-IN" sz="1800" spc="-4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sz="1800" dirty="0">
              <a:latin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3.jpeg"/>
          <p:cNvPicPr/>
          <p:nvPr/>
        </p:nvPicPr>
        <p:blipFill>
          <a:blip r:embed="rId2" cstate="print"/>
          <a:stretch>
            <a:fillRect/>
          </a:stretch>
        </p:blipFill>
        <p:spPr>
          <a:xfrm>
            <a:off x="1066800" y="914400"/>
            <a:ext cx="3505200" cy="3543300"/>
          </a:xfrm>
          <a:prstGeom prst="rect">
            <a:avLst/>
          </a:prstGeom>
        </p:spPr>
      </p:pic>
      <p:pic>
        <p:nvPicPr>
          <p:cNvPr id="3" name="image34.jpeg"/>
          <p:cNvPicPr/>
          <p:nvPr/>
        </p:nvPicPr>
        <p:blipFill>
          <a:blip r:embed="rId3" cstate="print"/>
          <a:stretch>
            <a:fillRect/>
          </a:stretch>
        </p:blipFill>
        <p:spPr>
          <a:xfrm>
            <a:off x="6125737" y="1066800"/>
            <a:ext cx="3886200" cy="3657600"/>
          </a:xfrm>
          <a:prstGeom prst="rect">
            <a:avLst/>
          </a:prstGeom>
        </p:spPr>
      </p:pic>
      <p:sp>
        <p:nvSpPr>
          <p:cNvPr id="5" name="TextBox 4"/>
          <p:cNvSpPr txBox="1"/>
          <p:nvPr/>
        </p:nvSpPr>
        <p:spPr>
          <a:xfrm>
            <a:off x="1522142" y="4487436"/>
            <a:ext cx="2516458"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Recognition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a:t>
            </a:r>
            <a:endParaRPr lang="en-IN" dirty="0"/>
          </a:p>
        </p:txBody>
      </p:sp>
      <p:sp>
        <p:nvSpPr>
          <p:cNvPr id="7" name="TextBox 6"/>
          <p:cNvSpPr txBox="1"/>
          <p:nvPr/>
        </p:nvSpPr>
        <p:spPr>
          <a:xfrm>
            <a:off x="6962079" y="4724400"/>
            <a:ext cx="2516458"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Attendance updating</a:t>
            </a:r>
            <a:endParaRPr lang="en-IN" dirty="0"/>
          </a:p>
        </p:txBody>
      </p:sp>
      <p:sp>
        <p:nvSpPr>
          <p:cNvPr id="9" name="TextBox 8"/>
          <p:cNvSpPr txBox="1"/>
          <p:nvPr/>
        </p:nvSpPr>
        <p:spPr>
          <a:xfrm>
            <a:off x="302185" y="6540712"/>
            <a:ext cx="1529230" cy="274370"/>
          </a:xfrm>
          <a:prstGeom prst="rect">
            <a:avLst/>
          </a:prstGeom>
          <a:noFill/>
        </p:spPr>
        <p:txBody>
          <a:bodyPr wrap="square">
            <a:spAutoFit/>
          </a:bodyPr>
          <a:lstStyle/>
          <a:p>
            <a:pPr marL="12700">
              <a:lnSpc>
                <a:spcPts val="1425"/>
              </a:lnSpc>
            </a:pPr>
            <a:r>
              <a:rPr lang="en-US" sz="1400" b="1" spc="-15" dirty="0">
                <a:solidFill>
                  <a:schemeClr val="bg1">
                    <a:lumMod val="95000"/>
                  </a:schemeClr>
                </a:solidFill>
              </a:rPr>
              <a:t>09-08-2021</a:t>
            </a:r>
          </a:p>
        </p:txBody>
      </p:sp>
      <p:sp>
        <p:nvSpPr>
          <p:cNvPr id="11" name="TextBox 10"/>
          <p:cNvSpPr txBox="1"/>
          <p:nvPr/>
        </p:nvSpPr>
        <p:spPr>
          <a:xfrm>
            <a:off x="2780370" y="6450943"/>
            <a:ext cx="7125629" cy="274370"/>
          </a:xfrm>
          <a:prstGeom prst="rect">
            <a:avLst/>
          </a:prstGeom>
          <a:noFill/>
        </p:spPr>
        <p:txBody>
          <a:bodyPr wrap="square">
            <a:spAutoFit/>
          </a:bodyPr>
          <a:lstStyle/>
          <a:p>
            <a:pPr marL="12700">
              <a:lnSpc>
                <a:spcPts val="1425"/>
              </a:lnSpc>
            </a:pPr>
            <a:r>
              <a:rPr lang="en-US" sz="1400" b="1" spc="-10" dirty="0">
                <a:solidFill>
                  <a:schemeClr val="bg1">
                    <a:lumMod val="95000"/>
                  </a:schemeClr>
                </a:solidFill>
              </a:rPr>
              <a:t>Department</a:t>
            </a:r>
            <a:r>
              <a:rPr lang="en-US" sz="1400" b="1" spc="40" dirty="0">
                <a:solidFill>
                  <a:schemeClr val="bg1">
                    <a:lumMod val="95000"/>
                  </a:schemeClr>
                </a:solidFill>
              </a:rPr>
              <a:t> </a:t>
            </a:r>
            <a:r>
              <a:rPr lang="en-US" sz="1400" b="1" spc="-5" dirty="0">
                <a:solidFill>
                  <a:schemeClr val="bg1">
                    <a:lumMod val="95000"/>
                  </a:schemeClr>
                </a:solidFill>
              </a:rPr>
              <a:t>of</a:t>
            </a:r>
            <a:r>
              <a:rPr lang="en-US" sz="1400" b="1" spc="-15" dirty="0">
                <a:solidFill>
                  <a:schemeClr val="bg1">
                    <a:lumMod val="95000"/>
                  </a:schemeClr>
                </a:solidFill>
              </a:rPr>
              <a:t> Information</a:t>
            </a:r>
            <a:r>
              <a:rPr lang="en-US" sz="1400" b="1" spc="65" dirty="0">
                <a:solidFill>
                  <a:schemeClr val="bg1">
                    <a:lumMod val="95000"/>
                  </a:schemeClr>
                </a:solidFill>
              </a:rPr>
              <a:t> </a:t>
            </a:r>
            <a:r>
              <a:rPr lang="en-US" sz="1400" b="1" spc="-15" dirty="0">
                <a:solidFill>
                  <a:schemeClr val="bg1">
                    <a:lumMod val="95000"/>
                  </a:schemeClr>
                </a:solidFill>
              </a:rPr>
              <a:t>Science</a:t>
            </a:r>
            <a:r>
              <a:rPr lang="en-US" sz="1400" b="1" spc="65" dirty="0">
                <a:solidFill>
                  <a:schemeClr val="bg1">
                    <a:lumMod val="95000"/>
                  </a:schemeClr>
                </a:solidFill>
              </a:rPr>
              <a:t> </a:t>
            </a:r>
            <a:r>
              <a:rPr lang="en-US" sz="1400" b="1" spc="-5" dirty="0">
                <a:solidFill>
                  <a:schemeClr val="bg1">
                    <a:lumMod val="95000"/>
                  </a:schemeClr>
                </a:solidFill>
              </a:rPr>
              <a:t>and Engineering,</a:t>
            </a:r>
            <a:r>
              <a:rPr lang="en-US" sz="1400" b="1" spc="45" dirty="0">
                <a:solidFill>
                  <a:schemeClr val="bg1">
                    <a:lumMod val="95000"/>
                  </a:schemeClr>
                </a:solidFill>
              </a:rPr>
              <a:t> </a:t>
            </a:r>
            <a:r>
              <a:rPr lang="en-US" sz="1400" b="1" spc="-30" dirty="0">
                <a:solidFill>
                  <a:schemeClr val="bg1">
                    <a:lumMod val="95000"/>
                  </a:schemeClr>
                </a:solidFill>
              </a:rPr>
              <a:t>RNSIT,</a:t>
            </a:r>
            <a:r>
              <a:rPr lang="en-US" sz="1400" b="1" spc="20" dirty="0">
                <a:solidFill>
                  <a:schemeClr val="bg1">
                    <a:lumMod val="95000"/>
                  </a:schemeClr>
                </a:solidFill>
              </a:rPr>
              <a:t> </a:t>
            </a:r>
            <a:r>
              <a:rPr lang="en-US" sz="1400" b="1" spc="-10" dirty="0">
                <a:solidFill>
                  <a:schemeClr val="bg1">
                    <a:lumMod val="95000"/>
                  </a:schemeClr>
                </a:solidFill>
              </a:rPr>
              <a:t>Bengaluru</a:t>
            </a:r>
            <a:r>
              <a:rPr lang="en-US" sz="1400" b="1" spc="20" dirty="0">
                <a:solidFill>
                  <a:schemeClr val="bg1">
                    <a:lumMod val="95000"/>
                  </a:schemeClr>
                </a:solidFill>
              </a:rPr>
              <a:t> </a:t>
            </a:r>
            <a:r>
              <a:rPr lang="en-US" sz="1400" b="1" spc="-5" dirty="0">
                <a:solidFill>
                  <a:schemeClr val="bg1">
                    <a:lumMod val="95000"/>
                  </a:schemeClr>
                </a:solidFill>
              </a:rPr>
              <a:t>-</a:t>
            </a:r>
            <a:r>
              <a:rPr lang="en-US" sz="1400" b="1" spc="5" dirty="0">
                <a:solidFill>
                  <a:schemeClr val="bg1">
                    <a:lumMod val="95000"/>
                  </a:schemeClr>
                </a:solidFill>
              </a:rPr>
              <a:t> </a:t>
            </a:r>
            <a:r>
              <a:rPr lang="en-US" sz="1400" b="1" spc="-20" dirty="0">
                <a:solidFill>
                  <a:schemeClr val="bg1">
                    <a:lumMod val="95000"/>
                  </a:schemeClr>
                </a:solidFill>
              </a:rPr>
              <a:t>98</a:t>
            </a:r>
          </a:p>
        </p:txBody>
      </p:sp>
      <p:sp>
        <p:nvSpPr>
          <p:cNvPr id="13" name="TextBox 12"/>
          <p:cNvSpPr txBox="1"/>
          <p:nvPr/>
        </p:nvSpPr>
        <p:spPr>
          <a:xfrm>
            <a:off x="11508815" y="6434738"/>
            <a:ext cx="381000" cy="307777"/>
          </a:xfrm>
          <a:prstGeom prst="rect">
            <a:avLst/>
          </a:prstGeom>
          <a:noFill/>
        </p:spPr>
        <p:txBody>
          <a:bodyPr wrap="square">
            <a:spAutoFit/>
          </a:bodyPr>
          <a:lstStyle/>
          <a:p>
            <a:r>
              <a:rPr lang="en-US" sz="1400" b="1" dirty="0">
                <a:solidFill>
                  <a:schemeClr val="bg1">
                    <a:lumMod val="95000"/>
                  </a:schemeClr>
                </a:solidFill>
              </a:rPr>
              <a:t>10</a:t>
            </a:r>
            <a:endParaRPr lang="en-IN" sz="1400" b="1" dirty="0">
              <a:solidFill>
                <a:schemeClr val="bg1">
                  <a:lumMod val="95000"/>
                </a:schemeClr>
              </a:solidFill>
            </a:endParaRPr>
          </a:p>
        </p:txBody>
      </p:sp>
      <p:sp>
        <p:nvSpPr>
          <p:cNvPr id="15" name="TextBox 14"/>
          <p:cNvSpPr txBox="1"/>
          <p:nvPr/>
        </p:nvSpPr>
        <p:spPr>
          <a:xfrm>
            <a:off x="152400" y="8230"/>
            <a:ext cx="4572000" cy="372770"/>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17" name="TextBox 16"/>
          <p:cNvSpPr txBox="1"/>
          <p:nvPr/>
        </p:nvSpPr>
        <p:spPr>
          <a:xfrm>
            <a:off x="10591800" y="0"/>
            <a:ext cx="1143000"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2020</a:t>
            </a:r>
            <a:r>
              <a:rPr lang="en-IN" sz="1800" spc="-4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sz="1800" dirty="0">
              <a:latin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FFFFFF"/>
                </a:solidFill>
                <a:latin typeface="Calibri" panose="020F0502020204030204"/>
                <a:cs typeface="Calibri" panose="020F0502020204030204"/>
              </a:rPr>
              <a:t>SMART</a:t>
            </a:r>
            <a:r>
              <a:rPr sz="1800" b="0" spc="-25" dirty="0">
                <a:solidFill>
                  <a:srgbClr val="FFFFFF"/>
                </a:solidFill>
                <a:latin typeface="Calibri" panose="020F0502020204030204"/>
                <a:cs typeface="Calibri" panose="020F0502020204030204"/>
              </a:rPr>
              <a:t> </a:t>
            </a:r>
            <a:r>
              <a:rPr sz="1800" b="0" dirty="0">
                <a:solidFill>
                  <a:srgbClr val="FFFFFF"/>
                </a:solidFill>
                <a:latin typeface="Calibri" panose="020F0502020204030204"/>
                <a:cs typeface="Calibri" panose="020F0502020204030204"/>
              </a:rPr>
              <a:t>ATTENDANCE</a:t>
            </a:r>
            <a:r>
              <a:rPr sz="1800" b="0" spc="-15" dirty="0">
                <a:solidFill>
                  <a:srgbClr val="FFFFFF"/>
                </a:solidFill>
                <a:latin typeface="Calibri" panose="020F0502020204030204"/>
                <a:cs typeface="Calibri" panose="020F0502020204030204"/>
              </a:rPr>
              <a:t> </a:t>
            </a:r>
            <a:r>
              <a:rPr sz="1800" b="0" dirty="0">
                <a:solidFill>
                  <a:srgbClr val="FFFFFF"/>
                </a:solidFill>
                <a:latin typeface="Calibri" panose="020F0502020204030204"/>
                <a:cs typeface="Calibri" panose="020F0502020204030204"/>
              </a:rPr>
              <a:t>MANAGEMENT</a:t>
            </a:r>
            <a:r>
              <a:rPr sz="1800" b="0" spc="-15" dirty="0">
                <a:solidFill>
                  <a:srgbClr val="FFFFFF"/>
                </a:solidFill>
                <a:latin typeface="Calibri" panose="020F0502020204030204"/>
                <a:cs typeface="Calibri" panose="020F0502020204030204"/>
              </a:rPr>
              <a:t> </a:t>
            </a:r>
            <a:r>
              <a:rPr sz="1800" b="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2" name="object 12"/>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3" name="object 13"/>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11</a:t>
            </a:r>
            <a:endParaRPr spc="-5" dirty="0"/>
          </a:p>
        </p:txBody>
      </p:sp>
      <p:pic>
        <p:nvPicPr>
          <p:cNvPr id="14" name="image35.jpeg"/>
          <p:cNvPicPr/>
          <p:nvPr/>
        </p:nvPicPr>
        <p:blipFill>
          <a:blip r:embed="rId4" cstate="print"/>
          <a:stretch>
            <a:fillRect/>
          </a:stretch>
        </p:blipFill>
        <p:spPr>
          <a:xfrm>
            <a:off x="642006" y="1135215"/>
            <a:ext cx="2786994" cy="3970185"/>
          </a:xfrm>
          <a:prstGeom prst="rect">
            <a:avLst/>
          </a:prstGeom>
        </p:spPr>
      </p:pic>
      <p:pic>
        <p:nvPicPr>
          <p:cNvPr id="15" name="image36.jpeg"/>
          <p:cNvPicPr/>
          <p:nvPr/>
        </p:nvPicPr>
        <p:blipFill>
          <a:blip r:embed="rId5" cstate="print"/>
          <a:stretch>
            <a:fillRect/>
          </a:stretch>
        </p:blipFill>
        <p:spPr>
          <a:xfrm>
            <a:off x="4405009" y="1135215"/>
            <a:ext cx="3814669" cy="3970185"/>
          </a:xfrm>
          <a:prstGeom prst="rect">
            <a:avLst/>
          </a:prstGeom>
        </p:spPr>
      </p:pic>
      <p:pic>
        <p:nvPicPr>
          <p:cNvPr id="16" name="image37.png"/>
          <p:cNvPicPr/>
          <p:nvPr/>
        </p:nvPicPr>
        <p:blipFill>
          <a:blip r:embed="rId6" cstate="print"/>
          <a:stretch>
            <a:fillRect/>
          </a:stretch>
        </p:blipFill>
        <p:spPr>
          <a:xfrm>
            <a:off x="8530141" y="1524000"/>
            <a:ext cx="3509781" cy="3024678"/>
          </a:xfrm>
          <a:prstGeom prst="rect">
            <a:avLst/>
          </a:prstGeom>
        </p:spPr>
      </p:pic>
      <p:sp>
        <p:nvSpPr>
          <p:cNvPr id="18" name="TextBox 17"/>
          <p:cNvSpPr txBox="1"/>
          <p:nvPr/>
        </p:nvSpPr>
        <p:spPr>
          <a:xfrm>
            <a:off x="1219200" y="5116551"/>
            <a:ext cx="1857607"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 Absentee’s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Mail</a:t>
            </a:r>
            <a:endParaRPr lang="en-IN" dirty="0"/>
          </a:p>
        </p:txBody>
      </p:sp>
      <p:sp>
        <p:nvSpPr>
          <p:cNvPr id="20" name="TextBox 19"/>
          <p:cNvSpPr txBox="1"/>
          <p:nvPr/>
        </p:nvSpPr>
        <p:spPr>
          <a:xfrm>
            <a:off x="5345439" y="5116551"/>
            <a:ext cx="1933807"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Mark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Absent</a:t>
            </a:r>
            <a:endParaRPr lang="en-IN" dirty="0"/>
          </a:p>
        </p:txBody>
      </p:sp>
      <p:sp>
        <p:nvSpPr>
          <p:cNvPr id="22" name="TextBox 21"/>
          <p:cNvSpPr txBox="1"/>
          <p:nvPr/>
        </p:nvSpPr>
        <p:spPr>
          <a:xfrm>
            <a:off x="9067800" y="4705402"/>
            <a:ext cx="2696971"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Attendance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Excel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Sheet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0" name="object 10"/>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1" name="object 11"/>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12</a:t>
            </a:r>
            <a:endParaRPr spc="-5" dirty="0"/>
          </a:p>
        </p:txBody>
      </p:sp>
      <p:pic>
        <p:nvPicPr>
          <p:cNvPr id="12" name="image38.jpeg"/>
          <p:cNvPicPr/>
          <p:nvPr/>
        </p:nvPicPr>
        <p:blipFill>
          <a:blip r:embed="rId2" cstate="print"/>
          <a:stretch>
            <a:fillRect/>
          </a:stretch>
        </p:blipFill>
        <p:spPr>
          <a:xfrm>
            <a:off x="3048000" y="685800"/>
            <a:ext cx="5638800" cy="4177970"/>
          </a:xfrm>
          <a:prstGeom prst="rect">
            <a:avLst/>
          </a:prstGeom>
        </p:spPr>
      </p:pic>
      <p:sp>
        <p:nvSpPr>
          <p:cNvPr id="14" name="TextBox 13"/>
          <p:cNvSpPr txBox="1"/>
          <p:nvPr/>
        </p:nvSpPr>
        <p:spPr>
          <a:xfrm>
            <a:off x="5447865" y="4863770"/>
            <a:ext cx="1171807"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Quit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2682"/>
            <a:ext cx="12045315" cy="300355"/>
          </a:xfrm>
          <a:prstGeom prst="rect">
            <a:avLst/>
          </a:prstGeom>
        </p:spPr>
        <p:txBody>
          <a:bodyPr vert="horz" wrap="square" lIns="0" tIns="12700" rIns="0" bIns="0" rtlCol="0">
            <a:spAutoFit/>
          </a:bodyPr>
          <a:lstStyle/>
          <a:p>
            <a:pPr marL="12700">
              <a:lnSpc>
                <a:spcPct val="100000"/>
              </a:lnSpc>
              <a:spcBef>
                <a:spcPts val="100"/>
              </a:spcBef>
              <a:tabLst>
                <a:tab pos="11163300" algn="l"/>
              </a:tabLst>
            </a:pPr>
            <a:r>
              <a:rPr sz="2700" spc="-7" baseline="2000" dirty="0">
                <a:solidFill>
                  <a:srgbClr val="FFFFFF"/>
                </a:solidFill>
                <a:latin typeface="Calibri" panose="020F0502020204030204"/>
                <a:cs typeface="Calibri" panose="020F0502020204030204"/>
              </a:rPr>
              <a:t>SMART</a:t>
            </a:r>
            <a:r>
              <a:rPr sz="2700" baseline="2000" dirty="0">
                <a:solidFill>
                  <a:srgbClr val="FFFFFF"/>
                </a:solidFill>
                <a:latin typeface="Calibri" panose="020F0502020204030204"/>
                <a:cs typeface="Calibri" panose="020F0502020204030204"/>
              </a:rPr>
              <a:t> ATTENDANCE</a:t>
            </a:r>
            <a:r>
              <a:rPr sz="2700" spc="15" baseline="2000" dirty="0">
                <a:solidFill>
                  <a:srgbClr val="FFFFFF"/>
                </a:solidFill>
                <a:latin typeface="Calibri" panose="020F0502020204030204"/>
                <a:cs typeface="Calibri" panose="020F0502020204030204"/>
              </a:rPr>
              <a:t> </a:t>
            </a:r>
            <a:r>
              <a:rPr sz="2700" baseline="2000" dirty="0">
                <a:solidFill>
                  <a:srgbClr val="FFFFFF"/>
                </a:solidFill>
                <a:latin typeface="Calibri" panose="020F0502020204030204"/>
                <a:cs typeface="Calibri" panose="020F0502020204030204"/>
              </a:rPr>
              <a:t>MANAGEMENT</a:t>
            </a:r>
            <a:r>
              <a:rPr sz="2700" spc="15" baseline="2000" dirty="0">
                <a:solidFill>
                  <a:srgbClr val="FFFFFF"/>
                </a:solidFill>
                <a:latin typeface="Calibri" panose="020F0502020204030204"/>
                <a:cs typeface="Calibri" panose="020F0502020204030204"/>
              </a:rPr>
              <a:t> </a:t>
            </a:r>
            <a:r>
              <a:rPr sz="2700" spc="-7" baseline="2000" dirty="0">
                <a:solidFill>
                  <a:srgbClr val="FFFFFF"/>
                </a:solidFill>
                <a:latin typeface="Calibri" panose="020F0502020204030204"/>
                <a:cs typeface="Calibri" panose="020F0502020204030204"/>
              </a:rPr>
              <a:t>SYSTEM	</a:t>
            </a:r>
            <a:r>
              <a:rPr sz="1800" spc="-5" dirty="0">
                <a:solidFill>
                  <a:srgbClr val="FFFFFF"/>
                </a:solidFill>
                <a:latin typeface="Calibri" panose="020F0502020204030204"/>
                <a:cs typeface="Calibri" panose="020F0502020204030204"/>
              </a:rPr>
              <a:t>2020</a:t>
            </a:r>
            <a:r>
              <a:rPr sz="1800" spc="-4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dirty="0">
              <a:latin typeface="Calibri" panose="020F0502020204030204"/>
              <a:cs typeface="Calibri" panose="020F0502020204030204"/>
            </a:endParaRPr>
          </a:p>
        </p:txBody>
      </p:sp>
      <p:grpSp>
        <p:nvGrpSpPr>
          <p:cNvPr id="3" name="object 3"/>
          <p:cNvGrpSpPr/>
          <p:nvPr/>
        </p:nvGrpSpPr>
        <p:grpSpPr>
          <a:xfrm>
            <a:off x="0" y="399288"/>
            <a:ext cx="12152630" cy="631190"/>
            <a:chOff x="0" y="399288"/>
            <a:chExt cx="12152630" cy="631190"/>
          </a:xfrm>
        </p:grpSpPr>
        <p:pic>
          <p:nvPicPr>
            <p:cNvPr id="4" name="object 4"/>
            <p:cNvPicPr/>
            <p:nvPr/>
          </p:nvPicPr>
          <p:blipFill>
            <a:blip r:embed="rId2" cstate="print"/>
            <a:stretch>
              <a:fillRect/>
            </a:stretch>
          </p:blipFill>
          <p:spPr>
            <a:xfrm>
              <a:off x="0" y="399288"/>
              <a:ext cx="630936" cy="627888"/>
            </a:xfrm>
            <a:prstGeom prst="rect">
              <a:avLst/>
            </a:prstGeom>
          </p:spPr>
        </p:pic>
        <p:pic>
          <p:nvPicPr>
            <p:cNvPr id="5" name="object 5"/>
            <p:cNvPicPr/>
            <p:nvPr/>
          </p:nvPicPr>
          <p:blipFill>
            <a:blip r:embed="rId3" cstate="print"/>
            <a:stretch>
              <a:fillRect/>
            </a:stretch>
          </p:blipFill>
          <p:spPr>
            <a:xfrm>
              <a:off x="11521440" y="399288"/>
              <a:ext cx="630935" cy="630936"/>
            </a:xfrm>
            <a:prstGeom prst="rect">
              <a:avLst/>
            </a:prstGeom>
          </p:spPr>
        </p:pic>
      </p:grpSp>
      <p:sp>
        <p:nvSpPr>
          <p:cNvPr id="6" name="object 6"/>
          <p:cNvSpPr txBox="1">
            <a:spLocks noGrp="1"/>
          </p:cNvSpPr>
          <p:nvPr>
            <p:ph type="title"/>
          </p:nvPr>
        </p:nvSpPr>
        <p:spPr>
          <a:xfrm>
            <a:off x="1295780" y="698449"/>
            <a:ext cx="9599295" cy="574675"/>
          </a:xfrm>
          <a:prstGeom prst="rect">
            <a:avLst/>
          </a:prstGeom>
        </p:spPr>
        <p:txBody>
          <a:bodyPr vert="horz" wrap="square" lIns="0" tIns="12700" rIns="0" bIns="0" rtlCol="0">
            <a:spAutoFit/>
          </a:bodyPr>
          <a:lstStyle/>
          <a:p>
            <a:pPr marL="12700">
              <a:lnSpc>
                <a:spcPct val="100000"/>
              </a:lnSpc>
              <a:spcBef>
                <a:spcPts val="100"/>
              </a:spcBef>
              <a:tabLst>
                <a:tab pos="3187700" algn="l"/>
              </a:tabLst>
            </a:pPr>
            <a:r>
              <a:rPr sz="3600" b="0" spc="-5" dirty="0">
                <a:latin typeface="Times New Roman" panose="02020603050405020304"/>
                <a:cs typeface="Times New Roman" panose="02020603050405020304"/>
              </a:rPr>
              <a:t>CONCLUSION</a:t>
            </a:r>
            <a:r>
              <a:rPr lang="en-US" sz="3600" b="0" spc="-5" dirty="0">
                <a:latin typeface="Times New Roman" panose="02020603050405020304"/>
                <a:cs typeface="Times New Roman" panose="02020603050405020304"/>
              </a:rPr>
              <a:t> </a:t>
            </a:r>
            <a:r>
              <a:rPr sz="3600" b="0" dirty="0">
                <a:latin typeface="Times New Roman" panose="02020603050405020304"/>
                <a:cs typeface="Times New Roman" panose="02020603050405020304"/>
              </a:rPr>
              <a:t>and</a:t>
            </a:r>
            <a:r>
              <a:rPr sz="3600" b="0" spc="-30" dirty="0">
                <a:latin typeface="Times New Roman" panose="02020603050405020304"/>
                <a:cs typeface="Times New Roman" panose="02020603050405020304"/>
              </a:rPr>
              <a:t> </a:t>
            </a:r>
            <a:r>
              <a:rPr sz="3600" b="0" spc="-5" dirty="0">
                <a:latin typeface="Times New Roman" panose="02020603050405020304"/>
                <a:cs typeface="Times New Roman" panose="02020603050405020304"/>
              </a:rPr>
              <a:t>FUTURE</a:t>
            </a:r>
            <a:r>
              <a:rPr sz="3600" b="0" spc="-15" dirty="0">
                <a:latin typeface="Times New Roman" panose="02020603050405020304"/>
                <a:cs typeface="Times New Roman" panose="02020603050405020304"/>
              </a:rPr>
              <a:t> </a:t>
            </a:r>
            <a:r>
              <a:rPr sz="3600" b="0" spc="-5" dirty="0">
                <a:latin typeface="Times New Roman" panose="02020603050405020304"/>
                <a:cs typeface="Times New Roman" panose="02020603050405020304"/>
              </a:rPr>
              <a:t>ENHANCEMENTS</a:t>
            </a:r>
            <a:endParaRPr sz="3600" dirty="0">
              <a:latin typeface="Times New Roman" panose="02020603050405020304"/>
              <a:cs typeface="Times New Roman" panose="02020603050405020304"/>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9" name="object 9"/>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0" name="object 10"/>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13</a:t>
            </a:r>
            <a:endParaRPr spc="-5" dirty="0"/>
          </a:p>
        </p:txBody>
      </p:sp>
      <p:sp>
        <p:nvSpPr>
          <p:cNvPr id="7" name="object 7"/>
          <p:cNvSpPr txBox="1"/>
          <p:nvPr/>
        </p:nvSpPr>
        <p:spPr>
          <a:xfrm>
            <a:off x="537653" y="1298325"/>
            <a:ext cx="11100435" cy="5160387"/>
          </a:xfrm>
          <a:prstGeom prst="rect">
            <a:avLst/>
          </a:prstGeom>
        </p:spPr>
        <p:txBody>
          <a:bodyPr vert="horz" wrap="square" lIns="0" tIns="12700" rIns="0" bIns="0" rtlCol="0">
            <a:spAutoFit/>
          </a:bodyPr>
          <a:lstStyle/>
          <a:p>
            <a:pPr marL="12700" marR="5715" algn="just">
              <a:lnSpc>
                <a:spcPct val="100000"/>
              </a:lnSpc>
              <a:spcBef>
                <a:spcPts val="100"/>
              </a:spcBef>
              <a:buSzPct val="96000"/>
              <a:buFont typeface="Arial MT"/>
              <a:buChar char="•"/>
              <a:tabLst>
                <a:tab pos="120650" algn="l"/>
              </a:tabLst>
            </a:pPr>
            <a:r>
              <a:rPr sz="2400" spc="-10" dirty="0">
                <a:latin typeface="+mj-lt"/>
                <a:cs typeface="Calibri Light" panose="020F0302020204030204"/>
              </a:rPr>
              <a:t>Finally </a:t>
            </a:r>
            <a:r>
              <a:rPr sz="2400" spc="-5" dirty="0">
                <a:latin typeface="+mj-lt"/>
                <a:cs typeface="Calibri Light" panose="020F0302020204030204"/>
              </a:rPr>
              <a:t>in </a:t>
            </a:r>
            <a:r>
              <a:rPr sz="2400" spc="-30" dirty="0">
                <a:latin typeface="+mj-lt"/>
                <a:cs typeface="Calibri Light" panose="020F0302020204030204"/>
              </a:rPr>
              <a:t>student attendance management </a:t>
            </a:r>
            <a:r>
              <a:rPr sz="2400" spc="-40" dirty="0">
                <a:latin typeface="+mj-lt"/>
                <a:cs typeface="Calibri Light" panose="020F0302020204030204"/>
              </a:rPr>
              <a:t>system, </a:t>
            </a:r>
            <a:r>
              <a:rPr sz="2400" spc="-10" dirty="0">
                <a:latin typeface="+mj-lt"/>
                <a:cs typeface="Calibri Light" panose="020F0302020204030204"/>
              </a:rPr>
              <a:t>the </a:t>
            </a:r>
            <a:r>
              <a:rPr sz="2400" spc="-30" dirty="0">
                <a:latin typeface="+mj-lt"/>
                <a:cs typeface="Calibri Light" panose="020F0302020204030204"/>
              </a:rPr>
              <a:t>outcome </a:t>
            </a:r>
            <a:r>
              <a:rPr sz="2400" spc="-5" dirty="0">
                <a:latin typeface="+mj-lt"/>
                <a:cs typeface="Calibri Light" panose="020F0302020204030204"/>
              </a:rPr>
              <a:t>of all </a:t>
            </a:r>
            <a:r>
              <a:rPr sz="2400" spc="-15" dirty="0">
                <a:latin typeface="+mj-lt"/>
                <a:cs typeface="Calibri Light" panose="020F0302020204030204"/>
              </a:rPr>
              <a:t>the </a:t>
            </a:r>
            <a:r>
              <a:rPr sz="2400" spc="-25" dirty="0">
                <a:latin typeface="+mj-lt"/>
                <a:cs typeface="Calibri Light" panose="020F0302020204030204"/>
              </a:rPr>
              <a:t>hard </a:t>
            </a:r>
            <a:r>
              <a:rPr sz="2400" spc="-30" dirty="0">
                <a:latin typeface="+mj-lt"/>
                <a:cs typeface="Calibri Light" panose="020F0302020204030204"/>
              </a:rPr>
              <a:t>work </a:t>
            </a:r>
            <a:r>
              <a:rPr sz="2400" spc="-25" dirty="0">
                <a:latin typeface="+mj-lt"/>
                <a:cs typeface="Calibri Light" panose="020F0302020204030204"/>
              </a:rPr>
              <a:t>done </a:t>
            </a:r>
            <a:r>
              <a:rPr sz="2400" spc="-20" dirty="0">
                <a:latin typeface="+mj-lt"/>
                <a:cs typeface="Calibri Light" panose="020F0302020204030204"/>
              </a:rPr>
              <a:t> </a:t>
            </a:r>
            <a:r>
              <a:rPr sz="2400" spc="-10" dirty="0">
                <a:latin typeface="+mj-lt"/>
                <a:cs typeface="Calibri Light" panose="020F0302020204030204"/>
              </a:rPr>
              <a:t>for</a:t>
            </a:r>
            <a:r>
              <a:rPr sz="2400" spc="-105" dirty="0">
                <a:latin typeface="+mj-lt"/>
                <a:cs typeface="Calibri Light" panose="020F0302020204030204"/>
              </a:rPr>
              <a:t> </a:t>
            </a:r>
            <a:r>
              <a:rPr sz="2400" spc="-25" dirty="0">
                <a:latin typeface="+mj-lt"/>
                <a:cs typeface="Calibri Light" panose="020F0302020204030204"/>
              </a:rPr>
              <a:t>attendance</a:t>
            </a:r>
            <a:r>
              <a:rPr sz="2400" spc="-95" dirty="0">
                <a:latin typeface="+mj-lt"/>
                <a:cs typeface="Calibri Light" panose="020F0302020204030204"/>
              </a:rPr>
              <a:t> </a:t>
            </a:r>
            <a:r>
              <a:rPr sz="2400" spc="-25" dirty="0">
                <a:latin typeface="+mj-lt"/>
                <a:cs typeface="Calibri Light" panose="020F0302020204030204"/>
              </a:rPr>
              <a:t>management</a:t>
            </a:r>
            <a:r>
              <a:rPr sz="2400" spc="-85" dirty="0">
                <a:latin typeface="+mj-lt"/>
                <a:cs typeface="Calibri Light" panose="020F0302020204030204"/>
              </a:rPr>
              <a:t> </a:t>
            </a:r>
            <a:r>
              <a:rPr sz="2400" spc="-30" dirty="0">
                <a:latin typeface="+mj-lt"/>
                <a:cs typeface="Calibri Light" panose="020F0302020204030204"/>
              </a:rPr>
              <a:t>system</a:t>
            </a:r>
            <a:r>
              <a:rPr sz="2400" spc="-114" dirty="0">
                <a:latin typeface="+mj-lt"/>
                <a:cs typeface="Calibri Light" panose="020F0302020204030204"/>
              </a:rPr>
              <a:t> </a:t>
            </a:r>
            <a:r>
              <a:rPr sz="2400" spc="10" dirty="0">
                <a:latin typeface="+mj-lt"/>
                <a:cs typeface="Calibri Light" panose="020F0302020204030204"/>
              </a:rPr>
              <a:t>is</a:t>
            </a:r>
            <a:r>
              <a:rPr sz="2400" spc="-35" dirty="0">
                <a:latin typeface="+mj-lt"/>
                <a:cs typeface="Calibri Light" panose="020F0302020204030204"/>
              </a:rPr>
              <a:t> </a:t>
            </a:r>
            <a:r>
              <a:rPr sz="2400" spc="-15" dirty="0">
                <a:latin typeface="+mj-lt"/>
                <a:cs typeface="Calibri Light" panose="020F0302020204030204"/>
              </a:rPr>
              <a:t>here.</a:t>
            </a:r>
            <a:endParaRPr sz="2400" dirty="0">
              <a:latin typeface="+mj-lt"/>
              <a:cs typeface="Calibri Light" panose="020F0302020204030204"/>
            </a:endParaRPr>
          </a:p>
          <a:p>
            <a:pPr>
              <a:lnSpc>
                <a:spcPct val="100000"/>
              </a:lnSpc>
              <a:spcBef>
                <a:spcPts val="10"/>
              </a:spcBef>
              <a:buFont typeface="Arial MT"/>
              <a:buChar char="•"/>
            </a:pPr>
            <a:endParaRPr sz="2350" dirty="0">
              <a:latin typeface="+mj-lt"/>
              <a:cs typeface="Calibri Light" panose="020F0302020204030204"/>
            </a:endParaRPr>
          </a:p>
          <a:p>
            <a:pPr marL="120015" indent="-107950" algn="just">
              <a:lnSpc>
                <a:spcPct val="100000"/>
              </a:lnSpc>
              <a:buSzPct val="96000"/>
              <a:buFont typeface="Arial MT"/>
              <a:buChar char="•"/>
              <a:tabLst>
                <a:tab pos="120650" algn="l"/>
              </a:tabLst>
            </a:pPr>
            <a:r>
              <a:rPr sz="2400" spc="-10" dirty="0">
                <a:latin typeface="+mj-lt"/>
                <a:cs typeface="Calibri Light" panose="020F0302020204030204"/>
              </a:rPr>
              <a:t>It</a:t>
            </a:r>
            <a:r>
              <a:rPr sz="2400" spc="350" dirty="0">
                <a:latin typeface="+mj-lt"/>
                <a:cs typeface="Calibri Light" panose="020F0302020204030204"/>
              </a:rPr>
              <a:t> </a:t>
            </a:r>
            <a:r>
              <a:rPr sz="2400" spc="-5" dirty="0">
                <a:latin typeface="+mj-lt"/>
                <a:cs typeface="Calibri Light" panose="020F0302020204030204"/>
              </a:rPr>
              <a:t>is</a:t>
            </a:r>
            <a:r>
              <a:rPr sz="2400" spc="335" dirty="0">
                <a:latin typeface="+mj-lt"/>
                <a:cs typeface="Calibri Light" panose="020F0302020204030204"/>
              </a:rPr>
              <a:t> </a:t>
            </a:r>
            <a:r>
              <a:rPr sz="2400" dirty="0">
                <a:latin typeface="+mj-lt"/>
                <a:cs typeface="Calibri Light" panose="020F0302020204030204"/>
              </a:rPr>
              <a:t>a</a:t>
            </a:r>
            <a:r>
              <a:rPr sz="2400" spc="340" dirty="0">
                <a:latin typeface="+mj-lt"/>
                <a:cs typeface="Calibri Light" panose="020F0302020204030204"/>
              </a:rPr>
              <a:t> </a:t>
            </a:r>
            <a:r>
              <a:rPr sz="2400" spc="-30" dirty="0">
                <a:latin typeface="+mj-lt"/>
                <a:cs typeface="Calibri Light" panose="020F0302020204030204"/>
              </a:rPr>
              <a:t>software</a:t>
            </a:r>
            <a:r>
              <a:rPr sz="2400" spc="345" dirty="0">
                <a:latin typeface="+mj-lt"/>
                <a:cs typeface="Calibri Light" panose="020F0302020204030204"/>
              </a:rPr>
              <a:t> </a:t>
            </a:r>
            <a:r>
              <a:rPr sz="2400" spc="-15" dirty="0">
                <a:latin typeface="+mj-lt"/>
                <a:cs typeface="Calibri Light" panose="020F0302020204030204"/>
              </a:rPr>
              <a:t>which</a:t>
            </a:r>
            <a:r>
              <a:rPr sz="2400" spc="325" dirty="0">
                <a:latin typeface="+mj-lt"/>
                <a:cs typeface="Calibri Light" panose="020F0302020204030204"/>
              </a:rPr>
              <a:t> </a:t>
            </a:r>
            <a:r>
              <a:rPr sz="2400" spc="-15" dirty="0">
                <a:latin typeface="+mj-lt"/>
                <a:cs typeface="Calibri Light" panose="020F0302020204030204"/>
              </a:rPr>
              <a:t>helps</a:t>
            </a:r>
            <a:r>
              <a:rPr sz="2400" spc="335" dirty="0">
                <a:latin typeface="+mj-lt"/>
                <a:cs typeface="Calibri Light" panose="020F0302020204030204"/>
              </a:rPr>
              <a:t> </a:t>
            </a:r>
            <a:r>
              <a:rPr sz="2400" spc="-15" dirty="0">
                <a:latin typeface="+mj-lt"/>
                <a:cs typeface="Calibri Light" panose="020F0302020204030204"/>
              </a:rPr>
              <a:t>the</a:t>
            </a:r>
            <a:r>
              <a:rPr sz="2400" spc="335" dirty="0">
                <a:latin typeface="+mj-lt"/>
                <a:cs typeface="Calibri Light" panose="020F0302020204030204"/>
              </a:rPr>
              <a:t> </a:t>
            </a:r>
            <a:r>
              <a:rPr sz="2400" spc="-15" dirty="0">
                <a:latin typeface="+mj-lt"/>
                <a:cs typeface="Calibri Light" panose="020F0302020204030204"/>
              </a:rPr>
              <a:t>user</a:t>
            </a:r>
            <a:r>
              <a:rPr sz="2400" spc="335" dirty="0">
                <a:latin typeface="+mj-lt"/>
                <a:cs typeface="Calibri Light" panose="020F0302020204030204"/>
              </a:rPr>
              <a:t> </a:t>
            </a:r>
            <a:r>
              <a:rPr sz="2400" spc="-25" dirty="0">
                <a:latin typeface="+mj-lt"/>
                <a:cs typeface="Calibri Light" panose="020F0302020204030204"/>
              </a:rPr>
              <a:t>to</a:t>
            </a:r>
            <a:r>
              <a:rPr sz="2400" spc="350" dirty="0">
                <a:latin typeface="+mj-lt"/>
                <a:cs typeface="Calibri Light" panose="020F0302020204030204"/>
              </a:rPr>
              <a:t> </a:t>
            </a:r>
            <a:r>
              <a:rPr sz="2400" spc="-30" dirty="0">
                <a:latin typeface="+mj-lt"/>
                <a:cs typeface="Calibri Light" panose="020F0302020204030204"/>
              </a:rPr>
              <a:t>work</a:t>
            </a:r>
            <a:r>
              <a:rPr sz="2400" spc="345" dirty="0">
                <a:latin typeface="+mj-lt"/>
                <a:cs typeface="Calibri Light" panose="020F0302020204030204"/>
              </a:rPr>
              <a:t> </a:t>
            </a:r>
            <a:r>
              <a:rPr sz="2400" spc="-10" dirty="0">
                <a:latin typeface="+mj-lt"/>
                <a:cs typeface="Calibri Light" panose="020F0302020204030204"/>
              </a:rPr>
              <a:t>with</a:t>
            </a:r>
            <a:r>
              <a:rPr sz="2400" spc="330" dirty="0">
                <a:latin typeface="+mj-lt"/>
                <a:cs typeface="Calibri Light" panose="020F0302020204030204"/>
              </a:rPr>
              <a:t> </a:t>
            </a:r>
            <a:r>
              <a:rPr sz="2400" spc="-10" dirty="0">
                <a:latin typeface="+mj-lt"/>
                <a:cs typeface="Calibri Light" panose="020F0302020204030204"/>
              </a:rPr>
              <a:t>the</a:t>
            </a:r>
            <a:r>
              <a:rPr sz="2400" spc="335" dirty="0">
                <a:latin typeface="+mj-lt"/>
                <a:cs typeface="Calibri Light" panose="020F0302020204030204"/>
              </a:rPr>
              <a:t> </a:t>
            </a:r>
            <a:r>
              <a:rPr sz="2400" spc="-30" dirty="0">
                <a:latin typeface="+mj-lt"/>
                <a:cs typeface="Calibri Light" panose="020F0302020204030204"/>
              </a:rPr>
              <a:t>attendance,</a:t>
            </a:r>
            <a:r>
              <a:rPr sz="2400" spc="315" dirty="0">
                <a:latin typeface="+mj-lt"/>
                <a:cs typeface="Calibri Light" panose="020F0302020204030204"/>
              </a:rPr>
              <a:t> </a:t>
            </a:r>
            <a:r>
              <a:rPr sz="2400" spc="-30" dirty="0">
                <a:latin typeface="+mj-lt"/>
                <a:cs typeface="Calibri Light" panose="020F0302020204030204"/>
              </a:rPr>
              <a:t>fees</a:t>
            </a:r>
            <a:r>
              <a:rPr sz="2400" spc="320" dirty="0">
                <a:latin typeface="+mj-lt"/>
                <a:cs typeface="Calibri Light" panose="020F0302020204030204"/>
              </a:rPr>
              <a:t> </a:t>
            </a:r>
            <a:r>
              <a:rPr sz="2400" spc="-25" dirty="0">
                <a:latin typeface="+mj-lt"/>
                <a:cs typeface="Calibri Light" panose="020F0302020204030204"/>
              </a:rPr>
              <a:t>update,</a:t>
            </a:r>
            <a:r>
              <a:rPr sz="2400" spc="340" dirty="0">
                <a:latin typeface="+mj-lt"/>
                <a:cs typeface="Calibri Light" panose="020F0302020204030204"/>
              </a:rPr>
              <a:t> </a:t>
            </a:r>
            <a:r>
              <a:rPr sz="2400" spc="-35" dirty="0">
                <a:latin typeface="+mj-lt"/>
                <a:cs typeface="Calibri Light" panose="020F0302020204030204"/>
              </a:rPr>
              <a:t>course</a:t>
            </a:r>
            <a:endParaRPr sz="2400" dirty="0">
              <a:latin typeface="+mj-lt"/>
              <a:cs typeface="Calibri Light" panose="020F0302020204030204"/>
            </a:endParaRPr>
          </a:p>
          <a:p>
            <a:pPr marL="12700">
              <a:lnSpc>
                <a:spcPct val="100000"/>
              </a:lnSpc>
              <a:spcBef>
                <a:spcPts val="5"/>
              </a:spcBef>
            </a:pPr>
            <a:r>
              <a:rPr sz="2400" spc="-15" dirty="0">
                <a:latin typeface="+mj-lt"/>
                <a:cs typeface="Calibri Light" panose="020F0302020204030204"/>
              </a:rPr>
              <a:t>update</a:t>
            </a:r>
            <a:r>
              <a:rPr sz="2400" spc="-120" dirty="0">
                <a:latin typeface="+mj-lt"/>
                <a:cs typeface="Calibri Light" panose="020F0302020204030204"/>
              </a:rPr>
              <a:t> </a:t>
            </a:r>
            <a:r>
              <a:rPr sz="2400" spc="5" dirty="0">
                <a:latin typeface="+mj-lt"/>
                <a:cs typeface="Calibri Light" panose="020F0302020204030204"/>
              </a:rPr>
              <a:t>and</a:t>
            </a:r>
            <a:r>
              <a:rPr sz="2400" spc="-114" dirty="0">
                <a:latin typeface="+mj-lt"/>
                <a:cs typeface="Calibri Light" panose="020F0302020204030204"/>
              </a:rPr>
              <a:t> </a:t>
            </a:r>
            <a:r>
              <a:rPr sz="2400" spc="-15" dirty="0">
                <a:latin typeface="+mj-lt"/>
                <a:cs typeface="Calibri Light" panose="020F0302020204030204"/>
              </a:rPr>
              <a:t>messages</a:t>
            </a:r>
            <a:r>
              <a:rPr sz="2400" spc="-90" dirty="0">
                <a:latin typeface="+mj-lt"/>
                <a:cs typeface="Calibri Light" panose="020F0302020204030204"/>
              </a:rPr>
              <a:t> </a:t>
            </a:r>
            <a:r>
              <a:rPr sz="2400" spc="-10" dirty="0">
                <a:latin typeface="+mj-lt"/>
                <a:cs typeface="Calibri Light" panose="020F0302020204030204"/>
              </a:rPr>
              <a:t>etc.</a:t>
            </a:r>
            <a:endParaRPr sz="2400" dirty="0">
              <a:latin typeface="+mj-lt"/>
              <a:cs typeface="Calibri Light" panose="020F0302020204030204"/>
            </a:endParaRPr>
          </a:p>
          <a:p>
            <a:pPr>
              <a:lnSpc>
                <a:spcPct val="100000"/>
              </a:lnSpc>
              <a:spcBef>
                <a:spcPts val="10"/>
              </a:spcBef>
            </a:pPr>
            <a:endParaRPr sz="2350" dirty="0">
              <a:latin typeface="+mj-lt"/>
              <a:cs typeface="Calibri Light" panose="020F0302020204030204"/>
            </a:endParaRPr>
          </a:p>
          <a:p>
            <a:pPr marL="12700" marR="5080" algn="just">
              <a:lnSpc>
                <a:spcPct val="100000"/>
              </a:lnSpc>
              <a:spcBef>
                <a:spcPts val="5"/>
              </a:spcBef>
              <a:buSzPct val="96000"/>
              <a:buFont typeface="Arial MT"/>
              <a:buChar char="•"/>
              <a:tabLst>
                <a:tab pos="120650" algn="l"/>
              </a:tabLst>
            </a:pPr>
            <a:r>
              <a:rPr sz="2400" spc="-10" dirty="0">
                <a:latin typeface="+mj-lt"/>
                <a:cs typeface="Calibri Light" panose="020F0302020204030204"/>
              </a:rPr>
              <a:t>This </a:t>
            </a:r>
            <a:r>
              <a:rPr sz="2400" spc="-30" dirty="0">
                <a:latin typeface="+mj-lt"/>
                <a:cs typeface="Calibri Light" panose="020F0302020204030204"/>
              </a:rPr>
              <a:t>software </a:t>
            </a:r>
            <a:r>
              <a:rPr sz="2400" spc="-25" dirty="0">
                <a:latin typeface="+mj-lt"/>
                <a:cs typeface="Calibri Light" panose="020F0302020204030204"/>
              </a:rPr>
              <a:t>reduces </a:t>
            </a:r>
            <a:r>
              <a:rPr sz="2400" spc="-20" dirty="0">
                <a:latin typeface="+mj-lt"/>
                <a:cs typeface="Calibri Light" panose="020F0302020204030204"/>
              </a:rPr>
              <a:t>the </a:t>
            </a:r>
            <a:r>
              <a:rPr sz="2400" spc="-30" dirty="0">
                <a:latin typeface="+mj-lt"/>
                <a:cs typeface="Calibri Light" panose="020F0302020204030204"/>
              </a:rPr>
              <a:t>amount </a:t>
            </a:r>
            <a:r>
              <a:rPr sz="2400" spc="-15" dirty="0">
                <a:latin typeface="+mj-lt"/>
                <a:cs typeface="Calibri Light" panose="020F0302020204030204"/>
              </a:rPr>
              <a:t>of </a:t>
            </a:r>
            <a:r>
              <a:rPr sz="2400" spc="-25" dirty="0">
                <a:latin typeface="+mj-lt"/>
                <a:cs typeface="Calibri Light" panose="020F0302020204030204"/>
              </a:rPr>
              <a:t>manual </a:t>
            </a:r>
            <a:r>
              <a:rPr sz="2400" spc="-35" dirty="0">
                <a:latin typeface="+mj-lt"/>
                <a:cs typeface="Calibri Light" panose="020F0302020204030204"/>
              </a:rPr>
              <a:t>data </a:t>
            </a:r>
            <a:r>
              <a:rPr sz="2400" spc="-20" dirty="0">
                <a:latin typeface="+mj-lt"/>
                <a:cs typeface="Calibri Light" panose="020F0302020204030204"/>
              </a:rPr>
              <a:t>entry </a:t>
            </a:r>
            <a:r>
              <a:rPr sz="2400" spc="-10" dirty="0">
                <a:latin typeface="+mj-lt"/>
                <a:cs typeface="Calibri Light" panose="020F0302020204030204"/>
              </a:rPr>
              <a:t>and </a:t>
            </a:r>
            <a:r>
              <a:rPr sz="2400" spc="-20" dirty="0">
                <a:latin typeface="+mj-lt"/>
                <a:cs typeface="Calibri Light" panose="020F0302020204030204"/>
              </a:rPr>
              <a:t>gives </a:t>
            </a:r>
            <a:r>
              <a:rPr sz="2400" spc="-30" dirty="0">
                <a:latin typeface="+mj-lt"/>
                <a:cs typeface="Calibri Light" panose="020F0302020204030204"/>
              </a:rPr>
              <a:t>greater </a:t>
            </a:r>
            <a:r>
              <a:rPr sz="2400" spc="-40" dirty="0">
                <a:latin typeface="+mj-lt"/>
                <a:cs typeface="Calibri Light" panose="020F0302020204030204"/>
              </a:rPr>
              <a:t>efficiency. </a:t>
            </a:r>
            <a:r>
              <a:rPr sz="2400" spc="-20" dirty="0">
                <a:latin typeface="+mj-lt"/>
                <a:cs typeface="Calibri Light" panose="020F0302020204030204"/>
              </a:rPr>
              <a:t>The </a:t>
            </a:r>
            <a:r>
              <a:rPr sz="2400" spc="-15" dirty="0">
                <a:latin typeface="+mj-lt"/>
                <a:cs typeface="Calibri Light" panose="020F0302020204030204"/>
              </a:rPr>
              <a:t> </a:t>
            </a:r>
            <a:r>
              <a:rPr sz="2400" spc="-10" dirty="0">
                <a:latin typeface="+mj-lt"/>
                <a:cs typeface="Calibri Light" panose="020F0302020204030204"/>
              </a:rPr>
              <a:t>User </a:t>
            </a:r>
            <a:r>
              <a:rPr sz="2400" spc="-30" dirty="0">
                <a:latin typeface="+mj-lt"/>
                <a:cs typeface="Calibri Light" panose="020F0302020204030204"/>
              </a:rPr>
              <a:t>Interface </a:t>
            </a:r>
            <a:r>
              <a:rPr sz="2400" spc="-15" dirty="0">
                <a:latin typeface="+mj-lt"/>
                <a:cs typeface="Calibri Light" panose="020F0302020204030204"/>
              </a:rPr>
              <a:t>of </a:t>
            </a:r>
            <a:r>
              <a:rPr sz="2400" spc="-5" dirty="0">
                <a:latin typeface="+mj-lt"/>
                <a:cs typeface="Calibri Light" panose="020F0302020204030204"/>
              </a:rPr>
              <a:t>it is </a:t>
            </a:r>
            <a:r>
              <a:rPr sz="2400" spc="-20" dirty="0">
                <a:latin typeface="+mj-lt"/>
                <a:cs typeface="Calibri Light" panose="020F0302020204030204"/>
              </a:rPr>
              <a:t>very friendly </a:t>
            </a:r>
            <a:r>
              <a:rPr sz="2400" spc="-10" dirty="0">
                <a:latin typeface="+mj-lt"/>
                <a:cs typeface="Calibri Light" panose="020F0302020204030204"/>
              </a:rPr>
              <a:t>and </a:t>
            </a:r>
            <a:r>
              <a:rPr sz="2400" spc="-15" dirty="0">
                <a:latin typeface="+mj-lt"/>
                <a:cs typeface="Calibri Light" panose="020F0302020204030204"/>
              </a:rPr>
              <a:t>can </a:t>
            </a:r>
            <a:r>
              <a:rPr sz="2400" spc="-25" dirty="0">
                <a:latin typeface="+mj-lt"/>
                <a:cs typeface="Calibri Light" panose="020F0302020204030204"/>
              </a:rPr>
              <a:t>be </a:t>
            </a:r>
            <a:r>
              <a:rPr sz="2400" spc="-15" dirty="0">
                <a:latin typeface="+mj-lt"/>
                <a:cs typeface="Calibri Light" panose="020F0302020204030204"/>
              </a:rPr>
              <a:t>easily used by </a:t>
            </a:r>
            <a:r>
              <a:rPr sz="2400" spc="-30" dirty="0">
                <a:latin typeface="+mj-lt"/>
                <a:cs typeface="Calibri Light" panose="020F0302020204030204"/>
              </a:rPr>
              <a:t>anyone. </a:t>
            </a:r>
            <a:r>
              <a:rPr sz="2400" spc="-5" dirty="0">
                <a:latin typeface="+mj-lt"/>
                <a:cs typeface="Calibri Light" panose="020F0302020204030204"/>
              </a:rPr>
              <a:t>It </a:t>
            </a:r>
            <a:r>
              <a:rPr sz="2400" spc="-15" dirty="0">
                <a:latin typeface="+mj-lt"/>
                <a:cs typeface="Calibri Light" panose="020F0302020204030204"/>
              </a:rPr>
              <a:t>also </a:t>
            </a:r>
            <a:r>
              <a:rPr sz="2400" spc="-25" dirty="0">
                <a:latin typeface="+mj-lt"/>
                <a:cs typeface="Calibri Light" panose="020F0302020204030204"/>
              </a:rPr>
              <a:t>decreases </a:t>
            </a:r>
            <a:r>
              <a:rPr sz="2400" spc="-10" dirty="0">
                <a:latin typeface="+mj-lt"/>
                <a:cs typeface="Calibri Light" panose="020F0302020204030204"/>
              </a:rPr>
              <a:t>the </a:t>
            </a:r>
            <a:r>
              <a:rPr sz="2400" spc="-5" dirty="0">
                <a:latin typeface="+mj-lt"/>
                <a:cs typeface="Calibri Light" panose="020F0302020204030204"/>
              </a:rPr>
              <a:t> </a:t>
            </a:r>
            <a:r>
              <a:rPr sz="2400" spc="-15" dirty="0">
                <a:latin typeface="+mj-lt"/>
                <a:cs typeface="Calibri Light" panose="020F0302020204030204"/>
              </a:rPr>
              <a:t>amount</a:t>
            </a:r>
            <a:r>
              <a:rPr sz="2400" spc="-95" dirty="0">
                <a:latin typeface="+mj-lt"/>
                <a:cs typeface="Calibri Light" panose="020F0302020204030204"/>
              </a:rPr>
              <a:t> </a:t>
            </a:r>
            <a:r>
              <a:rPr sz="2400" spc="5" dirty="0">
                <a:latin typeface="+mj-lt"/>
                <a:cs typeface="Calibri Light" panose="020F0302020204030204"/>
              </a:rPr>
              <a:t>of</a:t>
            </a:r>
            <a:r>
              <a:rPr sz="2400" spc="-110" dirty="0">
                <a:latin typeface="+mj-lt"/>
                <a:cs typeface="Calibri Light" panose="020F0302020204030204"/>
              </a:rPr>
              <a:t> </a:t>
            </a:r>
            <a:r>
              <a:rPr sz="2400" dirty="0">
                <a:latin typeface="+mj-lt"/>
                <a:cs typeface="Calibri Light" panose="020F0302020204030204"/>
              </a:rPr>
              <a:t>time</a:t>
            </a:r>
            <a:r>
              <a:rPr sz="2400" spc="-120" dirty="0">
                <a:latin typeface="+mj-lt"/>
                <a:cs typeface="Calibri Light" panose="020F0302020204030204"/>
              </a:rPr>
              <a:t> </a:t>
            </a:r>
            <a:r>
              <a:rPr sz="2400" spc="5" dirty="0">
                <a:latin typeface="+mj-lt"/>
                <a:cs typeface="Calibri Light" panose="020F0302020204030204"/>
              </a:rPr>
              <a:t>takento</a:t>
            </a:r>
            <a:r>
              <a:rPr sz="2400" spc="-70" dirty="0">
                <a:latin typeface="+mj-lt"/>
                <a:cs typeface="Calibri Light" panose="020F0302020204030204"/>
              </a:rPr>
              <a:t> </a:t>
            </a:r>
            <a:r>
              <a:rPr sz="2400" spc="-5" dirty="0">
                <a:latin typeface="+mj-lt"/>
                <a:cs typeface="Calibri Light" panose="020F0302020204030204"/>
              </a:rPr>
              <a:t>write</a:t>
            </a:r>
            <a:r>
              <a:rPr sz="2400" spc="-95" dirty="0">
                <a:latin typeface="+mj-lt"/>
                <a:cs typeface="Calibri Light" panose="020F0302020204030204"/>
              </a:rPr>
              <a:t> </a:t>
            </a:r>
            <a:r>
              <a:rPr sz="2400" spc="-10" dirty="0">
                <a:latin typeface="+mj-lt"/>
                <a:cs typeface="Calibri Light" panose="020F0302020204030204"/>
              </a:rPr>
              <a:t>details</a:t>
            </a:r>
            <a:r>
              <a:rPr sz="2400" spc="-120" dirty="0">
                <a:latin typeface="+mj-lt"/>
                <a:cs typeface="Calibri Light" panose="020F0302020204030204"/>
              </a:rPr>
              <a:t> </a:t>
            </a:r>
            <a:r>
              <a:rPr sz="2400" spc="5" dirty="0">
                <a:latin typeface="+mj-lt"/>
                <a:cs typeface="Calibri Light" panose="020F0302020204030204"/>
              </a:rPr>
              <a:t>and</a:t>
            </a:r>
            <a:r>
              <a:rPr sz="2400" spc="-65" dirty="0">
                <a:latin typeface="+mj-lt"/>
                <a:cs typeface="Calibri Light" panose="020F0302020204030204"/>
              </a:rPr>
              <a:t> </a:t>
            </a:r>
            <a:r>
              <a:rPr sz="2400" spc="-10" dirty="0">
                <a:latin typeface="+mj-lt"/>
                <a:cs typeface="Calibri Light" panose="020F0302020204030204"/>
              </a:rPr>
              <a:t>other</a:t>
            </a:r>
            <a:r>
              <a:rPr sz="2400" spc="-75" dirty="0">
                <a:latin typeface="+mj-lt"/>
                <a:cs typeface="Calibri Light" panose="020F0302020204030204"/>
              </a:rPr>
              <a:t> </a:t>
            </a:r>
            <a:r>
              <a:rPr sz="2400" spc="-15" dirty="0">
                <a:latin typeface="+mj-lt"/>
                <a:cs typeface="Calibri Light" panose="020F0302020204030204"/>
              </a:rPr>
              <a:t>modules.</a:t>
            </a:r>
            <a:endParaRPr sz="2400" dirty="0">
              <a:latin typeface="+mj-lt"/>
              <a:cs typeface="Calibri Light" panose="020F0302020204030204"/>
            </a:endParaRPr>
          </a:p>
          <a:p>
            <a:pPr>
              <a:lnSpc>
                <a:spcPct val="100000"/>
              </a:lnSpc>
              <a:spcBef>
                <a:spcPts val="15"/>
              </a:spcBef>
              <a:buFont typeface="Arial MT"/>
              <a:buChar char="•"/>
            </a:pPr>
            <a:endParaRPr sz="2350" dirty="0">
              <a:latin typeface="+mj-lt"/>
              <a:cs typeface="Calibri Light" panose="020F0302020204030204"/>
            </a:endParaRPr>
          </a:p>
          <a:p>
            <a:pPr marL="12700" marR="5080" algn="just">
              <a:lnSpc>
                <a:spcPct val="100000"/>
              </a:lnSpc>
              <a:buSzPct val="96000"/>
              <a:buFont typeface="Arial MT"/>
              <a:buChar char="•"/>
              <a:tabLst>
                <a:tab pos="120650" algn="l"/>
              </a:tabLst>
            </a:pPr>
            <a:r>
              <a:rPr sz="2400" spc="-10" dirty="0">
                <a:latin typeface="+mj-lt"/>
                <a:cs typeface="Calibri Light" panose="020F0302020204030204"/>
              </a:rPr>
              <a:t>In </a:t>
            </a:r>
            <a:r>
              <a:rPr sz="2400" spc="-20" dirty="0">
                <a:latin typeface="+mj-lt"/>
                <a:cs typeface="Calibri Light" panose="020F0302020204030204"/>
              </a:rPr>
              <a:t>future </a:t>
            </a:r>
            <a:r>
              <a:rPr sz="2400" spc="-5" dirty="0">
                <a:latin typeface="+mj-lt"/>
                <a:cs typeface="Calibri Light" panose="020F0302020204030204"/>
              </a:rPr>
              <a:t>this </a:t>
            </a:r>
            <a:r>
              <a:rPr sz="2400" spc="-40" dirty="0">
                <a:latin typeface="+mj-lt"/>
                <a:cs typeface="Calibri Light" panose="020F0302020204030204"/>
              </a:rPr>
              <a:t>system </a:t>
            </a:r>
            <a:r>
              <a:rPr sz="2400" spc="-25" dirty="0">
                <a:latin typeface="+mj-lt"/>
                <a:cs typeface="Calibri Light" panose="020F0302020204030204"/>
              </a:rPr>
              <a:t>need </a:t>
            </a:r>
            <a:r>
              <a:rPr sz="2400" spc="-15" dirty="0">
                <a:latin typeface="+mj-lt"/>
                <a:cs typeface="Calibri Light" panose="020F0302020204030204"/>
              </a:rPr>
              <a:t>be </a:t>
            </a:r>
            <a:r>
              <a:rPr sz="2400" spc="-25" dirty="0">
                <a:latin typeface="+mj-lt"/>
                <a:cs typeface="Calibri Light" panose="020F0302020204030204"/>
              </a:rPr>
              <a:t>improved because </a:t>
            </a:r>
            <a:r>
              <a:rPr sz="2400" spc="-20" dirty="0">
                <a:latin typeface="+mj-lt"/>
                <a:cs typeface="Calibri Light" panose="020F0302020204030204"/>
              </a:rPr>
              <a:t>these </a:t>
            </a:r>
            <a:r>
              <a:rPr sz="2400" spc="-40" dirty="0">
                <a:latin typeface="+mj-lt"/>
                <a:cs typeface="Calibri Light" panose="020F0302020204030204"/>
              </a:rPr>
              <a:t>system </a:t>
            </a:r>
            <a:r>
              <a:rPr sz="2400" spc="-25" dirty="0">
                <a:latin typeface="+mj-lt"/>
                <a:cs typeface="Calibri Light" panose="020F0302020204030204"/>
              </a:rPr>
              <a:t>sometimes </a:t>
            </a:r>
            <a:r>
              <a:rPr sz="2400" spc="-20" dirty="0">
                <a:latin typeface="+mj-lt"/>
                <a:cs typeface="Calibri Light" panose="020F0302020204030204"/>
              </a:rPr>
              <a:t>fails </a:t>
            </a:r>
            <a:r>
              <a:rPr sz="2400" spc="-25" dirty="0">
                <a:latin typeface="+mj-lt"/>
                <a:cs typeface="Calibri Light" panose="020F0302020204030204"/>
              </a:rPr>
              <a:t>to </a:t>
            </a:r>
            <a:r>
              <a:rPr sz="2400" spc="-35" dirty="0">
                <a:latin typeface="+mj-lt"/>
                <a:cs typeface="Calibri Light" panose="020F0302020204030204"/>
              </a:rPr>
              <a:t>recognize </a:t>
            </a:r>
            <a:r>
              <a:rPr sz="2400" spc="-30" dirty="0">
                <a:latin typeface="+mj-lt"/>
                <a:cs typeface="Calibri Light" panose="020F0302020204030204"/>
              </a:rPr>
              <a:t> </a:t>
            </a:r>
            <a:r>
              <a:rPr sz="2400" spc="-25" dirty="0">
                <a:latin typeface="+mj-lt"/>
                <a:cs typeface="Calibri Light" panose="020F0302020204030204"/>
              </a:rPr>
              <a:t>students from </a:t>
            </a:r>
            <a:r>
              <a:rPr sz="2400" spc="-30" dirty="0">
                <a:latin typeface="+mj-lt"/>
                <a:cs typeface="Calibri Light" panose="020F0302020204030204"/>
              </a:rPr>
              <a:t>some</a:t>
            </a:r>
            <a:r>
              <a:rPr sz="2400" spc="-25" dirty="0">
                <a:latin typeface="+mj-lt"/>
                <a:cs typeface="Calibri Light" panose="020F0302020204030204"/>
              </a:rPr>
              <a:t> distance,</a:t>
            </a:r>
            <a:r>
              <a:rPr sz="2400" spc="-20" dirty="0">
                <a:latin typeface="+mj-lt"/>
                <a:cs typeface="Calibri Light" panose="020F0302020204030204"/>
              </a:rPr>
              <a:t> </a:t>
            </a:r>
            <a:r>
              <a:rPr sz="2400" spc="-15" dirty="0">
                <a:latin typeface="+mj-lt"/>
                <a:cs typeface="Calibri Light" panose="020F0302020204030204"/>
              </a:rPr>
              <a:t>also </a:t>
            </a:r>
            <a:r>
              <a:rPr sz="2400" spc="-35" dirty="0">
                <a:latin typeface="+mj-lt"/>
                <a:cs typeface="Calibri Light" panose="020F0302020204030204"/>
              </a:rPr>
              <a:t>we</a:t>
            </a:r>
            <a:r>
              <a:rPr sz="2400" spc="-30" dirty="0">
                <a:latin typeface="+mj-lt"/>
                <a:cs typeface="Calibri Light" panose="020F0302020204030204"/>
              </a:rPr>
              <a:t> </a:t>
            </a:r>
            <a:r>
              <a:rPr sz="2400" spc="-35" dirty="0">
                <a:latin typeface="+mj-lt"/>
                <a:cs typeface="Calibri Light" panose="020F0302020204030204"/>
              </a:rPr>
              <a:t>have</a:t>
            </a:r>
            <a:r>
              <a:rPr sz="2400" spc="-30" dirty="0">
                <a:latin typeface="+mj-lt"/>
                <a:cs typeface="Calibri Light" panose="020F0302020204030204"/>
              </a:rPr>
              <a:t> some</a:t>
            </a:r>
            <a:r>
              <a:rPr sz="2400" spc="-25" dirty="0">
                <a:latin typeface="+mj-lt"/>
                <a:cs typeface="Calibri Light" panose="020F0302020204030204"/>
              </a:rPr>
              <a:t> processing </a:t>
            </a:r>
            <a:r>
              <a:rPr sz="2400" spc="-20" dirty="0">
                <a:latin typeface="+mj-lt"/>
                <a:cs typeface="Calibri Light" panose="020F0302020204030204"/>
              </a:rPr>
              <a:t>limitation, working </a:t>
            </a:r>
            <a:r>
              <a:rPr sz="2400" spc="-15" dirty="0">
                <a:latin typeface="+mj-lt"/>
                <a:cs typeface="Calibri Light" panose="020F0302020204030204"/>
              </a:rPr>
              <a:t>with </a:t>
            </a:r>
            <a:r>
              <a:rPr sz="2400" dirty="0">
                <a:latin typeface="+mj-lt"/>
                <a:cs typeface="Calibri Light" panose="020F0302020204030204"/>
              </a:rPr>
              <a:t>a </a:t>
            </a:r>
            <a:r>
              <a:rPr sz="2400" spc="5" dirty="0">
                <a:latin typeface="+mj-lt"/>
                <a:cs typeface="Calibri Light" panose="020F0302020204030204"/>
              </a:rPr>
              <a:t> </a:t>
            </a:r>
            <a:r>
              <a:rPr sz="2400" spc="-25" dirty="0">
                <a:latin typeface="+mj-lt"/>
                <a:cs typeface="Calibri Light" panose="020F0302020204030204"/>
              </a:rPr>
              <a:t>system</a:t>
            </a:r>
            <a:r>
              <a:rPr sz="2400" spc="-130" dirty="0">
                <a:latin typeface="+mj-lt"/>
                <a:cs typeface="Calibri Light" panose="020F0302020204030204"/>
              </a:rPr>
              <a:t> </a:t>
            </a:r>
            <a:r>
              <a:rPr sz="2400" spc="5" dirty="0">
                <a:latin typeface="+mj-lt"/>
                <a:cs typeface="Calibri Light" panose="020F0302020204030204"/>
              </a:rPr>
              <a:t>of</a:t>
            </a:r>
            <a:r>
              <a:rPr sz="2400" spc="-85" dirty="0">
                <a:latin typeface="+mj-lt"/>
                <a:cs typeface="Calibri Light" panose="020F0302020204030204"/>
              </a:rPr>
              <a:t> </a:t>
            </a:r>
            <a:r>
              <a:rPr sz="2400" spc="5" dirty="0">
                <a:latin typeface="+mj-lt"/>
                <a:cs typeface="Calibri Light" panose="020F0302020204030204"/>
              </a:rPr>
              <a:t>high</a:t>
            </a:r>
            <a:r>
              <a:rPr sz="2400" spc="-110" dirty="0">
                <a:latin typeface="+mj-lt"/>
                <a:cs typeface="Calibri Light" panose="020F0302020204030204"/>
              </a:rPr>
              <a:t> </a:t>
            </a:r>
            <a:r>
              <a:rPr sz="2400" spc="-20" dirty="0">
                <a:latin typeface="+mj-lt"/>
                <a:cs typeface="Calibri Light" panose="020F0302020204030204"/>
              </a:rPr>
              <a:t>processing</a:t>
            </a:r>
            <a:r>
              <a:rPr sz="2400" spc="-80" dirty="0">
                <a:latin typeface="+mj-lt"/>
                <a:cs typeface="Calibri Light" panose="020F0302020204030204"/>
              </a:rPr>
              <a:t> </a:t>
            </a:r>
            <a:r>
              <a:rPr sz="2400" spc="-20" dirty="0">
                <a:latin typeface="+mj-lt"/>
                <a:cs typeface="Calibri Light" panose="020F0302020204030204"/>
              </a:rPr>
              <a:t>may</a:t>
            </a:r>
            <a:r>
              <a:rPr sz="2400" spc="-90" dirty="0">
                <a:latin typeface="+mj-lt"/>
                <a:cs typeface="Calibri Light" panose="020F0302020204030204"/>
              </a:rPr>
              <a:t> </a:t>
            </a:r>
            <a:r>
              <a:rPr sz="2400" spc="-10" dirty="0">
                <a:latin typeface="+mj-lt"/>
                <a:cs typeface="Calibri Light" panose="020F0302020204030204"/>
              </a:rPr>
              <a:t>result</a:t>
            </a:r>
            <a:r>
              <a:rPr sz="2400" spc="-95" dirty="0">
                <a:latin typeface="+mj-lt"/>
                <a:cs typeface="Calibri Light" panose="020F0302020204030204"/>
              </a:rPr>
              <a:t> </a:t>
            </a:r>
            <a:r>
              <a:rPr sz="2400" spc="-15" dirty="0">
                <a:latin typeface="+mj-lt"/>
                <a:cs typeface="Calibri Light" panose="020F0302020204030204"/>
              </a:rPr>
              <a:t>even</a:t>
            </a:r>
            <a:r>
              <a:rPr sz="2400" spc="-85" dirty="0">
                <a:latin typeface="+mj-lt"/>
                <a:cs typeface="Calibri Light" panose="020F0302020204030204"/>
              </a:rPr>
              <a:t> </a:t>
            </a:r>
            <a:r>
              <a:rPr sz="2400" spc="-20" dirty="0">
                <a:latin typeface="+mj-lt"/>
                <a:cs typeface="Calibri Light" panose="020F0302020204030204"/>
              </a:rPr>
              <a:t>better</a:t>
            </a:r>
            <a:r>
              <a:rPr sz="2400" spc="-80" dirty="0">
                <a:latin typeface="+mj-lt"/>
                <a:cs typeface="Calibri Light" panose="020F0302020204030204"/>
              </a:rPr>
              <a:t> </a:t>
            </a:r>
            <a:r>
              <a:rPr sz="2400" spc="-25" dirty="0">
                <a:latin typeface="+mj-lt"/>
                <a:cs typeface="Calibri Light" panose="020F0302020204030204"/>
              </a:rPr>
              <a:t>performance</a:t>
            </a:r>
            <a:r>
              <a:rPr sz="2400" spc="-95" dirty="0">
                <a:latin typeface="+mj-lt"/>
                <a:cs typeface="Calibri Light" panose="020F0302020204030204"/>
              </a:rPr>
              <a:t> </a:t>
            </a:r>
            <a:r>
              <a:rPr sz="2400" spc="5" dirty="0">
                <a:latin typeface="+mj-lt"/>
                <a:cs typeface="Calibri Light" panose="020F0302020204030204"/>
              </a:rPr>
              <a:t>of</a:t>
            </a:r>
            <a:r>
              <a:rPr sz="2400" spc="-60" dirty="0">
                <a:latin typeface="+mj-lt"/>
                <a:cs typeface="Calibri Light" panose="020F0302020204030204"/>
              </a:rPr>
              <a:t> </a:t>
            </a:r>
            <a:r>
              <a:rPr sz="2400" spc="5" dirty="0">
                <a:latin typeface="+mj-lt"/>
                <a:cs typeface="Calibri Light" panose="020F0302020204030204"/>
              </a:rPr>
              <a:t>this</a:t>
            </a:r>
            <a:r>
              <a:rPr sz="2400" spc="-85" dirty="0">
                <a:latin typeface="+mj-lt"/>
                <a:cs typeface="Calibri Light" panose="020F0302020204030204"/>
              </a:rPr>
              <a:t> </a:t>
            </a:r>
            <a:r>
              <a:rPr sz="2400" spc="-30" dirty="0">
                <a:latin typeface="+mj-lt"/>
                <a:cs typeface="Calibri Light" panose="020F0302020204030204"/>
              </a:rPr>
              <a:t>system.</a:t>
            </a:r>
            <a:endParaRPr sz="2400" dirty="0">
              <a:latin typeface="+mj-lt"/>
              <a:cs typeface="Calibri Light" panose="020F03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B2D9-6467-40A4-A5C1-22FC73C4AD1C}"/>
              </a:ext>
            </a:extLst>
          </p:cNvPr>
          <p:cNvSpPr>
            <a:spLocks noGrp="1"/>
          </p:cNvSpPr>
          <p:nvPr>
            <p:ph type="title"/>
          </p:nvPr>
        </p:nvSpPr>
        <p:spPr>
          <a:xfrm>
            <a:off x="3459861" y="457199"/>
            <a:ext cx="5272278" cy="695325"/>
          </a:xfrm>
        </p:spPr>
        <p:txBody>
          <a:bodyPr/>
          <a:lstStyle/>
          <a:p>
            <a:pPr algn="ctr"/>
            <a:r>
              <a:rPr lang="en-US" dirty="0"/>
              <a:t>REFERENCES</a:t>
            </a:r>
            <a:endParaRPr lang="en-IN" dirty="0"/>
          </a:p>
        </p:txBody>
      </p:sp>
      <p:sp>
        <p:nvSpPr>
          <p:cNvPr id="3" name="Text Placeholder 2">
            <a:extLst>
              <a:ext uri="{FF2B5EF4-FFF2-40B4-BE49-F238E27FC236}">
                <a16:creationId xmlns:a16="http://schemas.microsoft.com/office/drawing/2014/main" id="{1F7060B8-9FB8-435D-9A90-649102245FD4}"/>
              </a:ext>
            </a:extLst>
          </p:cNvPr>
          <p:cNvSpPr>
            <a:spLocks noGrp="1"/>
          </p:cNvSpPr>
          <p:nvPr>
            <p:ph type="body" idx="1"/>
          </p:nvPr>
        </p:nvSpPr>
        <p:spPr>
          <a:xfrm>
            <a:off x="1143000" y="1143001"/>
            <a:ext cx="10287000" cy="5257800"/>
          </a:xfrm>
        </p:spPr>
        <p:txBody>
          <a:bodyPr/>
          <a:lstStyle/>
          <a:p>
            <a:r>
              <a:rPr lang="en-IN" sz="2600" dirty="0">
                <a:solidFill>
                  <a:schemeClr val="tx1"/>
                </a:solidFill>
              </a:rPr>
              <a:t>[</a:t>
            </a:r>
            <a:r>
              <a:rPr lang="en-IN" sz="2400" dirty="0">
                <a:solidFill>
                  <a:schemeClr val="tx1"/>
                </a:solidFill>
                <a:latin typeface="+mj-lt"/>
              </a:rPr>
              <a:t>1]. </a:t>
            </a:r>
            <a:r>
              <a:rPr lang="en-IN" sz="2400" dirty="0" err="1">
                <a:solidFill>
                  <a:schemeClr val="tx1"/>
                </a:solidFill>
                <a:latin typeface="+mj-lt"/>
              </a:rPr>
              <a:t>Shireesha</a:t>
            </a:r>
            <a:r>
              <a:rPr lang="en-IN" sz="2400" dirty="0">
                <a:solidFill>
                  <a:schemeClr val="tx1"/>
                </a:solidFill>
                <a:latin typeface="+mj-lt"/>
              </a:rPr>
              <a:t> </a:t>
            </a:r>
            <a:r>
              <a:rPr lang="en-IN" sz="2400" dirty="0" err="1">
                <a:solidFill>
                  <a:schemeClr val="tx1"/>
                </a:solidFill>
                <a:latin typeface="+mj-lt"/>
              </a:rPr>
              <a:t>Chintalapati</a:t>
            </a:r>
            <a:r>
              <a:rPr lang="en-IN" sz="2400" dirty="0">
                <a:solidFill>
                  <a:schemeClr val="tx1"/>
                </a:solidFill>
                <a:latin typeface="+mj-lt"/>
              </a:rPr>
              <a:t>; M. V. </a:t>
            </a:r>
            <a:r>
              <a:rPr lang="en-IN" sz="2400" dirty="0" err="1">
                <a:solidFill>
                  <a:schemeClr val="tx1"/>
                </a:solidFill>
                <a:latin typeface="+mj-lt"/>
              </a:rPr>
              <a:t>Raghunadh</a:t>
            </a:r>
            <a:r>
              <a:rPr lang="en-IN" sz="2400" dirty="0">
                <a:solidFill>
                  <a:schemeClr val="tx1"/>
                </a:solidFill>
                <a:latin typeface="+mj-lt"/>
              </a:rPr>
              <a:t>, "Automated Attendance Management System Based On Face Recognition Algorithms", 2013 IEEE International Conference on Computational Intelligence and Computing Research.</a:t>
            </a:r>
          </a:p>
          <a:p>
            <a:r>
              <a:rPr lang="en-IN" sz="2400" dirty="0">
                <a:solidFill>
                  <a:schemeClr val="tx1"/>
                </a:solidFill>
                <a:latin typeface="+mj-lt"/>
              </a:rPr>
              <a:t> [2]. </a:t>
            </a:r>
            <a:r>
              <a:rPr lang="en-IN" sz="2400" dirty="0" err="1">
                <a:solidFill>
                  <a:schemeClr val="tx1"/>
                </a:solidFill>
                <a:latin typeface="+mj-lt"/>
              </a:rPr>
              <a:t>Phichaya</a:t>
            </a:r>
            <a:r>
              <a:rPr lang="en-IN" sz="2400" dirty="0">
                <a:solidFill>
                  <a:schemeClr val="tx1"/>
                </a:solidFill>
                <a:latin typeface="+mj-lt"/>
              </a:rPr>
              <a:t> </a:t>
            </a:r>
            <a:r>
              <a:rPr lang="en-IN" sz="2400" dirty="0" err="1">
                <a:solidFill>
                  <a:schemeClr val="tx1"/>
                </a:solidFill>
                <a:latin typeface="+mj-lt"/>
              </a:rPr>
              <a:t>Jaturawat</a:t>
            </a:r>
            <a:r>
              <a:rPr lang="en-IN" sz="2400" dirty="0">
                <a:solidFill>
                  <a:schemeClr val="tx1"/>
                </a:solidFill>
                <a:latin typeface="+mj-lt"/>
              </a:rPr>
              <a:t>; </a:t>
            </a:r>
            <a:r>
              <a:rPr lang="en-IN" sz="2400" dirty="0" err="1">
                <a:solidFill>
                  <a:schemeClr val="tx1"/>
                </a:solidFill>
                <a:latin typeface="+mj-lt"/>
              </a:rPr>
              <a:t>Manop</a:t>
            </a:r>
            <a:r>
              <a:rPr lang="en-IN" sz="2400" dirty="0">
                <a:solidFill>
                  <a:schemeClr val="tx1"/>
                </a:solidFill>
                <a:latin typeface="+mj-lt"/>
              </a:rPr>
              <a:t> </a:t>
            </a:r>
            <a:r>
              <a:rPr lang="en-IN" sz="2400" dirty="0" err="1">
                <a:solidFill>
                  <a:schemeClr val="tx1"/>
                </a:solidFill>
                <a:latin typeface="+mj-lt"/>
              </a:rPr>
              <a:t>Phankokkruad</a:t>
            </a:r>
            <a:r>
              <a:rPr lang="en-IN" sz="2400" dirty="0">
                <a:solidFill>
                  <a:schemeClr val="tx1"/>
                </a:solidFill>
                <a:latin typeface="+mj-lt"/>
              </a:rPr>
              <a:t>, "An Evaluation of Face Recognition Algorithms and Accuracy based on Video in Unconstrained Factors", 2016 6th IEEE International Conference on Control System, Computing and Engineering (ICCSCE) </a:t>
            </a:r>
          </a:p>
          <a:p>
            <a:r>
              <a:rPr lang="en-IN" sz="2400" dirty="0">
                <a:solidFill>
                  <a:schemeClr val="tx1"/>
                </a:solidFill>
                <a:latin typeface="+mj-lt"/>
              </a:rPr>
              <a:t>[3]. Abhishek Jha: ABES Engineering College, Ghaziabad, "Class Room Attendance System Using Facial Recognition System", The International Journal of Mathematics, Science, Technology and Management (ISSN : 2319-8125) Vol. 2 Issue 3 </a:t>
            </a:r>
          </a:p>
          <a:p>
            <a:r>
              <a:rPr lang="en-IN" sz="2400" dirty="0">
                <a:solidFill>
                  <a:schemeClr val="tx1"/>
                </a:solidFill>
                <a:latin typeface="+mj-lt"/>
              </a:rPr>
              <a:t>[4]. S. SAYEED, J. HOSSEN, S.M.A. KALAIARASI, V. JAYAKUMAR, I. YUSOF, A. SAMRAJ, "Real-Time Face Recognition For Attendance Monitoring System" Journal of Theoretical and Applied Information Technology 15th January 2017. </a:t>
            </a:r>
          </a:p>
        </p:txBody>
      </p:sp>
      <p:sp>
        <p:nvSpPr>
          <p:cNvPr id="5" name="TextBox 4">
            <a:extLst>
              <a:ext uri="{FF2B5EF4-FFF2-40B4-BE49-F238E27FC236}">
                <a16:creationId xmlns:a16="http://schemas.microsoft.com/office/drawing/2014/main" id="{F9A38D2E-A80E-42B7-8E26-F52C1466287B}"/>
              </a:ext>
            </a:extLst>
          </p:cNvPr>
          <p:cNvSpPr txBox="1"/>
          <p:nvPr/>
        </p:nvSpPr>
        <p:spPr>
          <a:xfrm>
            <a:off x="228600" y="0"/>
            <a:ext cx="6103088"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7" name="TextBox 6">
            <a:extLst>
              <a:ext uri="{FF2B5EF4-FFF2-40B4-BE49-F238E27FC236}">
                <a16:creationId xmlns:a16="http://schemas.microsoft.com/office/drawing/2014/main" id="{74323D11-7C1B-4385-A6F4-CD6561DAB928}"/>
              </a:ext>
            </a:extLst>
          </p:cNvPr>
          <p:cNvSpPr txBox="1"/>
          <p:nvPr/>
        </p:nvSpPr>
        <p:spPr>
          <a:xfrm>
            <a:off x="10744200" y="33669"/>
            <a:ext cx="1219200" cy="369332"/>
          </a:xfrm>
          <a:prstGeom prst="rect">
            <a:avLst/>
          </a:prstGeom>
          <a:noFill/>
        </p:spPr>
        <p:txBody>
          <a:bodyPr wrap="square">
            <a:spAutoFit/>
          </a:bodyPr>
          <a:lstStyle/>
          <a:p>
            <a:r>
              <a:rPr lang="en-IN" sz="1800" spc="-5" dirty="0">
                <a:solidFill>
                  <a:srgbClr val="FFFFFF"/>
                </a:solidFill>
                <a:latin typeface="Calibri" panose="020F0502020204030204"/>
                <a:cs typeface="Calibri" panose="020F0502020204030204"/>
              </a:rPr>
              <a:t>2020</a:t>
            </a:r>
            <a:r>
              <a:rPr lang="en-IN" sz="1800" spc="-40"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dirty="0"/>
          </a:p>
        </p:txBody>
      </p:sp>
      <p:sp>
        <p:nvSpPr>
          <p:cNvPr id="9" name="TextBox 8">
            <a:extLst>
              <a:ext uri="{FF2B5EF4-FFF2-40B4-BE49-F238E27FC236}">
                <a16:creationId xmlns:a16="http://schemas.microsoft.com/office/drawing/2014/main" id="{D00F1349-04B4-4C19-BEC6-49D3A33C547C}"/>
              </a:ext>
            </a:extLst>
          </p:cNvPr>
          <p:cNvSpPr txBox="1"/>
          <p:nvPr/>
        </p:nvSpPr>
        <p:spPr>
          <a:xfrm>
            <a:off x="228600" y="6475138"/>
            <a:ext cx="1215828" cy="274370"/>
          </a:xfrm>
          <a:prstGeom prst="rect">
            <a:avLst/>
          </a:prstGeom>
          <a:noFill/>
        </p:spPr>
        <p:txBody>
          <a:bodyPr wrap="square">
            <a:spAutoFit/>
          </a:bodyPr>
          <a:lstStyle/>
          <a:p>
            <a:pPr marL="12700">
              <a:lnSpc>
                <a:spcPts val="1425"/>
              </a:lnSpc>
            </a:pPr>
            <a:r>
              <a:rPr lang="en-US" sz="1400" b="1" spc="-15" dirty="0">
                <a:solidFill>
                  <a:schemeClr val="bg1"/>
                </a:solidFill>
              </a:rPr>
              <a:t>09-08-2021</a:t>
            </a:r>
          </a:p>
        </p:txBody>
      </p:sp>
      <p:sp>
        <p:nvSpPr>
          <p:cNvPr id="11" name="TextBox 10">
            <a:extLst>
              <a:ext uri="{FF2B5EF4-FFF2-40B4-BE49-F238E27FC236}">
                <a16:creationId xmlns:a16="http://schemas.microsoft.com/office/drawing/2014/main" id="{F859DB4B-D27F-42BC-AF9E-2B171B5179FB}"/>
              </a:ext>
            </a:extLst>
          </p:cNvPr>
          <p:cNvSpPr txBox="1"/>
          <p:nvPr/>
        </p:nvSpPr>
        <p:spPr>
          <a:xfrm>
            <a:off x="3281830" y="6475138"/>
            <a:ext cx="7233770" cy="274370"/>
          </a:xfrm>
          <a:prstGeom prst="rect">
            <a:avLst/>
          </a:prstGeom>
          <a:noFill/>
        </p:spPr>
        <p:txBody>
          <a:bodyPr wrap="square">
            <a:spAutoFit/>
          </a:bodyPr>
          <a:lstStyle/>
          <a:p>
            <a:pPr marL="12700">
              <a:lnSpc>
                <a:spcPts val="1425"/>
              </a:lnSpc>
            </a:pPr>
            <a:r>
              <a:rPr lang="en-US" sz="1400" b="1" spc="-10" dirty="0">
                <a:solidFill>
                  <a:schemeClr val="bg1"/>
                </a:solidFill>
              </a:rPr>
              <a:t>Department</a:t>
            </a:r>
            <a:r>
              <a:rPr lang="en-US" sz="1400" b="1" spc="40" dirty="0">
                <a:solidFill>
                  <a:schemeClr val="bg1"/>
                </a:solidFill>
              </a:rPr>
              <a:t> </a:t>
            </a:r>
            <a:r>
              <a:rPr lang="en-US" sz="1400" b="1" spc="-5" dirty="0">
                <a:solidFill>
                  <a:schemeClr val="bg1"/>
                </a:solidFill>
              </a:rPr>
              <a:t>of</a:t>
            </a:r>
            <a:r>
              <a:rPr lang="en-US" sz="1400" b="1" spc="-15" dirty="0">
                <a:solidFill>
                  <a:schemeClr val="bg1"/>
                </a:solidFill>
              </a:rPr>
              <a:t> Information</a:t>
            </a:r>
            <a:r>
              <a:rPr lang="en-US" sz="1400" b="1" spc="65" dirty="0">
                <a:solidFill>
                  <a:schemeClr val="bg1"/>
                </a:solidFill>
              </a:rPr>
              <a:t> </a:t>
            </a:r>
            <a:r>
              <a:rPr lang="en-US" sz="1400" b="1" spc="-15" dirty="0">
                <a:solidFill>
                  <a:schemeClr val="bg1"/>
                </a:solidFill>
              </a:rPr>
              <a:t>Science</a:t>
            </a:r>
            <a:r>
              <a:rPr lang="en-US" sz="1400" b="1" spc="65" dirty="0">
                <a:solidFill>
                  <a:schemeClr val="bg1"/>
                </a:solidFill>
              </a:rPr>
              <a:t> </a:t>
            </a:r>
            <a:r>
              <a:rPr lang="en-US" sz="1400" b="1" spc="-5" dirty="0">
                <a:solidFill>
                  <a:schemeClr val="bg1"/>
                </a:solidFill>
              </a:rPr>
              <a:t>and Engineering,</a:t>
            </a:r>
            <a:r>
              <a:rPr lang="en-US" sz="1400" b="1" spc="45" dirty="0">
                <a:solidFill>
                  <a:schemeClr val="bg1"/>
                </a:solidFill>
              </a:rPr>
              <a:t> </a:t>
            </a:r>
            <a:r>
              <a:rPr lang="en-US" sz="1400" b="1" spc="-30" dirty="0">
                <a:solidFill>
                  <a:schemeClr val="bg1"/>
                </a:solidFill>
              </a:rPr>
              <a:t>RNSIT,</a:t>
            </a:r>
            <a:r>
              <a:rPr lang="en-US" sz="1400" b="1" spc="20" dirty="0">
                <a:solidFill>
                  <a:schemeClr val="bg1"/>
                </a:solidFill>
              </a:rPr>
              <a:t> </a:t>
            </a:r>
            <a:r>
              <a:rPr lang="en-US" sz="1400" b="1" spc="-10" dirty="0">
                <a:solidFill>
                  <a:schemeClr val="bg1"/>
                </a:solidFill>
              </a:rPr>
              <a:t>Bengaluru</a:t>
            </a:r>
            <a:r>
              <a:rPr lang="en-US" sz="1400" b="1" spc="20" dirty="0">
                <a:solidFill>
                  <a:schemeClr val="bg1"/>
                </a:solidFill>
              </a:rPr>
              <a:t> </a:t>
            </a:r>
            <a:r>
              <a:rPr lang="en-US" sz="1400" b="1" spc="-5" dirty="0">
                <a:solidFill>
                  <a:schemeClr val="bg1"/>
                </a:solidFill>
              </a:rPr>
              <a:t>-</a:t>
            </a:r>
            <a:r>
              <a:rPr lang="en-US" sz="1400" b="1" spc="5" dirty="0">
                <a:solidFill>
                  <a:schemeClr val="bg1"/>
                </a:solidFill>
              </a:rPr>
              <a:t> </a:t>
            </a:r>
            <a:r>
              <a:rPr lang="en-US" sz="1400" b="1" spc="-20" dirty="0">
                <a:solidFill>
                  <a:schemeClr val="bg1"/>
                </a:solidFill>
              </a:rPr>
              <a:t>98</a:t>
            </a:r>
          </a:p>
        </p:txBody>
      </p:sp>
      <p:sp>
        <p:nvSpPr>
          <p:cNvPr id="13" name="TextBox 12">
            <a:extLst>
              <a:ext uri="{FF2B5EF4-FFF2-40B4-BE49-F238E27FC236}">
                <a16:creationId xmlns:a16="http://schemas.microsoft.com/office/drawing/2014/main" id="{B52E4590-5927-4E48-8ED2-2B1F9ABE0D03}"/>
              </a:ext>
            </a:extLst>
          </p:cNvPr>
          <p:cNvSpPr txBox="1"/>
          <p:nvPr/>
        </p:nvSpPr>
        <p:spPr>
          <a:xfrm>
            <a:off x="11125200" y="6511789"/>
            <a:ext cx="685800" cy="274370"/>
          </a:xfrm>
          <a:prstGeom prst="rect">
            <a:avLst/>
          </a:prstGeom>
          <a:noFill/>
        </p:spPr>
        <p:txBody>
          <a:bodyPr wrap="square">
            <a:spAutoFit/>
          </a:bodyPr>
          <a:lstStyle/>
          <a:p>
            <a:pPr marL="38100">
              <a:lnSpc>
                <a:spcPts val="1425"/>
              </a:lnSpc>
            </a:pPr>
            <a:r>
              <a:rPr lang="en-US" sz="1400" b="1" spc="-5" dirty="0">
                <a:solidFill>
                  <a:schemeClr val="bg1"/>
                </a:solidFill>
              </a:rPr>
              <a:t>14</a:t>
            </a:r>
          </a:p>
        </p:txBody>
      </p:sp>
    </p:spTree>
    <p:extLst>
      <p:ext uri="{BB962C8B-B14F-4D97-AF65-F5344CB8AC3E}">
        <p14:creationId xmlns:p14="http://schemas.microsoft.com/office/powerpoint/2010/main" val="203358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dirty="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dirty="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title"/>
          </p:nvPr>
        </p:nvSpPr>
        <p:spPr>
          <a:xfrm>
            <a:off x="4823586" y="2589733"/>
            <a:ext cx="2651125" cy="695325"/>
          </a:xfrm>
          <a:prstGeom prst="rect">
            <a:avLst/>
          </a:prstGeom>
        </p:spPr>
        <p:txBody>
          <a:bodyPr vert="horz" wrap="square" lIns="0" tIns="12065" rIns="0" bIns="0" rtlCol="0">
            <a:spAutoFit/>
          </a:bodyPr>
          <a:lstStyle/>
          <a:p>
            <a:pPr marL="12700">
              <a:lnSpc>
                <a:spcPct val="100000"/>
              </a:lnSpc>
              <a:spcBef>
                <a:spcPts val="95"/>
              </a:spcBef>
            </a:pPr>
            <a:r>
              <a:rPr spc="-30" dirty="0">
                <a:latin typeface="Calibri Light" panose="020F0302020204030204"/>
                <a:cs typeface="Calibri Light" panose="020F0302020204030204"/>
              </a:rPr>
              <a:t>THANK</a:t>
            </a:r>
            <a:r>
              <a:rPr spc="-195" dirty="0">
                <a:latin typeface="Calibri Light" panose="020F0302020204030204"/>
                <a:cs typeface="Calibri Light" panose="020F0302020204030204"/>
              </a:rPr>
              <a:t> </a:t>
            </a:r>
            <a:r>
              <a:rPr spc="-60" dirty="0">
                <a:latin typeface="Calibri Light" panose="020F0302020204030204"/>
                <a:cs typeface="Calibri Light" panose="020F0302020204030204"/>
              </a:rPr>
              <a:t>YOU</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9" name="object 9"/>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0" name="object 10"/>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15</a:t>
            </a:r>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00200" y="609601"/>
            <a:ext cx="9906000" cy="4662815"/>
          </a:xfrm>
        </p:spPr>
        <p:txBody>
          <a:bodyPr/>
          <a:lstStyle/>
          <a:p>
            <a:endParaRPr lang="en-US" sz="1050" dirty="0"/>
          </a:p>
          <a:p>
            <a:endParaRPr lang="en-US" sz="1050" dirty="0"/>
          </a:p>
          <a:p>
            <a:pPr algn="ctr"/>
            <a:r>
              <a:rPr lang="en-US" sz="4400" b="1" dirty="0">
                <a:latin typeface="Times New Roman" panose="02020603050405020304" pitchFamily="18" charset="0"/>
                <a:cs typeface="Times New Roman" panose="02020603050405020304" pitchFamily="18" charset="0"/>
              </a:rPr>
              <a:t>AGENDA</a:t>
            </a:r>
          </a:p>
          <a:p>
            <a:pPr marL="457200" indent="-457200">
              <a:buFont typeface="Arial" panose="020B0604020202020204" pitchFamily="34" charset="0"/>
              <a:buChar char="•"/>
            </a:pPr>
            <a:r>
              <a:rPr lang="en-US" sz="2600" dirty="0">
                <a:solidFill>
                  <a:schemeClr val="tx1"/>
                </a:solidFill>
                <a:latin typeface="+mj-lt"/>
              </a:rPr>
              <a:t>Abstract</a:t>
            </a:r>
          </a:p>
          <a:p>
            <a:pPr marL="457200" indent="-457200">
              <a:buFont typeface="Arial" panose="020B0604020202020204" pitchFamily="34" charset="0"/>
              <a:buChar char="•"/>
            </a:pPr>
            <a:r>
              <a:rPr lang="en-US" sz="2600" dirty="0">
                <a:solidFill>
                  <a:schemeClr val="tx1"/>
                </a:solidFill>
                <a:latin typeface="+mj-lt"/>
              </a:rPr>
              <a:t>Introduction</a:t>
            </a:r>
          </a:p>
          <a:p>
            <a:pPr marL="457200" indent="-457200">
              <a:buFont typeface="Arial" panose="020B0604020202020204" pitchFamily="34" charset="0"/>
              <a:buChar char="•"/>
            </a:pPr>
            <a:r>
              <a:rPr lang="en-US" sz="2600" dirty="0">
                <a:solidFill>
                  <a:schemeClr val="tx1"/>
                </a:solidFill>
                <a:latin typeface="+mj-lt"/>
              </a:rPr>
              <a:t>Literature Review</a:t>
            </a:r>
          </a:p>
          <a:p>
            <a:pPr marL="457200" indent="-457200">
              <a:buFont typeface="Arial" panose="020B0604020202020204" pitchFamily="34" charset="0"/>
              <a:buChar char="•"/>
            </a:pPr>
            <a:r>
              <a:rPr lang="en-US" sz="2600" dirty="0">
                <a:solidFill>
                  <a:schemeClr val="tx1"/>
                </a:solidFill>
                <a:latin typeface="+mj-lt"/>
              </a:rPr>
              <a:t>Methodology</a:t>
            </a:r>
          </a:p>
          <a:p>
            <a:pPr marL="457200" indent="-457200">
              <a:buFont typeface="Arial" panose="020B0604020202020204" pitchFamily="34" charset="0"/>
              <a:buChar char="•"/>
            </a:pPr>
            <a:r>
              <a:rPr lang="en-US" sz="2600" dirty="0">
                <a:solidFill>
                  <a:schemeClr val="tx1"/>
                </a:solidFill>
                <a:latin typeface="+mj-lt"/>
              </a:rPr>
              <a:t>Implementation</a:t>
            </a:r>
          </a:p>
          <a:p>
            <a:pPr marL="457200" indent="-457200">
              <a:buFont typeface="Arial" panose="020B0604020202020204" pitchFamily="34" charset="0"/>
              <a:buChar char="•"/>
            </a:pPr>
            <a:r>
              <a:rPr lang="en-US" sz="2600" dirty="0">
                <a:solidFill>
                  <a:schemeClr val="tx1"/>
                </a:solidFill>
                <a:latin typeface="+mj-lt"/>
              </a:rPr>
              <a:t>Discussion of Results</a:t>
            </a:r>
          </a:p>
          <a:p>
            <a:pPr marL="457200" indent="-457200">
              <a:buFont typeface="Arial" panose="020B0604020202020204" pitchFamily="34" charset="0"/>
              <a:buChar char="•"/>
            </a:pPr>
            <a:r>
              <a:rPr lang="en-US" sz="2600" dirty="0">
                <a:solidFill>
                  <a:schemeClr val="tx1"/>
                </a:solidFill>
                <a:latin typeface="+mj-lt"/>
              </a:rPr>
              <a:t>Conclusion and Future Enhancements</a:t>
            </a:r>
          </a:p>
          <a:p>
            <a:pPr marL="457200" indent="-457200">
              <a:buFont typeface="Arial" panose="020B0604020202020204" pitchFamily="34" charset="0"/>
              <a:buChar char="•"/>
            </a:pPr>
            <a:r>
              <a:rPr lang="en-US" sz="2600" dirty="0">
                <a:solidFill>
                  <a:schemeClr val="tx1"/>
                </a:solidFill>
                <a:latin typeface="+mj-lt"/>
              </a:rPr>
              <a:t>References</a:t>
            </a:r>
          </a:p>
          <a:p>
            <a:endParaRPr lang="en-IN"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Text Placeholder 2"/>
          <p:cNvSpPr>
            <a:spLocks noGrp="1"/>
          </p:cNvSpPr>
          <p:nvPr>
            <p:ph type="body" idx="1"/>
          </p:nvPr>
        </p:nvSpPr>
        <p:spPr>
          <a:xfrm>
            <a:off x="685800" y="1524000"/>
            <a:ext cx="11125200" cy="4401205"/>
          </a:xfrm>
        </p:spPr>
        <p:txBody>
          <a:bodyPr/>
          <a:lstStyle/>
          <a:p>
            <a:pPr marL="457200" indent="-457200" algn="just">
              <a:buFont typeface="Arial" panose="020B0604020202020204" pitchFamily="34" charset="0"/>
              <a:buChar char="•"/>
            </a:pPr>
            <a:r>
              <a:rPr lang="en-US" sz="2600" dirty="0">
                <a:solidFill>
                  <a:schemeClr val="tx1"/>
                </a:solidFill>
                <a:latin typeface="+mj-lt"/>
              </a:rPr>
              <a:t>The face recognition student attendance system emphasizes its simplicity by eliminating classical student attendance marking technique such as calling student names or checking respective identification cards.</a:t>
            </a:r>
          </a:p>
          <a:p>
            <a:pPr marL="457200" indent="-457200" algn="just">
              <a:buFont typeface="Arial" panose="020B0604020202020204" pitchFamily="34" charset="0"/>
              <a:buChar char="•"/>
            </a:pPr>
            <a:endParaRPr lang="en-US" sz="2600" dirty="0">
              <a:solidFill>
                <a:schemeClr val="tx1"/>
              </a:solidFill>
              <a:latin typeface="+mj-lt"/>
            </a:endParaRPr>
          </a:p>
          <a:p>
            <a:pPr marL="457200" indent="-457200" algn="just">
              <a:buFont typeface="Arial" panose="020B0604020202020204" pitchFamily="34" charset="0"/>
              <a:buChar char="•"/>
            </a:pPr>
            <a:r>
              <a:rPr lang="en-US" sz="2600" dirty="0">
                <a:solidFill>
                  <a:schemeClr val="tx1"/>
                </a:solidFill>
                <a:latin typeface="+mj-lt"/>
              </a:rPr>
              <a:t>Furthermore, the face recognition based automated student attendance system able to overcome the problem of fraudulent approach and lecturers do not have to count the number of students several times to ensure the presence of the students</a:t>
            </a:r>
          </a:p>
          <a:p>
            <a:pPr marL="457200" indent="-457200" algn="just">
              <a:buFont typeface="Arial" panose="020B0604020202020204" pitchFamily="34" charset="0"/>
              <a:buChar char="•"/>
            </a:pPr>
            <a:endParaRPr lang="en-US" sz="2600" dirty="0">
              <a:solidFill>
                <a:schemeClr val="tx1"/>
              </a:solidFill>
              <a:latin typeface="+mj-lt"/>
            </a:endParaRPr>
          </a:p>
          <a:p>
            <a:pPr marL="457200" indent="-457200" algn="just">
              <a:buFont typeface="Arial" panose="020B0604020202020204" pitchFamily="34" charset="0"/>
              <a:buChar char="•"/>
            </a:pPr>
            <a:r>
              <a:rPr lang="en-US" sz="2600" dirty="0">
                <a:solidFill>
                  <a:schemeClr val="tx1"/>
                </a:solidFill>
                <a:latin typeface="+mj-lt"/>
              </a:rPr>
              <a:t>Image processing is a method to perform some operations on an image, in order to get an enhanced image or to extract some useful information from it. </a:t>
            </a:r>
            <a:endParaRPr lang="en-IN" sz="2600"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dirty="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dirty="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title"/>
          </p:nvPr>
        </p:nvSpPr>
        <p:spPr>
          <a:xfrm>
            <a:off x="3856735" y="628345"/>
            <a:ext cx="4485005" cy="695325"/>
          </a:xfrm>
          <a:prstGeom prst="rect">
            <a:avLst/>
          </a:prstGeom>
        </p:spPr>
        <p:txBody>
          <a:bodyPr vert="horz" wrap="square" lIns="0" tIns="12065" rIns="0" bIns="0" rtlCol="0">
            <a:spAutoFit/>
          </a:bodyPr>
          <a:lstStyle/>
          <a:p>
            <a:pPr marL="12700">
              <a:lnSpc>
                <a:spcPct val="100000"/>
              </a:lnSpc>
              <a:spcBef>
                <a:spcPts val="95"/>
              </a:spcBef>
            </a:pPr>
            <a:r>
              <a:rPr spc="-5" dirty="0"/>
              <a:t>INTR</a:t>
            </a:r>
            <a:r>
              <a:rPr spc="-25" dirty="0"/>
              <a:t>O</a:t>
            </a:r>
            <a:r>
              <a:rPr spc="-5" dirty="0"/>
              <a:t>DUCTI</a:t>
            </a:r>
            <a:r>
              <a:rPr spc="-30" dirty="0"/>
              <a:t>O</a:t>
            </a:r>
            <a:r>
              <a:rPr spc="-5" dirty="0"/>
              <a:t>N</a:t>
            </a:r>
          </a:p>
        </p:txBody>
      </p:sp>
      <p:sp>
        <p:nvSpPr>
          <p:cNvPr id="8" name="object 8"/>
          <p:cNvSpPr txBox="1"/>
          <p:nvPr/>
        </p:nvSpPr>
        <p:spPr>
          <a:xfrm>
            <a:off x="917244" y="1768220"/>
            <a:ext cx="10358755" cy="4101465"/>
          </a:xfrm>
          <a:prstGeom prst="rect">
            <a:avLst/>
          </a:prstGeom>
        </p:spPr>
        <p:txBody>
          <a:bodyPr vert="horz" wrap="square" lIns="0" tIns="90805" rIns="0" bIns="0" rtlCol="0">
            <a:spAutoFit/>
          </a:bodyPr>
          <a:lstStyle/>
          <a:p>
            <a:pPr marL="241300" marR="5080" indent="-228600" algn="just">
              <a:lnSpc>
                <a:spcPct val="80000"/>
              </a:lnSpc>
              <a:spcBef>
                <a:spcPts val="715"/>
              </a:spcBef>
              <a:buFont typeface="Arial MT"/>
              <a:buChar char="•"/>
              <a:tabLst>
                <a:tab pos="241300" algn="l"/>
              </a:tabLst>
            </a:pPr>
            <a:r>
              <a:rPr sz="2600" spc="-5" dirty="0">
                <a:latin typeface="Calibri" panose="020F0502020204030204"/>
                <a:cs typeface="Calibri" panose="020F0502020204030204"/>
              </a:rPr>
              <a:t>In </a:t>
            </a:r>
            <a:r>
              <a:rPr sz="2600" spc="-10" dirty="0">
                <a:latin typeface="Calibri" panose="020F0502020204030204"/>
                <a:cs typeface="Calibri" panose="020F0502020204030204"/>
              </a:rPr>
              <a:t>present </a:t>
            </a:r>
            <a:r>
              <a:rPr sz="2600" spc="-5" dirty="0">
                <a:latin typeface="Calibri" panose="020F0502020204030204"/>
                <a:cs typeface="Calibri" panose="020F0502020204030204"/>
              </a:rPr>
              <a:t>academic </a:t>
            </a:r>
            <a:r>
              <a:rPr sz="2600" spc="-25" dirty="0">
                <a:latin typeface="Calibri" panose="020F0502020204030204"/>
                <a:cs typeface="Calibri" panose="020F0502020204030204"/>
              </a:rPr>
              <a:t>system, </a:t>
            </a:r>
            <a:r>
              <a:rPr sz="2600" spc="-10" dirty="0">
                <a:latin typeface="Calibri" panose="020F0502020204030204"/>
                <a:cs typeface="Calibri" panose="020F0502020204030204"/>
              </a:rPr>
              <a:t>regular </a:t>
            </a:r>
            <a:r>
              <a:rPr sz="2600" spc="-5" dirty="0">
                <a:latin typeface="Calibri" panose="020F0502020204030204"/>
                <a:cs typeface="Calibri" panose="020F0502020204030204"/>
              </a:rPr>
              <a:t>class </a:t>
            </a:r>
            <a:r>
              <a:rPr sz="2600" spc="-10" dirty="0">
                <a:latin typeface="Calibri" panose="020F0502020204030204"/>
                <a:cs typeface="Calibri" panose="020F0502020204030204"/>
              </a:rPr>
              <a:t>attendance </a:t>
            </a:r>
            <a:r>
              <a:rPr sz="2600" spc="5" dirty="0">
                <a:latin typeface="Calibri" panose="020F0502020204030204"/>
                <a:cs typeface="Calibri" panose="020F0502020204030204"/>
              </a:rPr>
              <a:t>of </a:t>
            </a:r>
            <a:r>
              <a:rPr sz="2600" spc="-10" dirty="0">
                <a:latin typeface="Calibri" panose="020F0502020204030204"/>
                <a:cs typeface="Calibri" panose="020F0502020204030204"/>
              </a:rPr>
              <a:t>students’ </a:t>
            </a:r>
            <a:r>
              <a:rPr sz="2600" spc="-15" dirty="0">
                <a:latin typeface="Calibri" panose="020F0502020204030204"/>
                <a:cs typeface="Calibri" panose="020F0502020204030204"/>
              </a:rPr>
              <a:t>plays </a:t>
            </a:r>
            <a:r>
              <a:rPr sz="2600" spc="-5" dirty="0">
                <a:latin typeface="Calibri" panose="020F0502020204030204"/>
                <a:cs typeface="Calibri" panose="020F0502020204030204"/>
              </a:rPr>
              <a:t>a </a:t>
            </a:r>
            <a:r>
              <a:rPr sz="2600" dirty="0">
                <a:latin typeface="Calibri" panose="020F0502020204030204"/>
                <a:cs typeface="Calibri" panose="020F0502020204030204"/>
              </a:rPr>
              <a:t> </a:t>
            </a:r>
            <a:r>
              <a:rPr sz="2600" spc="-10" dirty="0">
                <a:latin typeface="Calibri" panose="020F0502020204030204"/>
                <a:cs typeface="Calibri" panose="020F0502020204030204"/>
              </a:rPr>
              <a:t>significant</a:t>
            </a:r>
            <a:r>
              <a:rPr sz="2600" spc="55" dirty="0">
                <a:latin typeface="Calibri" panose="020F0502020204030204"/>
                <a:cs typeface="Calibri" panose="020F0502020204030204"/>
              </a:rPr>
              <a:t> </a:t>
            </a:r>
            <a:r>
              <a:rPr sz="2600" spc="-15" dirty="0">
                <a:latin typeface="Calibri" panose="020F0502020204030204"/>
                <a:cs typeface="Calibri" panose="020F0502020204030204"/>
              </a:rPr>
              <a:t>role</a:t>
            </a:r>
            <a:r>
              <a:rPr sz="2600" spc="15" dirty="0">
                <a:latin typeface="Calibri" panose="020F0502020204030204"/>
                <a:cs typeface="Calibri" panose="020F0502020204030204"/>
              </a:rPr>
              <a:t> </a:t>
            </a:r>
            <a:r>
              <a:rPr sz="2600" dirty="0">
                <a:latin typeface="Calibri" panose="020F0502020204030204"/>
                <a:cs typeface="Calibri" panose="020F0502020204030204"/>
              </a:rPr>
              <a:t>in</a:t>
            </a:r>
            <a:r>
              <a:rPr sz="2600" spc="10" dirty="0">
                <a:latin typeface="Calibri" panose="020F0502020204030204"/>
                <a:cs typeface="Calibri" panose="020F0502020204030204"/>
              </a:rPr>
              <a:t> </a:t>
            </a:r>
            <a:r>
              <a:rPr sz="2600" spc="-15" dirty="0">
                <a:latin typeface="Calibri" panose="020F0502020204030204"/>
                <a:cs typeface="Calibri" panose="020F0502020204030204"/>
              </a:rPr>
              <a:t>performance</a:t>
            </a:r>
            <a:r>
              <a:rPr sz="2600" spc="100" dirty="0">
                <a:latin typeface="Calibri" panose="020F0502020204030204"/>
                <a:cs typeface="Calibri" panose="020F0502020204030204"/>
              </a:rPr>
              <a:t> </a:t>
            </a:r>
            <a:r>
              <a:rPr sz="2600" spc="-10" dirty="0">
                <a:latin typeface="Calibri" panose="020F0502020204030204"/>
                <a:cs typeface="Calibri" panose="020F0502020204030204"/>
              </a:rPr>
              <a:t>assessment</a:t>
            </a:r>
            <a:r>
              <a:rPr sz="2600" spc="50" dirty="0">
                <a:latin typeface="Calibri" panose="020F0502020204030204"/>
                <a:cs typeface="Calibri" panose="020F0502020204030204"/>
              </a:rPr>
              <a:t> </a:t>
            </a:r>
            <a:r>
              <a:rPr sz="2600" spc="-10" dirty="0">
                <a:latin typeface="Calibri" panose="020F0502020204030204"/>
                <a:cs typeface="Calibri" panose="020F0502020204030204"/>
              </a:rPr>
              <a:t>and</a:t>
            </a:r>
            <a:r>
              <a:rPr sz="2600" spc="40" dirty="0">
                <a:latin typeface="Calibri" panose="020F0502020204030204"/>
                <a:cs typeface="Calibri" panose="020F0502020204030204"/>
              </a:rPr>
              <a:t> </a:t>
            </a:r>
            <a:r>
              <a:rPr sz="2600" spc="-10" dirty="0">
                <a:latin typeface="Calibri" panose="020F0502020204030204"/>
                <a:cs typeface="Calibri" panose="020F0502020204030204"/>
              </a:rPr>
              <a:t>quality</a:t>
            </a:r>
            <a:r>
              <a:rPr sz="2600" spc="40" dirty="0">
                <a:latin typeface="Calibri" panose="020F0502020204030204"/>
                <a:cs typeface="Calibri" panose="020F0502020204030204"/>
              </a:rPr>
              <a:t> </a:t>
            </a:r>
            <a:r>
              <a:rPr sz="2600" spc="-10" dirty="0">
                <a:latin typeface="Calibri" panose="020F0502020204030204"/>
                <a:cs typeface="Calibri" panose="020F0502020204030204"/>
              </a:rPr>
              <a:t>monitoring.</a:t>
            </a:r>
            <a:endParaRPr sz="2600" dirty="0">
              <a:latin typeface="Calibri" panose="020F0502020204030204"/>
              <a:cs typeface="Calibri" panose="020F0502020204030204"/>
            </a:endParaRPr>
          </a:p>
          <a:p>
            <a:pPr algn="just">
              <a:lnSpc>
                <a:spcPct val="100000"/>
              </a:lnSpc>
              <a:spcBef>
                <a:spcPts val="35"/>
              </a:spcBef>
              <a:buFont typeface="Arial MT"/>
              <a:buChar char="•"/>
            </a:pPr>
            <a:endParaRPr sz="3650" dirty="0">
              <a:latin typeface="Calibri" panose="020F0502020204030204"/>
              <a:cs typeface="Calibri" panose="020F0502020204030204"/>
            </a:endParaRPr>
          </a:p>
          <a:p>
            <a:pPr marL="241300" marR="6350" indent="-228600" algn="just">
              <a:lnSpc>
                <a:spcPct val="80000"/>
              </a:lnSpc>
              <a:buFont typeface="Arial MT"/>
              <a:buChar char="•"/>
              <a:tabLst>
                <a:tab pos="241300" algn="l"/>
              </a:tabLst>
            </a:pPr>
            <a:r>
              <a:rPr sz="2600" spc="-5" dirty="0">
                <a:latin typeface="Calibri" panose="020F0502020204030204"/>
                <a:cs typeface="Calibri" panose="020F0502020204030204"/>
              </a:rPr>
              <a:t>The </a:t>
            </a:r>
            <a:r>
              <a:rPr sz="2600" spc="-10" dirty="0">
                <a:latin typeface="Calibri" panose="020F0502020204030204"/>
                <a:cs typeface="Calibri" panose="020F0502020204030204"/>
              </a:rPr>
              <a:t>conventional </a:t>
            </a:r>
            <a:r>
              <a:rPr sz="2600" spc="-5" dirty="0">
                <a:latin typeface="Calibri" panose="020F0502020204030204"/>
                <a:cs typeface="Calibri" panose="020F0502020204030204"/>
              </a:rPr>
              <a:t>methods </a:t>
            </a:r>
            <a:r>
              <a:rPr sz="2600" spc="-15" dirty="0">
                <a:latin typeface="Calibri" panose="020F0502020204030204"/>
                <a:cs typeface="Calibri" panose="020F0502020204030204"/>
              </a:rPr>
              <a:t>practiced </a:t>
            </a:r>
            <a:r>
              <a:rPr sz="2600" dirty="0">
                <a:latin typeface="Calibri" panose="020F0502020204030204"/>
                <a:cs typeface="Calibri" panose="020F0502020204030204"/>
              </a:rPr>
              <a:t>in </a:t>
            </a:r>
            <a:r>
              <a:rPr sz="2600" spc="-10" dirty="0">
                <a:latin typeface="Calibri" panose="020F0502020204030204"/>
                <a:cs typeface="Calibri" panose="020F0502020204030204"/>
              </a:rPr>
              <a:t>most of </a:t>
            </a:r>
            <a:r>
              <a:rPr sz="2600" spc="-5" dirty="0">
                <a:latin typeface="Calibri" panose="020F0502020204030204"/>
                <a:cs typeface="Calibri" panose="020F0502020204030204"/>
              </a:rPr>
              <a:t>the institutions </a:t>
            </a:r>
            <a:r>
              <a:rPr sz="2600" spc="-10" dirty="0">
                <a:latin typeface="Calibri" panose="020F0502020204030204"/>
                <a:cs typeface="Calibri" panose="020F0502020204030204"/>
              </a:rPr>
              <a:t>are </a:t>
            </a:r>
            <a:r>
              <a:rPr sz="2600" spc="-30" dirty="0">
                <a:latin typeface="Calibri" panose="020F0502020204030204"/>
                <a:cs typeface="Calibri" panose="020F0502020204030204"/>
              </a:rPr>
              <a:t>by </a:t>
            </a:r>
            <a:r>
              <a:rPr sz="2600" spc="-25" dirty="0">
                <a:latin typeface="Calibri" panose="020F0502020204030204"/>
                <a:cs typeface="Calibri" panose="020F0502020204030204"/>
              </a:rPr>
              <a:t> </a:t>
            </a:r>
            <a:r>
              <a:rPr sz="2600" spc="-10" dirty="0">
                <a:latin typeface="Calibri" panose="020F0502020204030204"/>
                <a:cs typeface="Calibri" panose="020F0502020204030204"/>
              </a:rPr>
              <a:t>calling </a:t>
            </a:r>
            <a:r>
              <a:rPr sz="2600" spc="-5" dirty="0">
                <a:latin typeface="Calibri" panose="020F0502020204030204"/>
                <a:cs typeface="Calibri" panose="020F0502020204030204"/>
              </a:rPr>
              <a:t>names </a:t>
            </a:r>
            <a:r>
              <a:rPr sz="2600" spc="5" dirty="0">
                <a:latin typeface="Calibri" panose="020F0502020204030204"/>
                <a:cs typeface="Calibri" panose="020F0502020204030204"/>
              </a:rPr>
              <a:t>or </a:t>
            </a:r>
            <a:r>
              <a:rPr sz="2600" dirty="0">
                <a:latin typeface="Calibri" panose="020F0502020204030204"/>
                <a:cs typeface="Calibri" panose="020F0502020204030204"/>
              </a:rPr>
              <a:t>signing </a:t>
            </a:r>
            <a:r>
              <a:rPr sz="2600" spc="-10" dirty="0">
                <a:latin typeface="Calibri" panose="020F0502020204030204"/>
                <a:cs typeface="Calibri" panose="020F0502020204030204"/>
              </a:rPr>
              <a:t>on </a:t>
            </a:r>
            <a:r>
              <a:rPr sz="2600" spc="-5" dirty="0">
                <a:latin typeface="Calibri" panose="020F0502020204030204"/>
                <a:cs typeface="Calibri" panose="020F0502020204030204"/>
              </a:rPr>
              <a:t>papers, </a:t>
            </a:r>
            <a:r>
              <a:rPr sz="2600" spc="-10" dirty="0">
                <a:latin typeface="Calibri" panose="020F0502020204030204"/>
                <a:cs typeface="Calibri" panose="020F0502020204030204"/>
              </a:rPr>
              <a:t>which </a:t>
            </a:r>
            <a:r>
              <a:rPr sz="2600" dirty="0">
                <a:latin typeface="Calibri" panose="020F0502020204030204"/>
                <a:cs typeface="Calibri" panose="020F0502020204030204"/>
              </a:rPr>
              <a:t>is highly </a:t>
            </a:r>
            <a:r>
              <a:rPr sz="2600" spc="-5" dirty="0">
                <a:latin typeface="Calibri" panose="020F0502020204030204"/>
                <a:cs typeface="Calibri" panose="020F0502020204030204"/>
              </a:rPr>
              <a:t>time-consuming </a:t>
            </a:r>
            <a:r>
              <a:rPr sz="2600" dirty="0">
                <a:latin typeface="Calibri" panose="020F0502020204030204"/>
                <a:cs typeface="Calibri" panose="020F0502020204030204"/>
              </a:rPr>
              <a:t>and </a:t>
            </a:r>
            <a:r>
              <a:rPr sz="2600" spc="5" dirty="0">
                <a:latin typeface="Calibri" panose="020F0502020204030204"/>
                <a:cs typeface="Calibri" panose="020F0502020204030204"/>
              </a:rPr>
              <a:t> </a:t>
            </a:r>
            <a:r>
              <a:rPr sz="2600" spc="-5" dirty="0">
                <a:latin typeface="Calibri" panose="020F0502020204030204"/>
                <a:cs typeface="Calibri" panose="020F0502020204030204"/>
              </a:rPr>
              <a:t>insecure. </a:t>
            </a:r>
            <a:r>
              <a:rPr sz="2600" dirty="0">
                <a:latin typeface="Calibri" panose="020F0502020204030204"/>
                <a:cs typeface="Calibri" panose="020F0502020204030204"/>
              </a:rPr>
              <a:t>This </a:t>
            </a:r>
            <a:r>
              <a:rPr sz="2600" spc="-10" dirty="0">
                <a:latin typeface="Calibri" panose="020F0502020204030204"/>
                <a:cs typeface="Calibri" panose="020F0502020204030204"/>
              </a:rPr>
              <a:t>project presents </a:t>
            </a:r>
            <a:r>
              <a:rPr sz="2600" spc="-5" dirty="0">
                <a:latin typeface="Calibri" panose="020F0502020204030204"/>
                <a:cs typeface="Calibri" panose="020F0502020204030204"/>
              </a:rPr>
              <a:t>the </a:t>
            </a:r>
            <a:r>
              <a:rPr sz="2600" spc="-10" dirty="0">
                <a:latin typeface="Calibri" panose="020F0502020204030204"/>
                <a:cs typeface="Calibri" panose="020F0502020204030204"/>
              </a:rPr>
              <a:t>automatic attendance management </a:t>
            </a:r>
            <a:r>
              <a:rPr sz="2600" spc="-5" dirty="0">
                <a:latin typeface="Calibri" panose="020F0502020204030204"/>
                <a:cs typeface="Calibri" panose="020F0502020204030204"/>
              </a:rPr>
              <a:t> </a:t>
            </a:r>
            <a:r>
              <a:rPr sz="2600" spc="-35" dirty="0">
                <a:latin typeface="Calibri" panose="020F0502020204030204"/>
                <a:cs typeface="Calibri" panose="020F0502020204030204"/>
              </a:rPr>
              <a:t>system</a:t>
            </a:r>
            <a:r>
              <a:rPr sz="2600" spc="55" dirty="0">
                <a:latin typeface="Calibri" panose="020F0502020204030204"/>
                <a:cs typeface="Calibri" panose="020F0502020204030204"/>
              </a:rPr>
              <a:t> </a:t>
            </a:r>
            <a:r>
              <a:rPr sz="2600" spc="-25" dirty="0">
                <a:latin typeface="Calibri" panose="020F0502020204030204"/>
                <a:cs typeface="Calibri" panose="020F0502020204030204"/>
              </a:rPr>
              <a:t>for</a:t>
            </a:r>
            <a:r>
              <a:rPr sz="2600" spc="20" dirty="0">
                <a:latin typeface="Calibri" panose="020F0502020204030204"/>
                <a:cs typeface="Calibri" panose="020F0502020204030204"/>
              </a:rPr>
              <a:t> </a:t>
            </a:r>
            <a:r>
              <a:rPr sz="2600" spc="-15" dirty="0">
                <a:latin typeface="Calibri" panose="020F0502020204030204"/>
                <a:cs typeface="Calibri" panose="020F0502020204030204"/>
              </a:rPr>
              <a:t>convenience</a:t>
            </a:r>
            <a:r>
              <a:rPr sz="2600" spc="90" dirty="0">
                <a:latin typeface="Calibri" panose="020F0502020204030204"/>
                <a:cs typeface="Calibri" panose="020F0502020204030204"/>
              </a:rPr>
              <a:t> </a:t>
            </a:r>
            <a:r>
              <a:rPr sz="2600" spc="-5" dirty="0">
                <a:latin typeface="Calibri" panose="020F0502020204030204"/>
                <a:cs typeface="Calibri" panose="020F0502020204030204"/>
              </a:rPr>
              <a:t>or</a:t>
            </a:r>
            <a:r>
              <a:rPr sz="2600" dirty="0">
                <a:latin typeface="Calibri" panose="020F0502020204030204"/>
                <a:cs typeface="Calibri" panose="020F0502020204030204"/>
              </a:rPr>
              <a:t> </a:t>
            </a:r>
            <a:r>
              <a:rPr sz="2600" spc="-25" dirty="0">
                <a:latin typeface="Calibri" panose="020F0502020204030204"/>
                <a:cs typeface="Calibri" panose="020F0502020204030204"/>
              </a:rPr>
              <a:t>data</a:t>
            </a:r>
            <a:r>
              <a:rPr sz="2600" spc="50" dirty="0">
                <a:latin typeface="Calibri" panose="020F0502020204030204"/>
                <a:cs typeface="Calibri" panose="020F0502020204030204"/>
              </a:rPr>
              <a:t> </a:t>
            </a:r>
            <a:r>
              <a:rPr sz="2600" spc="-20" dirty="0">
                <a:latin typeface="Calibri" panose="020F0502020204030204"/>
                <a:cs typeface="Calibri" panose="020F0502020204030204"/>
              </a:rPr>
              <a:t>reliability.</a:t>
            </a:r>
            <a:endParaRPr sz="2600" dirty="0">
              <a:latin typeface="Calibri" panose="020F0502020204030204"/>
              <a:cs typeface="Calibri" panose="020F0502020204030204"/>
            </a:endParaRPr>
          </a:p>
          <a:p>
            <a:pPr algn="just">
              <a:lnSpc>
                <a:spcPct val="100000"/>
              </a:lnSpc>
              <a:spcBef>
                <a:spcPts val="35"/>
              </a:spcBef>
              <a:buFont typeface="Arial MT"/>
              <a:buChar char="•"/>
            </a:pPr>
            <a:endParaRPr sz="3650" dirty="0">
              <a:latin typeface="Calibri" panose="020F0502020204030204"/>
              <a:cs typeface="Calibri" panose="020F0502020204030204"/>
            </a:endParaRPr>
          </a:p>
          <a:p>
            <a:pPr marL="241300" marR="5080" indent="-228600" algn="just">
              <a:lnSpc>
                <a:spcPts val="2500"/>
              </a:lnSpc>
              <a:buFont typeface="Arial MT"/>
              <a:buChar char="•"/>
              <a:tabLst>
                <a:tab pos="241300" algn="l"/>
              </a:tabLst>
            </a:pPr>
            <a:r>
              <a:rPr sz="2600" spc="-5" dirty="0">
                <a:latin typeface="Calibri" panose="020F0502020204030204"/>
                <a:cs typeface="Calibri" panose="020F0502020204030204"/>
              </a:rPr>
              <a:t>The </a:t>
            </a:r>
            <a:r>
              <a:rPr sz="2600" spc="-25" dirty="0">
                <a:latin typeface="Calibri" panose="020F0502020204030204"/>
                <a:cs typeface="Calibri" panose="020F0502020204030204"/>
              </a:rPr>
              <a:t>system </a:t>
            </a:r>
            <a:r>
              <a:rPr sz="2600" dirty="0">
                <a:latin typeface="Calibri" panose="020F0502020204030204"/>
                <a:cs typeface="Calibri" panose="020F0502020204030204"/>
              </a:rPr>
              <a:t>is </a:t>
            </a:r>
            <a:r>
              <a:rPr sz="2600" spc="-10" dirty="0">
                <a:latin typeface="Calibri" panose="020F0502020204030204"/>
                <a:cs typeface="Calibri" panose="020F0502020204030204"/>
              </a:rPr>
              <a:t>developed by </a:t>
            </a:r>
            <a:r>
              <a:rPr sz="2600" spc="-5" dirty="0">
                <a:latin typeface="Calibri" panose="020F0502020204030204"/>
                <a:cs typeface="Calibri" panose="020F0502020204030204"/>
              </a:rPr>
              <a:t>the </a:t>
            </a:r>
            <a:r>
              <a:rPr sz="2600" spc="-15" dirty="0">
                <a:latin typeface="Calibri" panose="020F0502020204030204"/>
                <a:cs typeface="Calibri" panose="020F0502020204030204"/>
              </a:rPr>
              <a:t>integration </a:t>
            </a:r>
            <a:r>
              <a:rPr sz="2600" spc="-5" dirty="0">
                <a:latin typeface="Calibri" panose="020F0502020204030204"/>
                <a:cs typeface="Calibri" panose="020F0502020204030204"/>
              </a:rPr>
              <a:t>of ubiquitous components </a:t>
            </a:r>
            <a:r>
              <a:rPr sz="2600" spc="-45" dirty="0">
                <a:latin typeface="Calibri" panose="020F0502020204030204"/>
                <a:cs typeface="Calibri" panose="020F0502020204030204"/>
              </a:rPr>
              <a:t>to </a:t>
            </a:r>
            <a:r>
              <a:rPr sz="2600" spc="-40" dirty="0">
                <a:latin typeface="Calibri" panose="020F0502020204030204"/>
                <a:cs typeface="Calibri" panose="020F0502020204030204"/>
              </a:rPr>
              <a:t> </a:t>
            </a:r>
            <a:r>
              <a:rPr sz="2600" spc="-30" dirty="0">
                <a:latin typeface="Calibri" panose="020F0502020204030204"/>
                <a:cs typeface="Calibri" panose="020F0502020204030204"/>
              </a:rPr>
              <a:t>make </a:t>
            </a:r>
            <a:r>
              <a:rPr sz="2600" spc="-5" dirty="0">
                <a:latin typeface="Calibri" panose="020F0502020204030204"/>
                <a:cs typeface="Calibri" panose="020F0502020204030204"/>
              </a:rPr>
              <a:t>a portable device </a:t>
            </a:r>
            <a:r>
              <a:rPr sz="2600" spc="-20" dirty="0">
                <a:latin typeface="Calibri" panose="020F0502020204030204"/>
                <a:cs typeface="Calibri" panose="020F0502020204030204"/>
              </a:rPr>
              <a:t>for </a:t>
            </a:r>
            <a:r>
              <a:rPr sz="2600" spc="-5" dirty="0">
                <a:latin typeface="Calibri" panose="020F0502020204030204"/>
                <a:cs typeface="Calibri" panose="020F0502020204030204"/>
              </a:rPr>
              <a:t>managing the </a:t>
            </a:r>
            <a:r>
              <a:rPr sz="2600" spc="-10" dirty="0">
                <a:latin typeface="Calibri" panose="020F0502020204030204"/>
                <a:cs typeface="Calibri" panose="020F0502020204030204"/>
              </a:rPr>
              <a:t>students’ attendance </a:t>
            </a:r>
            <a:r>
              <a:rPr sz="2600" dirty="0">
                <a:latin typeface="Calibri" panose="020F0502020204030204"/>
                <a:cs typeface="Calibri" panose="020F0502020204030204"/>
              </a:rPr>
              <a:t>using </a:t>
            </a:r>
            <a:r>
              <a:rPr sz="2600" spc="-15" dirty="0">
                <a:latin typeface="Calibri" panose="020F0502020204030204"/>
                <a:cs typeface="Calibri" panose="020F0502020204030204"/>
              </a:rPr>
              <a:t>Face </a:t>
            </a:r>
            <a:r>
              <a:rPr sz="2600" spc="-10" dirty="0">
                <a:latin typeface="Calibri" panose="020F0502020204030204"/>
                <a:cs typeface="Calibri" panose="020F0502020204030204"/>
              </a:rPr>
              <a:t> </a:t>
            </a:r>
            <a:r>
              <a:rPr sz="2600" spc="-15" dirty="0">
                <a:latin typeface="Calibri" panose="020F0502020204030204"/>
                <a:cs typeface="Calibri" panose="020F0502020204030204"/>
              </a:rPr>
              <a:t>Recognition</a:t>
            </a:r>
            <a:r>
              <a:rPr sz="2600" spc="80" dirty="0">
                <a:latin typeface="Calibri" panose="020F0502020204030204"/>
                <a:cs typeface="Calibri" panose="020F0502020204030204"/>
              </a:rPr>
              <a:t> </a:t>
            </a:r>
            <a:r>
              <a:rPr sz="2600" spc="-30" dirty="0">
                <a:latin typeface="Calibri" panose="020F0502020204030204"/>
                <a:cs typeface="Calibri" panose="020F0502020204030204"/>
              </a:rPr>
              <a:t>technology.</a:t>
            </a:r>
            <a:endParaRPr sz="2600" dirty="0">
              <a:latin typeface="Calibri" panose="020F0502020204030204"/>
              <a:cs typeface="Calibri" panose="020F0502020204030204"/>
            </a:endParaRPr>
          </a:p>
        </p:txBody>
      </p:sp>
      <p:sp>
        <p:nvSpPr>
          <p:cNvPr id="9" name="object 9"/>
          <p:cNvSpPr txBox="1"/>
          <p:nvPr/>
        </p:nvSpPr>
        <p:spPr>
          <a:xfrm>
            <a:off x="11704350" y="6509757"/>
            <a:ext cx="468250" cy="227626"/>
          </a:xfrm>
          <a:prstGeom prst="rect">
            <a:avLst/>
          </a:prstGeom>
        </p:spPr>
        <p:txBody>
          <a:bodyPr vert="horz" wrap="square" lIns="0" tIns="12065" rIns="0" bIns="0" rtlCol="0">
            <a:spAutoFit/>
          </a:bodyPr>
          <a:lstStyle/>
          <a:p>
            <a:pPr marL="12700">
              <a:lnSpc>
                <a:spcPct val="100000"/>
              </a:lnSpc>
              <a:spcBef>
                <a:spcPts val="95"/>
              </a:spcBef>
            </a:pPr>
            <a:r>
              <a:rPr lang="en-US" sz="1400" b="1" dirty="0">
                <a:solidFill>
                  <a:schemeClr val="bg1">
                    <a:lumMod val="95000"/>
                  </a:schemeClr>
                </a:solidFill>
                <a:latin typeface="Calibri" panose="020F0502020204030204"/>
                <a:cs typeface="Calibri" panose="020F0502020204030204"/>
              </a:rPr>
              <a:t>1</a:t>
            </a:r>
            <a:endParaRPr sz="1400" b="1" dirty="0">
              <a:solidFill>
                <a:schemeClr val="bg1">
                  <a:lumMod val="95000"/>
                </a:schemeClr>
              </a:solidFill>
              <a:latin typeface="Calibri" panose="020F0502020204030204"/>
              <a:cs typeface="Calibri" panose="020F0502020204030204"/>
            </a:endParaRPr>
          </a:p>
        </p:txBody>
      </p:sp>
      <p:sp>
        <p:nvSpPr>
          <p:cNvPr id="10" name="object 10"/>
          <p:cNvSpPr txBox="1"/>
          <p:nvPr/>
        </p:nvSpPr>
        <p:spPr>
          <a:xfrm>
            <a:off x="208279" y="6515811"/>
            <a:ext cx="842644" cy="226985"/>
          </a:xfrm>
          <a:prstGeom prst="rect">
            <a:avLst/>
          </a:prstGeom>
        </p:spPr>
        <p:txBody>
          <a:bodyPr vert="horz" wrap="square" lIns="0" tIns="11430" rIns="0" bIns="0" rtlCol="0">
            <a:spAutoFit/>
          </a:bodyPr>
          <a:lstStyle/>
          <a:p>
            <a:pPr marL="12700">
              <a:lnSpc>
                <a:spcPct val="100000"/>
              </a:lnSpc>
              <a:spcBef>
                <a:spcPts val="90"/>
              </a:spcBef>
            </a:pPr>
            <a:r>
              <a:rPr lang="en-US" sz="1400" b="1" spc="-15" dirty="0">
                <a:solidFill>
                  <a:srgbClr val="FFFFFF"/>
                </a:solidFill>
                <a:latin typeface="Calibri" panose="020F0502020204030204"/>
                <a:cs typeface="Calibri" panose="020F0502020204030204"/>
              </a:rPr>
              <a:t>09</a:t>
            </a:r>
            <a:r>
              <a:rPr sz="1400" b="1" spc="-15" dirty="0">
                <a:solidFill>
                  <a:srgbClr val="FFFFFF"/>
                </a:solidFill>
                <a:latin typeface="Calibri" panose="020F0502020204030204"/>
                <a:cs typeface="Calibri" panose="020F0502020204030204"/>
              </a:rPr>
              <a:t>-0</a:t>
            </a:r>
            <a:r>
              <a:rPr lang="en-US" sz="1400" b="1" spc="-15" dirty="0">
                <a:solidFill>
                  <a:srgbClr val="FFFFFF"/>
                </a:solidFill>
                <a:latin typeface="Calibri" panose="020F0502020204030204"/>
                <a:cs typeface="Calibri" panose="020F0502020204030204"/>
              </a:rPr>
              <a:t>8</a:t>
            </a:r>
            <a:r>
              <a:rPr sz="1400" b="1" spc="-15" dirty="0">
                <a:solidFill>
                  <a:srgbClr val="FFFFFF"/>
                </a:solidFill>
                <a:latin typeface="Calibri" panose="020F0502020204030204"/>
                <a:cs typeface="Calibri" panose="020F0502020204030204"/>
              </a:rPr>
              <a:t>-2021</a:t>
            </a:r>
            <a:endParaRPr sz="1400" dirty="0">
              <a:latin typeface="Calibri" panose="020F0502020204030204"/>
              <a:cs typeface="Calibri" panose="020F0502020204030204"/>
            </a:endParaRPr>
          </a:p>
        </p:txBody>
      </p:sp>
      <p:sp>
        <p:nvSpPr>
          <p:cNvPr id="11" name="object 11"/>
          <p:cNvSpPr txBox="1"/>
          <p:nvPr/>
        </p:nvSpPr>
        <p:spPr>
          <a:xfrm>
            <a:off x="2843276" y="6522821"/>
            <a:ext cx="5510530" cy="238125"/>
          </a:xfrm>
          <a:prstGeom prst="rect">
            <a:avLst/>
          </a:prstGeom>
        </p:spPr>
        <p:txBody>
          <a:bodyPr vert="horz" wrap="square" lIns="0" tIns="11430" rIns="0" bIns="0" rtlCol="0">
            <a:spAutoFit/>
          </a:bodyPr>
          <a:lstStyle/>
          <a:p>
            <a:pPr marL="12700">
              <a:lnSpc>
                <a:spcPct val="100000"/>
              </a:lnSpc>
              <a:spcBef>
                <a:spcPts val="90"/>
              </a:spcBef>
            </a:pPr>
            <a:r>
              <a:rPr sz="1400" b="1" spc="-10" dirty="0">
                <a:solidFill>
                  <a:srgbClr val="FFFFFF"/>
                </a:solidFill>
                <a:latin typeface="Calibri" panose="020F0502020204030204"/>
                <a:cs typeface="Calibri" panose="020F0502020204030204"/>
              </a:rPr>
              <a:t>Department</a:t>
            </a:r>
            <a:r>
              <a:rPr sz="1400" b="1" spc="30"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of</a:t>
            </a:r>
            <a:r>
              <a:rPr sz="1400" b="1" spc="-15" dirty="0">
                <a:solidFill>
                  <a:srgbClr val="FFFFFF"/>
                </a:solidFill>
                <a:latin typeface="Calibri" panose="020F0502020204030204"/>
                <a:cs typeface="Calibri" panose="020F0502020204030204"/>
              </a:rPr>
              <a:t> Information</a:t>
            </a:r>
            <a:r>
              <a:rPr sz="1400" b="1" spc="60" dirty="0">
                <a:solidFill>
                  <a:srgbClr val="FFFFFF"/>
                </a:solidFill>
                <a:latin typeface="Calibri" panose="020F0502020204030204"/>
                <a:cs typeface="Calibri" panose="020F0502020204030204"/>
              </a:rPr>
              <a:t> </a:t>
            </a:r>
            <a:r>
              <a:rPr sz="1400" b="1" spc="-10" dirty="0">
                <a:solidFill>
                  <a:srgbClr val="FFFFFF"/>
                </a:solidFill>
                <a:latin typeface="Calibri" panose="020F0502020204030204"/>
                <a:cs typeface="Calibri" panose="020F0502020204030204"/>
              </a:rPr>
              <a:t>Science</a:t>
            </a:r>
            <a:r>
              <a:rPr sz="1400" b="1" spc="60" dirty="0">
                <a:solidFill>
                  <a:srgbClr val="FFFFFF"/>
                </a:solidFill>
                <a:latin typeface="Calibri" panose="020F0502020204030204"/>
                <a:cs typeface="Calibri" panose="020F0502020204030204"/>
              </a:rPr>
              <a:t> </a:t>
            </a:r>
            <a:r>
              <a:rPr sz="1400" b="1" spc="-5" dirty="0">
                <a:solidFill>
                  <a:srgbClr val="FFFFFF"/>
                </a:solidFill>
                <a:latin typeface="Calibri" panose="020F0502020204030204"/>
                <a:cs typeface="Calibri" panose="020F0502020204030204"/>
              </a:rPr>
              <a:t>and</a:t>
            </a:r>
            <a:r>
              <a:rPr sz="1400" b="1" spc="-10" dirty="0">
                <a:solidFill>
                  <a:srgbClr val="FFFFFF"/>
                </a:solidFill>
                <a:latin typeface="Calibri" panose="020F0502020204030204"/>
                <a:cs typeface="Calibri" panose="020F0502020204030204"/>
              </a:rPr>
              <a:t> </a:t>
            </a:r>
            <a:r>
              <a:rPr sz="1400" b="1" spc="-5" dirty="0">
                <a:solidFill>
                  <a:srgbClr val="FFFFFF"/>
                </a:solidFill>
                <a:latin typeface="Calibri" panose="020F0502020204030204"/>
                <a:cs typeface="Calibri" panose="020F0502020204030204"/>
              </a:rPr>
              <a:t>Engineering,</a:t>
            </a:r>
            <a:r>
              <a:rPr sz="1400" b="1" spc="40" dirty="0">
                <a:solidFill>
                  <a:srgbClr val="FFFFFF"/>
                </a:solidFill>
                <a:latin typeface="Calibri" panose="020F0502020204030204"/>
                <a:cs typeface="Calibri" panose="020F0502020204030204"/>
              </a:rPr>
              <a:t> </a:t>
            </a:r>
            <a:r>
              <a:rPr sz="1400" b="1" spc="-30" dirty="0">
                <a:solidFill>
                  <a:srgbClr val="FFFFFF"/>
                </a:solidFill>
                <a:latin typeface="Calibri" panose="020F0502020204030204"/>
                <a:cs typeface="Calibri" panose="020F0502020204030204"/>
              </a:rPr>
              <a:t>RNSIT,</a:t>
            </a:r>
            <a:r>
              <a:rPr sz="1400" b="1" spc="45" dirty="0">
                <a:solidFill>
                  <a:srgbClr val="FFFFFF"/>
                </a:solidFill>
                <a:latin typeface="Calibri" panose="020F0502020204030204"/>
                <a:cs typeface="Calibri" panose="020F0502020204030204"/>
              </a:rPr>
              <a:t> </a:t>
            </a:r>
            <a:r>
              <a:rPr sz="1400" b="1" spc="-5" dirty="0">
                <a:solidFill>
                  <a:srgbClr val="FFFFFF"/>
                </a:solidFill>
                <a:latin typeface="Calibri" panose="020F0502020204030204"/>
                <a:cs typeface="Calibri" panose="020F0502020204030204"/>
              </a:rPr>
              <a:t>Bengaluru</a:t>
            </a:r>
            <a:r>
              <a:rPr sz="1400" b="1" spc="-10" dirty="0">
                <a:solidFill>
                  <a:srgbClr val="FFFFFF"/>
                </a:solidFill>
                <a:latin typeface="Calibri" panose="020F0502020204030204"/>
                <a:cs typeface="Calibri" panose="020F0502020204030204"/>
              </a:rPr>
              <a:t> </a:t>
            </a:r>
            <a:r>
              <a:rPr sz="1400" b="1" spc="-5" dirty="0">
                <a:solidFill>
                  <a:srgbClr val="FFFFFF"/>
                </a:solidFill>
                <a:latin typeface="Calibri" panose="020F0502020204030204"/>
                <a:cs typeface="Calibri" panose="020F0502020204030204"/>
              </a:rPr>
              <a:t>-</a:t>
            </a:r>
            <a:r>
              <a:rPr sz="1400" b="1" dirty="0">
                <a:solidFill>
                  <a:srgbClr val="FFFFFF"/>
                </a:solidFill>
                <a:latin typeface="Calibri" panose="020F0502020204030204"/>
                <a:cs typeface="Calibri" panose="020F0502020204030204"/>
              </a:rPr>
              <a:t> </a:t>
            </a:r>
            <a:r>
              <a:rPr sz="1400" b="1" spc="-15" dirty="0">
                <a:solidFill>
                  <a:srgbClr val="FFFFFF"/>
                </a:solidFill>
                <a:latin typeface="Calibri" panose="020F0502020204030204"/>
                <a:cs typeface="Calibri" panose="020F0502020204030204"/>
              </a:rPr>
              <a:t>98</a:t>
            </a:r>
            <a:endParaRPr sz="14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stretch>
            <a:fillRect/>
          </a:stretch>
        </p:blipFill>
        <p:spPr>
          <a:xfrm>
            <a:off x="678497" y="1301414"/>
            <a:ext cx="10772775" cy="4591050"/>
          </a:xfrm>
        </p:spPr>
      </p:pic>
      <p:sp>
        <p:nvSpPr>
          <p:cNvPr id="2" name="Text Box 1"/>
          <p:cNvSpPr txBox="1"/>
          <p:nvPr/>
        </p:nvSpPr>
        <p:spPr>
          <a:xfrm>
            <a:off x="3124200" y="381000"/>
            <a:ext cx="6367256" cy="769441"/>
          </a:xfrm>
          <a:prstGeom prst="rect">
            <a:avLst/>
          </a:prstGeom>
          <a:noFill/>
        </p:spPr>
        <p:txBody>
          <a:bodyPr wrap="none" rtlCol="0">
            <a:spAutoFit/>
          </a:bodyPr>
          <a:lstStyle/>
          <a:p>
            <a:pPr algn="ctr"/>
            <a:r>
              <a:rPr lang="en-IN" altLang="en-US" sz="4400" b="1" dirty="0">
                <a:ln/>
                <a:solidFill>
                  <a:schemeClr val="tx2"/>
                </a:solidFill>
                <a:latin typeface="Times New Roman" panose="02020603050405020304" pitchFamily="18" charset="0"/>
                <a:cs typeface="Times New Roman" panose="02020603050405020304" pitchFamily="18" charset="0"/>
              </a:rPr>
              <a:t>LITERATURE REVIEW</a:t>
            </a:r>
          </a:p>
        </p:txBody>
      </p:sp>
      <p:sp>
        <p:nvSpPr>
          <p:cNvPr id="5" name="TextBox 4">
            <a:extLst>
              <a:ext uri="{FF2B5EF4-FFF2-40B4-BE49-F238E27FC236}">
                <a16:creationId xmlns:a16="http://schemas.microsoft.com/office/drawing/2014/main" id="{41AAEC17-3687-4993-B52A-FB14AE9BF484}"/>
              </a:ext>
            </a:extLst>
          </p:cNvPr>
          <p:cNvSpPr txBox="1"/>
          <p:nvPr/>
        </p:nvSpPr>
        <p:spPr>
          <a:xfrm>
            <a:off x="228600" y="11668"/>
            <a:ext cx="6103088"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7" name="TextBox 6">
            <a:extLst>
              <a:ext uri="{FF2B5EF4-FFF2-40B4-BE49-F238E27FC236}">
                <a16:creationId xmlns:a16="http://schemas.microsoft.com/office/drawing/2014/main" id="{0AF23F0C-84E4-4145-80AB-1672A02F7F3B}"/>
              </a:ext>
            </a:extLst>
          </p:cNvPr>
          <p:cNvSpPr txBox="1"/>
          <p:nvPr/>
        </p:nvSpPr>
        <p:spPr>
          <a:xfrm>
            <a:off x="10363200" y="0"/>
            <a:ext cx="1295400"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2020</a:t>
            </a:r>
            <a:r>
              <a:rPr lang="en-IN" sz="1800" spc="-4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sz="1800" dirty="0">
              <a:latin typeface="Calibri" panose="020F0502020204030204"/>
              <a:cs typeface="Calibri" panose="020F0502020204030204"/>
            </a:endParaRPr>
          </a:p>
        </p:txBody>
      </p:sp>
      <p:sp>
        <p:nvSpPr>
          <p:cNvPr id="9" name="TextBox 8">
            <a:extLst>
              <a:ext uri="{FF2B5EF4-FFF2-40B4-BE49-F238E27FC236}">
                <a16:creationId xmlns:a16="http://schemas.microsoft.com/office/drawing/2014/main" id="{4CBF94C0-4E58-40EE-89C2-AC0242861899}"/>
              </a:ext>
            </a:extLst>
          </p:cNvPr>
          <p:cNvSpPr txBox="1"/>
          <p:nvPr/>
        </p:nvSpPr>
        <p:spPr>
          <a:xfrm>
            <a:off x="244982" y="6443186"/>
            <a:ext cx="1355218" cy="307777"/>
          </a:xfrm>
          <a:prstGeom prst="rect">
            <a:avLst/>
          </a:prstGeom>
          <a:noFill/>
        </p:spPr>
        <p:txBody>
          <a:bodyPr wrap="square">
            <a:spAutoFit/>
          </a:bodyPr>
          <a:lstStyle/>
          <a:p>
            <a:pPr marL="12700">
              <a:lnSpc>
                <a:spcPct val="100000"/>
              </a:lnSpc>
              <a:spcBef>
                <a:spcPts val="90"/>
              </a:spcBef>
            </a:pPr>
            <a:r>
              <a:rPr lang="en-US" sz="1400" b="1" spc="-15" dirty="0">
                <a:solidFill>
                  <a:srgbClr val="FFFFFF"/>
                </a:solidFill>
                <a:latin typeface="Calibri" panose="020F0502020204030204"/>
                <a:cs typeface="Calibri" panose="020F0502020204030204"/>
              </a:rPr>
              <a:t>09-08-2021</a:t>
            </a:r>
            <a:endParaRPr lang="en-US" sz="1400" dirty="0">
              <a:latin typeface="Calibri" panose="020F0502020204030204"/>
              <a:cs typeface="Calibri" panose="020F0502020204030204"/>
            </a:endParaRPr>
          </a:p>
        </p:txBody>
      </p:sp>
      <p:sp>
        <p:nvSpPr>
          <p:cNvPr id="11" name="TextBox 10">
            <a:extLst>
              <a:ext uri="{FF2B5EF4-FFF2-40B4-BE49-F238E27FC236}">
                <a16:creationId xmlns:a16="http://schemas.microsoft.com/office/drawing/2014/main" id="{9B2FCAB2-A1E6-473E-93F5-FADC8D582603}"/>
              </a:ext>
            </a:extLst>
          </p:cNvPr>
          <p:cNvSpPr txBox="1"/>
          <p:nvPr/>
        </p:nvSpPr>
        <p:spPr>
          <a:xfrm>
            <a:off x="2819400" y="6424601"/>
            <a:ext cx="7315200" cy="307777"/>
          </a:xfrm>
          <a:prstGeom prst="rect">
            <a:avLst/>
          </a:prstGeom>
          <a:noFill/>
        </p:spPr>
        <p:txBody>
          <a:bodyPr wrap="square">
            <a:spAutoFit/>
          </a:bodyPr>
          <a:lstStyle/>
          <a:p>
            <a:pPr marL="12700">
              <a:lnSpc>
                <a:spcPct val="100000"/>
              </a:lnSpc>
              <a:spcBef>
                <a:spcPts val="90"/>
              </a:spcBef>
            </a:pPr>
            <a:r>
              <a:rPr lang="en-US" sz="1400" b="1" spc="-10" dirty="0">
                <a:solidFill>
                  <a:srgbClr val="FFFFFF"/>
                </a:solidFill>
                <a:latin typeface="Calibri" panose="020F0502020204030204"/>
                <a:cs typeface="Calibri" panose="020F0502020204030204"/>
              </a:rPr>
              <a:t>Department</a:t>
            </a:r>
            <a:r>
              <a:rPr lang="en-US" sz="1400" b="1" spc="30" dirty="0">
                <a:solidFill>
                  <a:srgbClr val="FFFFFF"/>
                </a:solidFill>
                <a:latin typeface="Calibri" panose="020F0502020204030204"/>
                <a:cs typeface="Calibri" panose="020F0502020204030204"/>
              </a:rPr>
              <a:t> </a:t>
            </a:r>
            <a:r>
              <a:rPr lang="en-US" sz="1400" b="1" spc="-10" dirty="0">
                <a:solidFill>
                  <a:srgbClr val="FFFFFF"/>
                </a:solidFill>
                <a:latin typeface="Calibri" panose="020F0502020204030204"/>
                <a:cs typeface="Calibri" panose="020F0502020204030204"/>
              </a:rPr>
              <a:t>of</a:t>
            </a:r>
            <a:r>
              <a:rPr lang="en-US" sz="1400" b="1" spc="-15" dirty="0">
                <a:solidFill>
                  <a:srgbClr val="FFFFFF"/>
                </a:solidFill>
                <a:latin typeface="Calibri" panose="020F0502020204030204"/>
                <a:cs typeface="Calibri" panose="020F0502020204030204"/>
              </a:rPr>
              <a:t> Information</a:t>
            </a:r>
            <a:r>
              <a:rPr lang="en-US" sz="1400" b="1" spc="60" dirty="0">
                <a:solidFill>
                  <a:srgbClr val="FFFFFF"/>
                </a:solidFill>
                <a:latin typeface="Calibri" panose="020F0502020204030204"/>
                <a:cs typeface="Calibri" panose="020F0502020204030204"/>
              </a:rPr>
              <a:t> </a:t>
            </a:r>
            <a:r>
              <a:rPr lang="en-US" sz="1400" b="1" spc="-10" dirty="0">
                <a:solidFill>
                  <a:srgbClr val="FFFFFF"/>
                </a:solidFill>
                <a:latin typeface="Calibri" panose="020F0502020204030204"/>
                <a:cs typeface="Calibri" panose="020F0502020204030204"/>
              </a:rPr>
              <a:t>Science</a:t>
            </a:r>
            <a:r>
              <a:rPr lang="en-US" sz="1400" b="1" spc="60" dirty="0">
                <a:solidFill>
                  <a:srgbClr val="FFFFFF"/>
                </a:solidFill>
                <a:latin typeface="Calibri" panose="020F0502020204030204"/>
                <a:cs typeface="Calibri" panose="020F0502020204030204"/>
              </a:rPr>
              <a:t> </a:t>
            </a:r>
            <a:r>
              <a:rPr lang="en-US" sz="1400" b="1" spc="-5" dirty="0">
                <a:solidFill>
                  <a:srgbClr val="FFFFFF"/>
                </a:solidFill>
                <a:latin typeface="Calibri" panose="020F0502020204030204"/>
                <a:cs typeface="Calibri" panose="020F0502020204030204"/>
              </a:rPr>
              <a:t>and</a:t>
            </a:r>
            <a:r>
              <a:rPr lang="en-US" sz="1400" b="1" spc="-10" dirty="0">
                <a:solidFill>
                  <a:srgbClr val="FFFFFF"/>
                </a:solidFill>
                <a:latin typeface="Calibri" panose="020F0502020204030204"/>
                <a:cs typeface="Calibri" panose="020F0502020204030204"/>
              </a:rPr>
              <a:t> </a:t>
            </a:r>
            <a:r>
              <a:rPr lang="en-US" sz="1400" b="1" spc="-5" dirty="0">
                <a:solidFill>
                  <a:srgbClr val="FFFFFF"/>
                </a:solidFill>
                <a:latin typeface="Calibri" panose="020F0502020204030204"/>
                <a:cs typeface="Calibri" panose="020F0502020204030204"/>
              </a:rPr>
              <a:t>Engineering,</a:t>
            </a:r>
            <a:r>
              <a:rPr lang="en-US" sz="1400" b="1" spc="40" dirty="0">
                <a:solidFill>
                  <a:srgbClr val="FFFFFF"/>
                </a:solidFill>
                <a:latin typeface="Calibri" panose="020F0502020204030204"/>
                <a:cs typeface="Calibri" panose="020F0502020204030204"/>
              </a:rPr>
              <a:t> </a:t>
            </a:r>
            <a:r>
              <a:rPr lang="en-US" sz="1400" b="1" spc="-30" dirty="0">
                <a:solidFill>
                  <a:srgbClr val="FFFFFF"/>
                </a:solidFill>
                <a:latin typeface="Calibri" panose="020F0502020204030204"/>
                <a:cs typeface="Calibri" panose="020F0502020204030204"/>
              </a:rPr>
              <a:t>RNSIT,</a:t>
            </a:r>
            <a:r>
              <a:rPr lang="en-US" sz="1400" b="1" spc="45" dirty="0">
                <a:solidFill>
                  <a:srgbClr val="FFFFFF"/>
                </a:solidFill>
                <a:latin typeface="Calibri" panose="020F0502020204030204"/>
                <a:cs typeface="Calibri" panose="020F0502020204030204"/>
              </a:rPr>
              <a:t> </a:t>
            </a:r>
            <a:r>
              <a:rPr lang="en-US" sz="1400" b="1" spc="-5" dirty="0">
                <a:solidFill>
                  <a:srgbClr val="FFFFFF"/>
                </a:solidFill>
                <a:latin typeface="Calibri" panose="020F0502020204030204"/>
                <a:cs typeface="Calibri" panose="020F0502020204030204"/>
              </a:rPr>
              <a:t>Bengaluru</a:t>
            </a:r>
            <a:r>
              <a:rPr lang="en-US" sz="1400" b="1" spc="-10" dirty="0">
                <a:solidFill>
                  <a:srgbClr val="FFFFFF"/>
                </a:solidFill>
                <a:latin typeface="Calibri" panose="020F0502020204030204"/>
                <a:cs typeface="Calibri" panose="020F0502020204030204"/>
              </a:rPr>
              <a:t> </a:t>
            </a:r>
            <a:r>
              <a:rPr lang="en-US" sz="1400" b="1" spc="-5" dirty="0">
                <a:solidFill>
                  <a:srgbClr val="FFFFFF"/>
                </a:solidFill>
                <a:latin typeface="Calibri" panose="020F0502020204030204"/>
                <a:cs typeface="Calibri" panose="020F0502020204030204"/>
              </a:rPr>
              <a:t>-</a:t>
            </a:r>
            <a:r>
              <a:rPr lang="en-US" sz="1400" b="1" dirty="0">
                <a:solidFill>
                  <a:srgbClr val="FFFFFF"/>
                </a:solidFill>
                <a:latin typeface="Calibri" panose="020F0502020204030204"/>
                <a:cs typeface="Calibri" panose="020F0502020204030204"/>
              </a:rPr>
              <a:t> </a:t>
            </a:r>
            <a:r>
              <a:rPr lang="en-US" sz="1400" b="1" spc="-15" dirty="0">
                <a:solidFill>
                  <a:srgbClr val="FFFFFF"/>
                </a:solidFill>
                <a:latin typeface="Calibri" panose="020F0502020204030204"/>
                <a:cs typeface="Calibri" panose="020F0502020204030204"/>
              </a:rPr>
              <a:t>98</a:t>
            </a:r>
            <a:endParaRPr lang="en-US" sz="1400" dirty="0">
              <a:latin typeface="Calibri" panose="020F0502020204030204"/>
              <a:cs typeface="Calibri" panose="020F0502020204030204"/>
            </a:endParaRPr>
          </a:p>
        </p:txBody>
      </p:sp>
      <p:sp>
        <p:nvSpPr>
          <p:cNvPr id="13" name="TextBox 12">
            <a:extLst>
              <a:ext uri="{FF2B5EF4-FFF2-40B4-BE49-F238E27FC236}">
                <a16:creationId xmlns:a16="http://schemas.microsoft.com/office/drawing/2014/main" id="{9A7DFD84-DEEF-4F46-9E0C-9ED6F7DD011D}"/>
              </a:ext>
            </a:extLst>
          </p:cNvPr>
          <p:cNvSpPr txBox="1"/>
          <p:nvPr/>
        </p:nvSpPr>
        <p:spPr>
          <a:xfrm>
            <a:off x="11658600" y="6443186"/>
            <a:ext cx="457200" cy="369332"/>
          </a:xfrm>
          <a:prstGeom prst="rect">
            <a:avLst/>
          </a:prstGeom>
          <a:noFill/>
        </p:spPr>
        <p:txBody>
          <a:bodyPr wrap="square">
            <a:spAutoFit/>
          </a:bodyPr>
          <a:lstStyle/>
          <a:p>
            <a:pPr marL="12700">
              <a:lnSpc>
                <a:spcPct val="100000"/>
              </a:lnSpc>
              <a:spcBef>
                <a:spcPts val="95"/>
              </a:spcBef>
            </a:pPr>
            <a:r>
              <a:rPr lang="en-US" b="1" dirty="0">
                <a:solidFill>
                  <a:schemeClr val="bg1">
                    <a:lumMod val="95000"/>
                  </a:schemeClr>
                </a:solidFill>
                <a:latin typeface="Calibri" panose="020F0502020204030204"/>
                <a:cs typeface="Calibri" panose="020F0502020204030204"/>
              </a:rPr>
              <a:t>2</a:t>
            </a:r>
            <a:endParaRPr lang="en-US" sz="1800" b="1" dirty="0">
              <a:solidFill>
                <a:schemeClr val="bg1">
                  <a:lumMod val="95000"/>
                </a:schemeClr>
              </a:solidFill>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dirty="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title"/>
          </p:nvPr>
        </p:nvSpPr>
        <p:spPr>
          <a:xfrm>
            <a:off x="3779011" y="628345"/>
            <a:ext cx="4641850" cy="695325"/>
          </a:xfrm>
          <a:prstGeom prst="rect">
            <a:avLst/>
          </a:prstGeom>
        </p:spPr>
        <p:txBody>
          <a:bodyPr vert="horz" wrap="square" lIns="0" tIns="12065" rIns="0" bIns="0" rtlCol="0">
            <a:spAutoFit/>
          </a:bodyPr>
          <a:lstStyle/>
          <a:p>
            <a:pPr marL="12700">
              <a:lnSpc>
                <a:spcPct val="100000"/>
              </a:lnSpc>
              <a:spcBef>
                <a:spcPts val="95"/>
              </a:spcBef>
            </a:pPr>
            <a:r>
              <a:rPr spc="-5" dirty="0"/>
              <a:t>METHO</a:t>
            </a:r>
            <a:r>
              <a:rPr spc="-20" dirty="0"/>
              <a:t>D</a:t>
            </a:r>
            <a:r>
              <a:rPr spc="-5" dirty="0"/>
              <a:t>OL</a:t>
            </a:r>
            <a:r>
              <a:rPr spc="-25" dirty="0"/>
              <a:t>O</a:t>
            </a:r>
            <a:r>
              <a:rPr spc="-5" dirty="0"/>
              <a:t>GY</a:t>
            </a:r>
          </a:p>
        </p:txBody>
      </p:sp>
      <p:sp>
        <p:nvSpPr>
          <p:cNvPr id="8" name="object 8"/>
          <p:cNvSpPr txBox="1"/>
          <p:nvPr/>
        </p:nvSpPr>
        <p:spPr>
          <a:xfrm>
            <a:off x="601472" y="1674698"/>
            <a:ext cx="9776460" cy="1614545"/>
          </a:xfrm>
          <a:prstGeom prst="rect">
            <a:avLst/>
          </a:prstGeom>
        </p:spPr>
        <p:txBody>
          <a:bodyPr vert="horz" wrap="square" lIns="0" tIns="13970" rIns="0" bIns="0" rtlCol="0">
            <a:spAutoFit/>
          </a:bodyPr>
          <a:lstStyle/>
          <a:p>
            <a:pPr marL="12700" algn="just">
              <a:lnSpc>
                <a:spcPct val="100000"/>
              </a:lnSpc>
              <a:spcBef>
                <a:spcPts val="110"/>
              </a:spcBef>
            </a:pPr>
            <a:r>
              <a:rPr sz="2600" dirty="0">
                <a:latin typeface="+mj-lt"/>
                <a:cs typeface="Calibri" panose="020F0502020204030204"/>
              </a:rPr>
              <a:t>The</a:t>
            </a:r>
            <a:r>
              <a:rPr sz="2600" spc="-5" dirty="0">
                <a:latin typeface="+mj-lt"/>
                <a:cs typeface="Calibri" panose="020F0502020204030204"/>
              </a:rPr>
              <a:t> </a:t>
            </a:r>
            <a:r>
              <a:rPr sz="2600" spc="-20" dirty="0">
                <a:latin typeface="+mj-lt"/>
                <a:cs typeface="Calibri" panose="020F0502020204030204"/>
              </a:rPr>
              <a:t>System</a:t>
            </a:r>
            <a:r>
              <a:rPr sz="2600" spc="-35" dirty="0">
                <a:latin typeface="+mj-lt"/>
                <a:cs typeface="Calibri" panose="020F0502020204030204"/>
              </a:rPr>
              <a:t> </a:t>
            </a:r>
            <a:r>
              <a:rPr sz="2600" dirty="0">
                <a:latin typeface="+mj-lt"/>
                <a:cs typeface="Calibri" panose="020F0502020204030204"/>
              </a:rPr>
              <a:t>process</a:t>
            </a:r>
            <a:r>
              <a:rPr sz="2600" spc="-50" dirty="0">
                <a:latin typeface="+mj-lt"/>
                <a:cs typeface="Calibri" panose="020F0502020204030204"/>
              </a:rPr>
              <a:t> </a:t>
            </a:r>
            <a:r>
              <a:rPr sz="2600" spc="-5" dirty="0">
                <a:latin typeface="+mj-lt"/>
                <a:cs typeface="Calibri" panose="020F0502020204030204"/>
              </a:rPr>
              <a:t>can</a:t>
            </a:r>
            <a:r>
              <a:rPr sz="2600" dirty="0">
                <a:latin typeface="+mj-lt"/>
                <a:cs typeface="Calibri" panose="020F0502020204030204"/>
              </a:rPr>
              <a:t> </a:t>
            </a:r>
            <a:r>
              <a:rPr sz="2600" spc="5" dirty="0">
                <a:latin typeface="+mj-lt"/>
                <a:cs typeface="Calibri" panose="020F0502020204030204"/>
              </a:rPr>
              <a:t>be</a:t>
            </a:r>
            <a:r>
              <a:rPr sz="2600" spc="-5" dirty="0">
                <a:latin typeface="+mj-lt"/>
                <a:cs typeface="Calibri" panose="020F0502020204030204"/>
              </a:rPr>
              <a:t> </a:t>
            </a:r>
            <a:r>
              <a:rPr sz="2600" spc="-10" dirty="0">
                <a:latin typeface="+mj-lt"/>
                <a:cs typeface="Calibri" panose="020F0502020204030204"/>
              </a:rPr>
              <a:t>separated</a:t>
            </a:r>
            <a:r>
              <a:rPr sz="2600" spc="-70" dirty="0">
                <a:latin typeface="+mj-lt"/>
                <a:cs typeface="Calibri" panose="020F0502020204030204"/>
              </a:rPr>
              <a:t> </a:t>
            </a:r>
            <a:r>
              <a:rPr sz="2600" spc="-5" dirty="0">
                <a:latin typeface="+mj-lt"/>
                <a:cs typeface="Calibri" panose="020F0502020204030204"/>
              </a:rPr>
              <a:t>into</a:t>
            </a:r>
            <a:r>
              <a:rPr sz="2600" spc="-30" dirty="0">
                <a:latin typeface="+mj-lt"/>
                <a:cs typeface="Calibri" panose="020F0502020204030204"/>
              </a:rPr>
              <a:t> </a:t>
            </a:r>
            <a:r>
              <a:rPr sz="2600" dirty="0">
                <a:latin typeface="+mj-lt"/>
                <a:cs typeface="Calibri" panose="020F0502020204030204"/>
              </a:rPr>
              <a:t>three</a:t>
            </a:r>
            <a:r>
              <a:rPr sz="2600" spc="-55" dirty="0">
                <a:latin typeface="+mj-lt"/>
                <a:cs typeface="Calibri" panose="020F0502020204030204"/>
              </a:rPr>
              <a:t> </a:t>
            </a:r>
            <a:r>
              <a:rPr sz="2600" dirty="0">
                <a:latin typeface="+mj-lt"/>
                <a:cs typeface="Calibri" panose="020F0502020204030204"/>
              </a:rPr>
              <a:t>working</a:t>
            </a:r>
            <a:r>
              <a:rPr sz="2600" spc="-10" dirty="0">
                <a:latin typeface="+mj-lt"/>
                <a:cs typeface="Calibri" panose="020F0502020204030204"/>
              </a:rPr>
              <a:t> </a:t>
            </a:r>
            <a:r>
              <a:rPr sz="2600" dirty="0">
                <a:latin typeface="+mj-lt"/>
                <a:cs typeface="Calibri" panose="020F0502020204030204"/>
              </a:rPr>
              <a:t>modules.</a:t>
            </a:r>
          </a:p>
          <a:p>
            <a:pPr marL="219710" indent="-207645" algn="just">
              <a:lnSpc>
                <a:spcPct val="100000"/>
              </a:lnSpc>
              <a:buFont typeface="Arial MT"/>
              <a:buChar char="•"/>
              <a:tabLst>
                <a:tab pos="220345" algn="l"/>
              </a:tabLst>
            </a:pPr>
            <a:r>
              <a:rPr sz="2600" spc="-10" dirty="0">
                <a:latin typeface="+mj-lt"/>
                <a:cs typeface="Calibri" panose="020F0502020204030204"/>
              </a:rPr>
              <a:t>face</a:t>
            </a:r>
            <a:r>
              <a:rPr sz="2600" spc="-30" dirty="0">
                <a:latin typeface="+mj-lt"/>
                <a:cs typeface="Calibri" panose="020F0502020204030204"/>
              </a:rPr>
              <a:t> </a:t>
            </a:r>
            <a:r>
              <a:rPr sz="2600" spc="-10" dirty="0">
                <a:latin typeface="+mj-lt"/>
                <a:cs typeface="Calibri" panose="020F0502020204030204"/>
              </a:rPr>
              <a:t>representation</a:t>
            </a:r>
            <a:endParaRPr sz="2600" dirty="0">
              <a:latin typeface="+mj-lt"/>
              <a:cs typeface="Calibri" panose="020F0502020204030204"/>
            </a:endParaRPr>
          </a:p>
          <a:p>
            <a:pPr marL="137795" indent="-125730" algn="just">
              <a:lnSpc>
                <a:spcPct val="100000"/>
              </a:lnSpc>
              <a:spcBef>
                <a:spcPts val="5"/>
              </a:spcBef>
              <a:buFont typeface="Arial MT"/>
              <a:buChar char="•"/>
              <a:tabLst>
                <a:tab pos="138430" algn="l"/>
              </a:tabLst>
            </a:pPr>
            <a:r>
              <a:rPr sz="2600" spc="-10" dirty="0">
                <a:latin typeface="+mj-lt"/>
                <a:cs typeface="Calibri" panose="020F0502020204030204"/>
              </a:rPr>
              <a:t>feature</a:t>
            </a:r>
            <a:r>
              <a:rPr sz="2600" spc="-70" dirty="0">
                <a:latin typeface="+mj-lt"/>
                <a:cs typeface="Calibri" panose="020F0502020204030204"/>
              </a:rPr>
              <a:t> </a:t>
            </a:r>
            <a:r>
              <a:rPr sz="2600" spc="-5" dirty="0">
                <a:latin typeface="+mj-lt"/>
                <a:cs typeface="Calibri" panose="020F0502020204030204"/>
              </a:rPr>
              <a:t>extraction,</a:t>
            </a:r>
            <a:r>
              <a:rPr sz="2600" spc="-50" dirty="0">
                <a:latin typeface="+mj-lt"/>
                <a:cs typeface="Calibri" panose="020F0502020204030204"/>
              </a:rPr>
              <a:t> </a:t>
            </a:r>
            <a:r>
              <a:rPr sz="2600" spc="5" dirty="0">
                <a:latin typeface="+mj-lt"/>
                <a:cs typeface="Calibri" panose="020F0502020204030204"/>
              </a:rPr>
              <a:t>and</a:t>
            </a:r>
            <a:endParaRPr sz="2600" dirty="0">
              <a:latin typeface="+mj-lt"/>
              <a:cs typeface="Calibri" panose="020F0502020204030204"/>
            </a:endParaRPr>
          </a:p>
          <a:p>
            <a:pPr marL="137795" indent="-125730" algn="just">
              <a:lnSpc>
                <a:spcPct val="100000"/>
              </a:lnSpc>
              <a:buFont typeface="Arial MT"/>
              <a:buChar char="•"/>
              <a:tabLst>
                <a:tab pos="138430" algn="l"/>
              </a:tabLst>
            </a:pPr>
            <a:r>
              <a:rPr sz="2600" dirty="0">
                <a:latin typeface="+mj-lt"/>
                <a:cs typeface="Calibri" panose="020F0502020204030204"/>
              </a:rPr>
              <a:t>classification.</a:t>
            </a:r>
          </a:p>
        </p:txBody>
      </p:sp>
      <p:pic>
        <p:nvPicPr>
          <p:cNvPr id="9" name="object 9"/>
          <p:cNvPicPr/>
          <p:nvPr/>
        </p:nvPicPr>
        <p:blipFill>
          <a:blip r:embed="rId4" cstate="print"/>
          <a:stretch>
            <a:fillRect/>
          </a:stretch>
        </p:blipFill>
        <p:spPr>
          <a:xfrm>
            <a:off x="5126735" y="2221992"/>
            <a:ext cx="6547104" cy="4014216"/>
          </a:xfrm>
          <a:prstGeom prst="rect">
            <a:avLst/>
          </a:prstGeom>
        </p:spPr>
      </p:pic>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1" name="object 11"/>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2" name="object 12"/>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3</a:t>
            </a:r>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084" y="533400"/>
            <a:ext cx="9525000" cy="695325"/>
          </a:xfrm>
        </p:spPr>
        <p:txBody>
          <a:bodyPr/>
          <a:lstStyle/>
          <a:p>
            <a:pPr algn="ctr"/>
            <a:r>
              <a:rPr lang="en-IN" spc="-5" dirty="0"/>
              <a:t>METHO</a:t>
            </a:r>
            <a:r>
              <a:rPr lang="en-IN" spc="-20" dirty="0"/>
              <a:t>D</a:t>
            </a:r>
            <a:r>
              <a:rPr lang="en-IN" spc="-5" dirty="0"/>
              <a:t>OL</a:t>
            </a:r>
            <a:r>
              <a:rPr lang="en-IN" spc="-25" dirty="0"/>
              <a:t>O</a:t>
            </a:r>
            <a:r>
              <a:rPr lang="en-IN" spc="-5" dirty="0"/>
              <a:t>GY</a:t>
            </a:r>
            <a:endParaRPr lang="en-IN" dirty="0"/>
          </a:p>
        </p:txBody>
      </p:sp>
      <p:sp>
        <p:nvSpPr>
          <p:cNvPr id="3" name="Text Placeholder 2"/>
          <p:cNvSpPr>
            <a:spLocks noGrp="1"/>
          </p:cNvSpPr>
          <p:nvPr>
            <p:ph type="body" idx="1"/>
          </p:nvPr>
        </p:nvSpPr>
        <p:spPr>
          <a:xfrm>
            <a:off x="1295400" y="1323670"/>
            <a:ext cx="9829800" cy="1569660"/>
          </a:xfrm>
        </p:spPr>
        <p:txBody>
          <a:bodyPr/>
          <a:lstStyle/>
          <a:p>
            <a:pPr algn="just"/>
            <a:r>
              <a:rPr lang="en-IN" sz="2600" b="1" i="0" dirty="0" err="1">
                <a:solidFill>
                  <a:srgbClr val="292929"/>
                </a:solidFill>
                <a:effectLst/>
                <a:latin typeface="+mj-lt"/>
              </a:rPr>
              <a:t>Haar</a:t>
            </a:r>
            <a:r>
              <a:rPr lang="en-IN" sz="2600" b="1" i="0" dirty="0">
                <a:solidFill>
                  <a:srgbClr val="292929"/>
                </a:solidFill>
                <a:effectLst/>
                <a:latin typeface="+mj-lt"/>
              </a:rPr>
              <a:t> Cascade</a:t>
            </a:r>
            <a:r>
              <a:rPr lang="en-US" sz="2600" b="1" i="1" dirty="0">
                <a:solidFill>
                  <a:srgbClr val="292929"/>
                </a:solidFill>
                <a:latin typeface="+mj-lt"/>
              </a:rPr>
              <a:t> </a:t>
            </a:r>
            <a:r>
              <a:rPr lang="en-US" sz="2600" dirty="0">
                <a:solidFill>
                  <a:srgbClr val="292929"/>
                </a:solidFill>
                <a:effectLst/>
                <a:latin typeface="+mj-lt"/>
              </a:rPr>
              <a:t>is an Object Detection Algorithm used to identify faces in an image or a real time video</a:t>
            </a:r>
            <a:r>
              <a:rPr lang="en-US" sz="2600" b="0" i="0" dirty="0">
                <a:solidFill>
                  <a:srgbClr val="292929"/>
                </a:solidFill>
                <a:effectLst/>
                <a:latin typeface="+mj-lt"/>
              </a:rPr>
              <a:t>. The algorithm uses edge or line detection features.</a:t>
            </a:r>
          </a:p>
          <a:p>
            <a:endParaRPr lang="en-IN" sz="2400" dirty="0">
              <a:solidFill>
                <a:srgbClr val="292929"/>
              </a:solidFill>
              <a:latin typeface="+mj-lt"/>
            </a:endParaRPr>
          </a:p>
        </p:txBody>
      </p:sp>
      <p:pic>
        <p:nvPicPr>
          <p:cNvPr id="1026" name="Picture 2" descr="Face detection flow based on the Haar classifie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604" y="2893330"/>
            <a:ext cx="4495800" cy="2307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Face Recognition and Face Detection using OpenCV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663" y="2796565"/>
            <a:ext cx="5009138" cy="2920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04800" y="6477000"/>
            <a:ext cx="1676400" cy="274370"/>
          </a:xfrm>
          <a:prstGeom prst="rect">
            <a:avLst/>
          </a:prstGeom>
          <a:noFill/>
        </p:spPr>
        <p:txBody>
          <a:bodyPr wrap="square">
            <a:spAutoFit/>
          </a:bodyPr>
          <a:lstStyle/>
          <a:p>
            <a:pPr marL="12700">
              <a:lnSpc>
                <a:spcPts val="1425"/>
              </a:lnSpc>
            </a:pPr>
            <a:r>
              <a:rPr lang="en-IN" sz="1400" b="1" spc="-15" dirty="0">
                <a:solidFill>
                  <a:schemeClr val="bg1">
                    <a:lumMod val="95000"/>
                  </a:schemeClr>
                </a:solidFill>
                <a:latin typeface="+mj-lt"/>
              </a:rPr>
              <a:t>09-08-2021</a:t>
            </a:r>
            <a:endParaRPr lang="en-IN" sz="1400" b="1" spc="-15" dirty="0">
              <a:latin typeface="+mj-lt"/>
            </a:endParaRPr>
          </a:p>
        </p:txBody>
      </p:sp>
      <p:sp>
        <p:nvSpPr>
          <p:cNvPr id="8" name="object 10"/>
          <p:cNvSpPr txBox="1">
            <a:spLocks noGrp="1"/>
          </p:cNvSpPr>
          <p:nvPr>
            <p:ph type="ftr" sz="quarter" idx="5"/>
          </p:nvPr>
        </p:nvSpPr>
        <p:spPr>
          <a:xfrm>
            <a:off x="3278504" y="6553377"/>
            <a:ext cx="5510530" cy="202565"/>
          </a:xfrm>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0" name="object 12"/>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4</a:t>
            </a:r>
            <a:endParaRPr spc="-5" dirty="0"/>
          </a:p>
        </p:txBody>
      </p:sp>
      <p:sp>
        <p:nvSpPr>
          <p:cNvPr id="12" name="TextBox 11"/>
          <p:cNvSpPr txBox="1"/>
          <p:nvPr/>
        </p:nvSpPr>
        <p:spPr>
          <a:xfrm>
            <a:off x="226960" y="33225"/>
            <a:ext cx="6103088"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14" name="TextBox 13"/>
          <p:cNvSpPr txBox="1"/>
          <p:nvPr/>
        </p:nvSpPr>
        <p:spPr>
          <a:xfrm>
            <a:off x="10815084" y="18585"/>
            <a:ext cx="1224516"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2020</a:t>
            </a:r>
            <a:r>
              <a:rPr lang="en-IN" sz="1800" spc="-4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sz="1800" dirty="0">
              <a:latin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830921"/>
            <a:ext cx="10972800" cy="2062103"/>
          </a:xfrm>
        </p:spPr>
        <p:txBody>
          <a:bodyPr/>
          <a:lstStyle/>
          <a:p>
            <a:pPr algn="just"/>
            <a:r>
              <a:rPr lang="en-US" sz="2600" b="1" dirty="0">
                <a:solidFill>
                  <a:srgbClr val="333333"/>
                </a:solidFill>
                <a:effectLst/>
                <a:latin typeface="+mj-lt"/>
              </a:rPr>
              <a:t>LBPH (Local Binary Pattern Histogram)</a:t>
            </a:r>
            <a:r>
              <a:rPr lang="en-US" sz="2600" dirty="0">
                <a:solidFill>
                  <a:schemeClr val="tx1"/>
                </a:solidFill>
                <a:latin typeface="+mj-lt"/>
              </a:rPr>
              <a:t> is a simple yet very efficient texture operator which labels the pixels of an image by thresholding the neighborhood of each pixel and considers the result as a binary number.</a:t>
            </a:r>
          </a:p>
          <a:p>
            <a:endParaRPr lang="en-IN" sz="2600" dirty="0">
              <a:solidFill>
                <a:schemeClr val="tx1"/>
              </a:solidFill>
              <a:latin typeface="+mj-lt"/>
            </a:endParaRPr>
          </a:p>
          <a:p>
            <a:endParaRPr lang="en-IN" sz="3000" dirty="0"/>
          </a:p>
        </p:txBody>
      </p:sp>
      <p:pic>
        <p:nvPicPr>
          <p:cNvPr id="2050" name="Picture 2" descr="Face recognition using OpenCV and Python: A beginner&amp;#39;s guide - Blogs  SuperDataScience - Machine Learning | AI | Data Science Career | Analytics  |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133600"/>
            <a:ext cx="5257800" cy="38186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9612" y="6400800"/>
            <a:ext cx="1264388" cy="307777"/>
          </a:xfrm>
          <a:prstGeom prst="rect">
            <a:avLst/>
          </a:prstGeom>
          <a:noFill/>
        </p:spPr>
        <p:txBody>
          <a:bodyPr wrap="square">
            <a:spAutoFit/>
          </a:bodyPr>
          <a:lstStyle/>
          <a:p>
            <a:r>
              <a:rPr lang="en-IN" sz="1400" b="1" spc="-15" dirty="0">
                <a:solidFill>
                  <a:schemeClr val="bg1">
                    <a:lumMod val="95000"/>
                  </a:schemeClr>
                </a:solidFill>
                <a:latin typeface="+mj-lt"/>
              </a:rPr>
              <a:t>09-08-2021</a:t>
            </a:r>
            <a:endParaRPr lang="en-IN" sz="1400" b="1" dirty="0">
              <a:latin typeface="+mj-lt"/>
            </a:endParaRPr>
          </a:p>
        </p:txBody>
      </p:sp>
      <p:sp>
        <p:nvSpPr>
          <p:cNvPr id="10" name="TextBox 9"/>
          <p:cNvSpPr txBox="1"/>
          <p:nvPr/>
        </p:nvSpPr>
        <p:spPr>
          <a:xfrm>
            <a:off x="2286000" y="6527571"/>
            <a:ext cx="7246088" cy="287899"/>
          </a:xfrm>
          <a:prstGeom prst="rect">
            <a:avLst/>
          </a:prstGeom>
          <a:noFill/>
        </p:spPr>
        <p:txBody>
          <a:bodyPr wrap="square">
            <a:spAutoFit/>
          </a:bodyPr>
          <a:lstStyle/>
          <a:p>
            <a:pPr marL="12700">
              <a:lnSpc>
                <a:spcPts val="1425"/>
              </a:lnSpc>
            </a:pPr>
            <a:r>
              <a:rPr lang="en-US" spc="-10" dirty="0">
                <a:solidFill>
                  <a:schemeClr val="bg1">
                    <a:lumMod val="95000"/>
                  </a:schemeClr>
                </a:solidFill>
              </a:rPr>
              <a:t>Department</a:t>
            </a:r>
            <a:r>
              <a:rPr lang="en-US" spc="40" dirty="0">
                <a:solidFill>
                  <a:schemeClr val="bg1">
                    <a:lumMod val="95000"/>
                  </a:schemeClr>
                </a:solidFill>
              </a:rPr>
              <a:t> </a:t>
            </a:r>
            <a:r>
              <a:rPr lang="en-US" spc="-5" dirty="0">
                <a:solidFill>
                  <a:schemeClr val="bg1">
                    <a:lumMod val="95000"/>
                  </a:schemeClr>
                </a:solidFill>
              </a:rPr>
              <a:t>of</a:t>
            </a:r>
            <a:r>
              <a:rPr lang="en-US" spc="-15" dirty="0">
                <a:solidFill>
                  <a:schemeClr val="bg1">
                    <a:lumMod val="95000"/>
                  </a:schemeClr>
                </a:solidFill>
              </a:rPr>
              <a:t> Information</a:t>
            </a:r>
            <a:r>
              <a:rPr lang="en-US" spc="65" dirty="0">
                <a:solidFill>
                  <a:schemeClr val="bg1">
                    <a:lumMod val="95000"/>
                  </a:schemeClr>
                </a:solidFill>
              </a:rPr>
              <a:t> </a:t>
            </a:r>
            <a:r>
              <a:rPr lang="en-US" spc="-15" dirty="0">
                <a:solidFill>
                  <a:schemeClr val="bg1">
                    <a:lumMod val="95000"/>
                  </a:schemeClr>
                </a:solidFill>
              </a:rPr>
              <a:t>Science</a:t>
            </a:r>
            <a:r>
              <a:rPr lang="en-US" spc="65" dirty="0">
                <a:solidFill>
                  <a:schemeClr val="bg1">
                    <a:lumMod val="95000"/>
                  </a:schemeClr>
                </a:solidFill>
              </a:rPr>
              <a:t> </a:t>
            </a:r>
            <a:r>
              <a:rPr lang="en-US" spc="-5" dirty="0">
                <a:solidFill>
                  <a:schemeClr val="bg1">
                    <a:lumMod val="95000"/>
                  </a:schemeClr>
                </a:solidFill>
              </a:rPr>
              <a:t>and Engineering,</a:t>
            </a:r>
            <a:r>
              <a:rPr lang="en-US" spc="45" dirty="0">
                <a:solidFill>
                  <a:schemeClr val="bg1">
                    <a:lumMod val="95000"/>
                  </a:schemeClr>
                </a:solidFill>
              </a:rPr>
              <a:t> </a:t>
            </a:r>
            <a:r>
              <a:rPr lang="en-US" spc="-30" dirty="0">
                <a:solidFill>
                  <a:schemeClr val="bg1">
                    <a:lumMod val="95000"/>
                  </a:schemeClr>
                </a:solidFill>
              </a:rPr>
              <a:t>RNSIT,</a:t>
            </a:r>
            <a:r>
              <a:rPr lang="en-US" spc="20" dirty="0">
                <a:solidFill>
                  <a:schemeClr val="bg1">
                    <a:lumMod val="95000"/>
                  </a:schemeClr>
                </a:solidFill>
              </a:rPr>
              <a:t> </a:t>
            </a:r>
            <a:r>
              <a:rPr lang="en-US" spc="-10" dirty="0">
                <a:solidFill>
                  <a:schemeClr val="bg1">
                    <a:lumMod val="95000"/>
                  </a:schemeClr>
                </a:solidFill>
              </a:rPr>
              <a:t>Bengaluru</a:t>
            </a:r>
            <a:r>
              <a:rPr lang="en-US" spc="20" dirty="0">
                <a:solidFill>
                  <a:schemeClr val="bg1">
                    <a:lumMod val="95000"/>
                  </a:schemeClr>
                </a:solidFill>
              </a:rPr>
              <a:t> </a:t>
            </a:r>
            <a:r>
              <a:rPr lang="en-US" spc="-5" dirty="0">
                <a:solidFill>
                  <a:schemeClr val="bg1">
                    <a:lumMod val="95000"/>
                  </a:schemeClr>
                </a:solidFill>
              </a:rPr>
              <a:t>-</a:t>
            </a:r>
            <a:r>
              <a:rPr lang="en-US" spc="5" dirty="0">
                <a:solidFill>
                  <a:schemeClr val="bg1">
                    <a:lumMod val="95000"/>
                  </a:schemeClr>
                </a:solidFill>
              </a:rPr>
              <a:t> </a:t>
            </a:r>
            <a:r>
              <a:rPr lang="en-US" spc="-20" dirty="0">
                <a:solidFill>
                  <a:schemeClr val="bg1">
                    <a:lumMod val="95000"/>
                  </a:schemeClr>
                </a:solidFill>
              </a:rPr>
              <a:t>98</a:t>
            </a:r>
          </a:p>
        </p:txBody>
      </p:sp>
      <p:sp>
        <p:nvSpPr>
          <p:cNvPr id="11" name="object 12"/>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5</a:t>
            </a:r>
            <a:endParaRPr spc="-5" dirty="0"/>
          </a:p>
        </p:txBody>
      </p:sp>
      <p:sp>
        <p:nvSpPr>
          <p:cNvPr id="13" name="TextBox 12"/>
          <p:cNvSpPr txBox="1"/>
          <p:nvPr/>
        </p:nvSpPr>
        <p:spPr>
          <a:xfrm>
            <a:off x="152400" y="42530"/>
            <a:ext cx="4724400"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SMART</a:t>
            </a:r>
            <a:r>
              <a:rPr lang="en-IN" sz="1800" spc="-2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ATTENDANCE</a:t>
            </a:r>
            <a:r>
              <a:rPr lang="en-IN" sz="1800" spc="-1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MANAGEMENT</a:t>
            </a:r>
            <a:r>
              <a:rPr lang="en-IN" sz="1800" spc="-15"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SYSTEM</a:t>
            </a:r>
            <a:endParaRPr lang="en-IN" sz="1800" dirty="0">
              <a:latin typeface="Calibri" panose="020F0502020204030204"/>
              <a:cs typeface="Calibri" panose="020F0502020204030204"/>
            </a:endParaRPr>
          </a:p>
        </p:txBody>
      </p:sp>
      <p:sp>
        <p:nvSpPr>
          <p:cNvPr id="15" name="TextBox 14"/>
          <p:cNvSpPr txBox="1"/>
          <p:nvPr/>
        </p:nvSpPr>
        <p:spPr>
          <a:xfrm>
            <a:off x="10972800" y="0"/>
            <a:ext cx="1066800" cy="369332"/>
          </a:xfrm>
          <a:prstGeom prst="rect">
            <a:avLst/>
          </a:prstGeom>
          <a:noFill/>
        </p:spPr>
        <p:txBody>
          <a:bodyPr wrap="square">
            <a:spAutoFit/>
          </a:bodyPr>
          <a:lstStyle/>
          <a:p>
            <a:pPr marL="12700">
              <a:lnSpc>
                <a:spcPct val="100000"/>
              </a:lnSpc>
              <a:spcBef>
                <a:spcPts val="100"/>
              </a:spcBef>
            </a:pPr>
            <a:r>
              <a:rPr lang="en-IN" sz="1800" spc="-5" dirty="0">
                <a:solidFill>
                  <a:srgbClr val="FFFFFF"/>
                </a:solidFill>
                <a:latin typeface="Calibri" panose="020F0502020204030204"/>
                <a:cs typeface="Calibri" panose="020F0502020204030204"/>
              </a:rPr>
              <a:t>2020</a:t>
            </a:r>
            <a:r>
              <a:rPr lang="en-IN" sz="1800" spc="-45" dirty="0">
                <a:solidFill>
                  <a:srgbClr val="FFFFFF"/>
                </a:solidFill>
                <a:latin typeface="Calibri" panose="020F0502020204030204"/>
                <a:cs typeface="Calibri" panose="020F0502020204030204"/>
              </a:rPr>
              <a:t> </a:t>
            </a:r>
            <a:r>
              <a:rPr lang="en-IN" sz="1800" dirty="0">
                <a:solidFill>
                  <a:srgbClr val="FFFFFF"/>
                </a:solidFill>
                <a:latin typeface="Calibri" panose="020F0502020204030204"/>
                <a:cs typeface="Calibri" panose="020F0502020204030204"/>
              </a:rPr>
              <a:t>-</a:t>
            </a:r>
            <a:r>
              <a:rPr lang="en-IN" sz="1800" spc="-40" dirty="0">
                <a:solidFill>
                  <a:srgbClr val="FFFFFF"/>
                </a:solidFill>
                <a:latin typeface="Calibri" panose="020F0502020204030204"/>
                <a:cs typeface="Calibri" panose="020F0502020204030204"/>
              </a:rPr>
              <a:t> </a:t>
            </a:r>
            <a:r>
              <a:rPr lang="en-IN" sz="1800" spc="-5" dirty="0">
                <a:solidFill>
                  <a:srgbClr val="FFFFFF"/>
                </a:solidFill>
                <a:latin typeface="Calibri" panose="020F0502020204030204"/>
                <a:cs typeface="Calibri" panose="020F0502020204030204"/>
              </a:rPr>
              <a:t>21</a:t>
            </a:r>
            <a:endParaRPr lang="en-IN" sz="1800" dirty="0">
              <a:latin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7475"/>
            <a:ext cx="42926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SMART</a:t>
            </a:r>
            <a:r>
              <a:rPr sz="1800" spc="-2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ATTENDANCE</a:t>
            </a:r>
            <a:r>
              <a:rPr sz="1800" spc="-1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MANAGEMENT</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SYSTEM</a:t>
            </a:r>
            <a:endParaRPr sz="1800">
              <a:latin typeface="Calibri" panose="020F0502020204030204"/>
              <a:cs typeface="Calibri" panose="020F0502020204030204"/>
            </a:endParaRPr>
          </a:p>
        </p:txBody>
      </p:sp>
      <p:sp>
        <p:nvSpPr>
          <p:cNvPr id="3" name="object 3"/>
          <p:cNvSpPr txBox="1"/>
          <p:nvPr/>
        </p:nvSpPr>
        <p:spPr>
          <a:xfrm>
            <a:off x="11229847" y="22682"/>
            <a:ext cx="8940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panose="020F0502020204030204"/>
                <a:cs typeface="Calibri" panose="020F0502020204030204"/>
              </a:rPr>
              <a:t>2020</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4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21</a:t>
            </a:r>
            <a:endParaRPr sz="1800">
              <a:latin typeface="Calibri" panose="020F0502020204030204"/>
              <a:cs typeface="Calibri" panose="020F0502020204030204"/>
            </a:endParaRPr>
          </a:p>
        </p:txBody>
      </p:sp>
      <p:grpSp>
        <p:nvGrpSpPr>
          <p:cNvPr id="4" name="object 4"/>
          <p:cNvGrpSpPr/>
          <p:nvPr/>
        </p:nvGrpSpPr>
        <p:grpSpPr>
          <a:xfrm>
            <a:off x="0" y="399288"/>
            <a:ext cx="12152630" cy="631190"/>
            <a:chOff x="0" y="399288"/>
            <a:chExt cx="12152630" cy="631190"/>
          </a:xfrm>
        </p:grpSpPr>
        <p:pic>
          <p:nvPicPr>
            <p:cNvPr id="5" name="object 5"/>
            <p:cNvPicPr/>
            <p:nvPr/>
          </p:nvPicPr>
          <p:blipFill>
            <a:blip r:embed="rId2" cstate="print"/>
            <a:stretch>
              <a:fillRect/>
            </a:stretch>
          </p:blipFill>
          <p:spPr>
            <a:xfrm>
              <a:off x="0" y="399288"/>
              <a:ext cx="630936" cy="627888"/>
            </a:xfrm>
            <a:prstGeom prst="rect">
              <a:avLst/>
            </a:prstGeom>
          </p:spPr>
        </p:pic>
        <p:pic>
          <p:nvPicPr>
            <p:cNvPr id="6" name="object 6"/>
            <p:cNvPicPr/>
            <p:nvPr/>
          </p:nvPicPr>
          <p:blipFill>
            <a:blip r:embed="rId3" cstate="print"/>
            <a:stretch>
              <a:fillRect/>
            </a:stretch>
          </p:blipFill>
          <p:spPr>
            <a:xfrm>
              <a:off x="11521440" y="399288"/>
              <a:ext cx="630935" cy="630936"/>
            </a:xfrm>
            <a:prstGeom prst="rect">
              <a:avLst/>
            </a:prstGeom>
          </p:spPr>
        </p:pic>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5875">
              <a:lnSpc>
                <a:spcPct val="100000"/>
              </a:lnSpc>
              <a:spcBef>
                <a:spcPts val="95"/>
              </a:spcBef>
            </a:pPr>
            <a:r>
              <a:rPr spc="-60" dirty="0"/>
              <a:t>IMPLEMENTATION</a:t>
            </a:r>
          </a:p>
        </p:txBody>
      </p:sp>
      <p:pic>
        <p:nvPicPr>
          <p:cNvPr id="8" name="object 8"/>
          <p:cNvPicPr/>
          <p:nvPr/>
        </p:nvPicPr>
        <p:blipFill>
          <a:blip r:embed="rId4" cstate="print"/>
          <a:stretch>
            <a:fillRect/>
          </a:stretch>
        </p:blipFill>
        <p:spPr>
          <a:xfrm>
            <a:off x="1225296" y="1484375"/>
            <a:ext cx="10393680" cy="4730496"/>
          </a:xfrm>
          <a:prstGeom prst="rect">
            <a:avLst/>
          </a:prstGeom>
        </p:spPr>
      </p:pic>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Department</a:t>
            </a:r>
            <a:r>
              <a:rPr spc="40" dirty="0"/>
              <a:t> </a:t>
            </a:r>
            <a:r>
              <a:rPr spc="-5" dirty="0"/>
              <a:t>of</a:t>
            </a:r>
            <a:r>
              <a:rPr spc="-15" dirty="0"/>
              <a:t> Information</a:t>
            </a:r>
            <a:r>
              <a:rPr spc="65" dirty="0"/>
              <a:t> </a:t>
            </a:r>
            <a:r>
              <a:rPr spc="-15" dirty="0"/>
              <a:t>Science</a:t>
            </a:r>
            <a:r>
              <a:rPr spc="65" dirty="0"/>
              <a:t> </a:t>
            </a:r>
            <a:r>
              <a:rPr spc="-5" dirty="0"/>
              <a:t>and Engineering,</a:t>
            </a:r>
            <a:r>
              <a:rPr spc="45" dirty="0"/>
              <a:t> </a:t>
            </a:r>
            <a:r>
              <a:rPr spc="-30" dirty="0"/>
              <a:t>RNSIT,</a:t>
            </a:r>
            <a:r>
              <a:rPr spc="20" dirty="0"/>
              <a:t> </a:t>
            </a:r>
            <a:r>
              <a:rPr spc="-10" dirty="0"/>
              <a:t>Bengaluru</a:t>
            </a:r>
            <a:r>
              <a:rPr spc="20" dirty="0"/>
              <a:t> </a:t>
            </a:r>
            <a:r>
              <a:rPr spc="-5" dirty="0"/>
              <a:t>-</a:t>
            </a:r>
            <a:r>
              <a:rPr spc="5" dirty="0"/>
              <a:t> </a:t>
            </a:r>
            <a:r>
              <a:rPr spc="-20" dirty="0"/>
              <a:t>98</a:t>
            </a:r>
          </a:p>
        </p:txBody>
      </p:sp>
      <p:sp>
        <p:nvSpPr>
          <p:cNvPr id="10" name="object 10"/>
          <p:cNvSpPr txBox="1">
            <a:spLocks noGrp="1"/>
          </p:cNvSpPr>
          <p:nvPr>
            <p:ph type="dt" sz="half" idx="6"/>
          </p:nvPr>
        </p:nvSpPr>
        <p:spPr>
          <a:xfrm>
            <a:off x="208279" y="6560007"/>
            <a:ext cx="842644" cy="182038"/>
          </a:xfrm>
          <a:prstGeom prst="rect">
            <a:avLst/>
          </a:prstGeom>
        </p:spPr>
        <p:txBody>
          <a:bodyPr vert="horz" wrap="square" lIns="0" tIns="0" rIns="0" bIns="0" rtlCol="0">
            <a:spAutoFit/>
          </a:bodyPr>
          <a:lstStyle/>
          <a:p>
            <a:pPr marL="12700">
              <a:lnSpc>
                <a:spcPts val="1425"/>
              </a:lnSpc>
            </a:pPr>
            <a:r>
              <a:rPr lang="en-US" spc="-15" dirty="0"/>
              <a:t>09</a:t>
            </a:r>
            <a:r>
              <a:rPr spc="-15" dirty="0"/>
              <a:t>-0</a:t>
            </a:r>
            <a:r>
              <a:rPr lang="en-US" spc="-15" dirty="0"/>
              <a:t>8</a:t>
            </a:r>
            <a:r>
              <a:rPr spc="-15" dirty="0"/>
              <a:t>-2021</a:t>
            </a:r>
          </a:p>
        </p:txBody>
      </p:sp>
      <p:sp>
        <p:nvSpPr>
          <p:cNvPr id="11" name="object 11"/>
          <p:cNvSpPr txBox="1">
            <a:spLocks noGrp="1"/>
          </p:cNvSpPr>
          <p:nvPr>
            <p:ph type="sldNum" sz="quarter" idx="7"/>
          </p:nvPr>
        </p:nvSpPr>
        <p:spPr>
          <a:xfrm>
            <a:off x="11511406" y="6573494"/>
            <a:ext cx="253365" cy="182038"/>
          </a:xfrm>
          <a:prstGeom prst="rect">
            <a:avLst/>
          </a:prstGeom>
        </p:spPr>
        <p:txBody>
          <a:bodyPr vert="horz" wrap="square" lIns="0" tIns="0" rIns="0" bIns="0" rtlCol="0">
            <a:spAutoFit/>
          </a:bodyPr>
          <a:lstStyle/>
          <a:p>
            <a:pPr marL="38100">
              <a:lnSpc>
                <a:spcPts val="1425"/>
              </a:lnSpc>
            </a:pPr>
            <a:r>
              <a:rPr lang="en-US" spc="-5" dirty="0"/>
              <a:t>6</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1040</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Calibri</vt:lpstr>
      <vt:lpstr>Calibri Light</vt:lpstr>
      <vt:lpstr>Times New Roman</vt:lpstr>
      <vt:lpstr>Office Theme</vt:lpstr>
      <vt:lpstr>PowerPoint Presentation</vt:lpstr>
      <vt:lpstr>PowerPoint Presentation</vt:lpstr>
      <vt:lpstr>ABSTRACT</vt:lpstr>
      <vt:lpstr>INTRODUCTION</vt:lpstr>
      <vt:lpstr>PowerPoint Presentation</vt:lpstr>
      <vt:lpstr>METHODOLOGY</vt:lpstr>
      <vt:lpstr>METHODOLOGY</vt:lpstr>
      <vt:lpstr>PowerPoint Presentation</vt:lpstr>
      <vt:lpstr>IMPLEMENTATION</vt:lpstr>
      <vt:lpstr>SCREENSHOTS OF PROJECT</vt:lpstr>
      <vt:lpstr>PowerPoint Presentation</vt:lpstr>
      <vt:lpstr>PowerPoint Presentation</vt:lpstr>
      <vt:lpstr>PowerPoint Presentation</vt:lpstr>
      <vt:lpstr>SMART ATTENDANCE MANAGEMENT SYSTEM</vt:lpstr>
      <vt:lpstr>PowerPoint Presentation</vt:lpstr>
      <vt:lpstr>CONCLUSION and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dc:creator>
  <cp:lastModifiedBy>sanjshree07@gmail.com</cp:lastModifiedBy>
  <cp:revision>12</cp:revision>
  <dcterms:created xsi:type="dcterms:W3CDTF">2021-07-16T18:54:00Z</dcterms:created>
  <dcterms:modified xsi:type="dcterms:W3CDTF">2021-08-09T09:16:53Z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2021-07-16T11:00:00Z</vt:filetime>
  </property>
  <property fmtid="{D5CDD505-2E9C-101B-9397-08002B2CF9AE}" pid="3" name="Creator">
    <vt:lpwstr>Microsoft® PowerPoint® 2016</vt:lpwstr>
  </property>
  <property fmtid="{D5CDD505-2E9C-101B-9397-08002B2CF9AE}" pid="4" name="LastSaved">
    <vt:filetime>2021-07-16T11:00:00Z</vt:filetime>
  </property>
  <property fmtid="{D5CDD505-2E9C-101B-9397-08002B2CF9AE}" pid="5" name="ICV">
    <vt:lpwstr>C848C93AB838485E81A22A84D19DCF62</vt:lpwstr>
  </property>
  <property fmtid="{D5CDD505-2E9C-101B-9397-08002B2CF9AE}" pid="6" name="KSOProductBuildVer">
    <vt:lpwstr>1033-11.2.0.10258</vt:lpwstr>
  </property>
</Properties>
</file>