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2"/>
    <p:restoredTop sz="94719"/>
  </p:normalViewPr>
  <p:slideViewPr>
    <p:cSldViewPr snapToGrid="0">
      <p:cViewPr>
        <p:scale>
          <a:sx n="112" d="100"/>
          <a:sy n="112" d="100"/>
        </p:scale>
        <p:origin x="222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8F033-DD6D-064C-81FD-FC77C78D6EF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31C0D-AC0F-5448-B7EF-72C052287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49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31C0D-AC0F-5448-B7EF-72C0522877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5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2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2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4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5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0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1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4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7108D-C0ED-F448-B22F-F3AF4F807C62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002025-0F08-B042-AF50-2F06803BE238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909D9794-07C4-0940-881A-CEE4EE5EA4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3623409"/>
              </p:ext>
            </p:extLst>
          </p:nvPr>
        </p:nvGraphicFramePr>
        <p:xfrm>
          <a:off x="1174" y="2501"/>
          <a:ext cx="905" cy="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A926A1-DB7D-0E91-AA38-9D3D0BBD24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4" y="2501"/>
                        <a:ext cx="905" cy="2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72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1913581-0B0B-0882-ACE0-C2F1E708F6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1534243"/>
              </p:ext>
            </p:extLst>
          </p:nvPr>
        </p:nvGraphicFramePr>
        <p:xfrm>
          <a:off x="-1937123" y="2908965"/>
          <a:ext cx="892" cy="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937123" y="2908965"/>
                        <a:ext cx="892" cy="1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A9DCFB-C534-E69D-C907-C343FEC5AE7D}"/>
              </a:ext>
            </a:extLst>
          </p:cNvPr>
          <p:cNvSpPr txBox="1"/>
          <p:nvPr/>
        </p:nvSpPr>
        <p:spPr>
          <a:xfrm rot="16200000">
            <a:off x="-2113308" y="2306294"/>
            <a:ext cx="4951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Continuous Credit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A1110-DF70-5720-AA99-D1894385B993}"/>
              </a:ext>
            </a:extLst>
          </p:cNvPr>
          <p:cNvSpPr txBox="1"/>
          <p:nvPr/>
        </p:nvSpPr>
        <p:spPr>
          <a:xfrm rot="16200000">
            <a:off x="-875522" y="7771321"/>
            <a:ext cx="247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Binary Credit Indicator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BEC61-A857-9204-9F1A-451CCE09FD2D}"/>
              </a:ext>
            </a:extLst>
          </p:cNvPr>
          <p:cNvSpPr txBox="1"/>
          <p:nvPr/>
        </p:nvSpPr>
        <p:spPr>
          <a:xfrm>
            <a:off x="1275358" y="879157"/>
            <a:ext cx="2968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Excluding INPEX Corporation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E6F37-89BB-2B73-CB21-9B8C6AF67A67}"/>
              </a:ext>
            </a:extLst>
          </p:cNvPr>
          <p:cNvSpPr txBox="1"/>
          <p:nvPr/>
        </p:nvSpPr>
        <p:spPr>
          <a:xfrm>
            <a:off x="5408094" y="878801"/>
            <a:ext cx="3329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Including INPEX Corporation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463432-3962-9009-5606-9FABD6CEB7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6246" t="19872" r="1150" b="69067"/>
          <a:stretch/>
        </p:blipFill>
        <p:spPr>
          <a:xfrm>
            <a:off x="2898814" y="44662"/>
            <a:ext cx="3201910" cy="72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E34F6-A273-2E76-3504-B7FACB0EEF2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1007" y="1571803"/>
            <a:ext cx="4068000" cy="406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9B5D70-06D1-760C-45CB-90E51200A3F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25741" y="5964387"/>
            <a:ext cx="4068000" cy="40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673CE9-88FF-C83E-3645-EBF8B236F33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858474" y="5964387"/>
            <a:ext cx="4068000" cy="406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2A2884-C5DC-8297-1CF1-266AA4FE4F9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858474" y="1571803"/>
            <a:ext cx="4068000" cy="406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BD9EEEE-FD20-5864-3ACF-6D4553FF37BE}"/>
              </a:ext>
            </a:extLst>
          </p:cNvPr>
          <p:cNvSpPr/>
          <p:nvPr/>
        </p:nvSpPr>
        <p:spPr>
          <a:xfrm>
            <a:off x="661006" y="1351722"/>
            <a:ext cx="4132735" cy="4392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38323-FBF1-8F6E-8CA8-99DDCC429B37}"/>
              </a:ext>
            </a:extLst>
          </p:cNvPr>
          <p:cNvSpPr/>
          <p:nvPr/>
        </p:nvSpPr>
        <p:spPr>
          <a:xfrm>
            <a:off x="4793741" y="1351721"/>
            <a:ext cx="4132733" cy="4392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34B082-902B-42E2-EFFC-C7A82E447901}"/>
              </a:ext>
            </a:extLst>
          </p:cNvPr>
          <p:cNvSpPr/>
          <p:nvPr/>
        </p:nvSpPr>
        <p:spPr>
          <a:xfrm>
            <a:off x="661006" y="5744307"/>
            <a:ext cx="4132735" cy="4392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68C1CA-C911-9D6F-9425-7E46AB4E0C1C}"/>
              </a:ext>
            </a:extLst>
          </p:cNvPr>
          <p:cNvSpPr/>
          <p:nvPr/>
        </p:nvSpPr>
        <p:spPr>
          <a:xfrm>
            <a:off x="4793741" y="5744306"/>
            <a:ext cx="4132733" cy="4392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AB6C6-FD9A-B4CA-67F1-1F20665AA036}"/>
              </a:ext>
            </a:extLst>
          </p:cNvPr>
          <p:cNvSpPr/>
          <p:nvPr/>
        </p:nvSpPr>
        <p:spPr>
          <a:xfrm>
            <a:off x="73064" y="1351721"/>
            <a:ext cx="587942" cy="4392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AA886-AA3D-B80D-790C-3F6300B50C55}"/>
              </a:ext>
            </a:extLst>
          </p:cNvPr>
          <p:cNvSpPr/>
          <p:nvPr/>
        </p:nvSpPr>
        <p:spPr>
          <a:xfrm>
            <a:off x="72000" y="5744306"/>
            <a:ext cx="587942" cy="4392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EF17A9-9874-F74E-02A5-7B48285ABF76}"/>
              </a:ext>
            </a:extLst>
          </p:cNvPr>
          <p:cNvSpPr/>
          <p:nvPr/>
        </p:nvSpPr>
        <p:spPr>
          <a:xfrm rot="5400000">
            <a:off x="2432339" y="-1013505"/>
            <a:ext cx="587942" cy="41327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C8530C-4104-DF03-900F-5C537E9C6306}"/>
              </a:ext>
            </a:extLst>
          </p:cNvPr>
          <p:cNvSpPr/>
          <p:nvPr/>
        </p:nvSpPr>
        <p:spPr>
          <a:xfrm rot="5400000">
            <a:off x="6566669" y="-1012974"/>
            <a:ext cx="587942" cy="41316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BB9C24-1314-32D2-E4B6-9BBDA61EBB80}"/>
              </a:ext>
            </a:extLst>
          </p:cNvPr>
          <p:cNvSpPr txBox="1"/>
          <p:nvPr/>
        </p:nvSpPr>
        <p:spPr>
          <a:xfrm>
            <a:off x="651462" y="133229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(a)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59492-6006-4F39-3B8F-93729C16A61C}"/>
              </a:ext>
            </a:extLst>
          </p:cNvPr>
          <p:cNvSpPr txBox="1"/>
          <p:nvPr/>
        </p:nvSpPr>
        <p:spPr>
          <a:xfrm>
            <a:off x="4784197" y="1332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(b)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3A6C2-949C-68C5-6962-1359184484EC}"/>
              </a:ext>
            </a:extLst>
          </p:cNvPr>
          <p:cNvSpPr txBox="1"/>
          <p:nvPr/>
        </p:nvSpPr>
        <p:spPr>
          <a:xfrm>
            <a:off x="651600" y="574430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(c)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B4550D-318F-A3CE-AA62-C34204DB7765}"/>
              </a:ext>
            </a:extLst>
          </p:cNvPr>
          <p:cNvSpPr txBox="1"/>
          <p:nvPr/>
        </p:nvSpPr>
        <p:spPr>
          <a:xfrm>
            <a:off x="4784400" y="571067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16549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</TotalTime>
  <Words>25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Stolz  Niklas</dc:creator>
  <cp:lastModifiedBy>Stolz  Niklas</cp:lastModifiedBy>
  <cp:revision>4</cp:revision>
  <dcterms:created xsi:type="dcterms:W3CDTF">2025-01-14T18:20:38Z</dcterms:created>
  <dcterms:modified xsi:type="dcterms:W3CDTF">2025-01-16T12:37:22Z</dcterms:modified>
</cp:coreProperties>
</file>