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8" r:id="rId9"/>
    <p:sldId id="267" r:id="rId10"/>
    <p:sldId id="291" r:id="rId11"/>
    <p:sldId id="269" r:id="rId12"/>
    <p:sldId id="285" r:id="rId13"/>
    <p:sldId id="286" r:id="rId14"/>
    <p:sldId id="271" r:id="rId15"/>
    <p:sldId id="282" r:id="rId16"/>
    <p:sldId id="287" r:id="rId17"/>
    <p:sldId id="290" r:id="rId18"/>
    <p:sldId id="272" r:id="rId19"/>
    <p:sldId id="283" r:id="rId20"/>
    <p:sldId id="273" r:id="rId21"/>
    <p:sldId id="266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92" r:id="rId30"/>
    <p:sldId id="293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7D52E-8708-4663-AB2A-A6A9AF1DE0E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DE445B-2B06-462A-ADE1-8BA2DB338064}">
      <dgm:prSet/>
      <dgm:spPr/>
      <dgm:t>
        <a:bodyPr/>
        <a:lstStyle/>
        <a:p>
          <a:pPr>
            <a:defRPr cap="all"/>
          </a:pPr>
          <a:r>
            <a:rPr lang="en-US"/>
            <a:t>●Problem statement</a:t>
          </a:r>
        </a:p>
      </dgm:t>
    </dgm:pt>
    <dgm:pt modelId="{95E0433D-992C-4500-86E8-321BFA814300}" type="parTrans" cxnId="{8EBF23A4-DEF4-4CD2-BBDA-70BE08739FDF}">
      <dgm:prSet/>
      <dgm:spPr/>
      <dgm:t>
        <a:bodyPr/>
        <a:lstStyle/>
        <a:p>
          <a:endParaRPr lang="en-US"/>
        </a:p>
      </dgm:t>
    </dgm:pt>
    <dgm:pt modelId="{E063C309-D7AF-430B-9A34-ADC4C6337A3E}" type="sibTrans" cxnId="{8EBF23A4-DEF4-4CD2-BBDA-70BE08739FDF}">
      <dgm:prSet/>
      <dgm:spPr/>
      <dgm:t>
        <a:bodyPr/>
        <a:lstStyle/>
        <a:p>
          <a:endParaRPr lang="en-US"/>
        </a:p>
      </dgm:t>
    </dgm:pt>
    <dgm:pt modelId="{E5DB2AC2-23D4-4B3C-A917-F3133B11E5A4}">
      <dgm:prSet/>
      <dgm:spPr/>
      <dgm:t>
        <a:bodyPr/>
        <a:lstStyle/>
        <a:p>
          <a:pPr>
            <a:defRPr cap="all"/>
          </a:pPr>
          <a:r>
            <a:rPr lang="en-US"/>
            <a:t>●Approach </a:t>
          </a:r>
        </a:p>
      </dgm:t>
    </dgm:pt>
    <dgm:pt modelId="{80F76A78-15C8-4636-8A51-B5AC98187B2A}" type="parTrans" cxnId="{1CC5367C-345C-42E3-8E26-F8455292B61D}">
      <dgm:prSet/>
      <dgm:spPr/>
      <dgm:t>
        <a:bodyPr/>
        <a:lstStyle/>
        <a:p>
          <a:endParaRPr lang="en-US"/>
        </a:p>
      </dgm:t>
    </dgm:pt>
    <dgm:pt modelId="{1302092A-0BCC-4760-99FC-22109291E188}" type="sibTrans" cxnId="{1CC5367C-345C-42E3-8E26-F8455292B61D}">
      <dgm:prSet/>
      <dgm:spPr/>
      <dgm:t>
        <a:bodyPr/>
        <a:lstStyle/>
        <a:p>
          <a:endParaRPr lang="en-US"/>
        </a:p>
      </dgm:t>
    </dgm:pt>
    <dgm:pt modelId="{5CB711EF-BBC0-43C5-94B4-130024A1756E}">
      <dgm:prSet/>
      <dgm:spPr/>
      <dgm:t>
        <a:bodyPr/>
        <a:lstStyle/>
        <a:p>
          <a:pPr>
            <a:defRPr cap="all"/>
          </a:pPr>
          <a:r>
            <a:rPr lang="en-US"/>
            <a:t>Plan of the project</a:t>
          </a:r>
        </a:p>
      </dgm:t>
    </dgm:pt>
    <dgm:pt modelId="{F6958088-442C-4007-9D81-A931A48E8F90}" type="parTrans" cxnId="{FF22B6CF-56A6-46F1-9DC4-327F683A5084}">
      <dgm:prSet/>
      <dgm:spPr/>
      <dgm:t>
        <a:bodyPr/>
        <a:lstStyle/>
        <a:p>
          <a:endParaRPr lang="en-US"/>
        </a:p>
      </dgm:t>
    </dgm:pt>
    <dgm:pt modelId="{860C43C8-6BFA-46EC-9720-C096D6BE424C}" type="sibTrans" cxnId="{FF22B6CF-56A6-46F1-9DC4-327F683A5084}">
      <dgm:prSet/>
      <dgm:spPr/>
      <dgm:t>
        <a:bodyPr/>
        <a:lstStyle/>
        <a:p>
          <a:endParaRPr lang="en-US"/>
        </a:p>
      </dgm:t>
    </dgm:pt>
    <dgm:pt modelId="{06DDC691-B99E-4FDE-899C-370A47D94A32}">
      <dgm:prSet/>
      <dgm:spPr/>
      <dgm:t>
        <a:bodyPr/>
        <a:lstStyle/>
        <a:p>
          <a:pPr>
            <a:defRPr cap="all"/>
          </a:pPr>
          <a:r>
            <a:rPr lang="en-US"/>
            <a:t>●Requirements</a:t>
          </a:r>
        </a:p>
      </dgm:t>
    </dgm:pt>
    <dgm:pt modelId="{1F434E77-1000-4322-B531-B9177CC523FE}" type="parTrans" cxnId="{9D8F9C11-23CB-4B7E-8047-29A1D95033F2}">
      <dgm:prSet/>
      <dgm:spPr/>
      <dgm:t>
        <a:bodyPr/>
        <a:lstStyle/>
        <a:p>
          <a:endParaRPr lang="en-US"/>
        </a:p>
      </dgm:t>
    </dgm:pt>
    <dgm:pt modelId="{E87EC0F1-893B-4F7F-9E65-C443B15F4E8F}" type="sibTrans" cxnId="{9D8F9C11-23CB-4B7E-8047-29A1D95033F2}">
      <dgm:prSet/>
      <dgm:spPr/>
      <dgm:t>
        <a:bodyPr/>
        <a:lstStyle/>
        <a:p>
          <a:endParaRPr lang="en-US"/>
        </a:p>
      </dgm:t>
    </dgm:pt>
    <dgm:pt modelId="{6F8DEE16-CC98-41C6-92C4-6567A9FB8F21}">
      <dgm:prSet/>
      <dgm:spPr/>
      <dgm:t>
        <a:bodyPr/>
        <a:lstStyle/>
        <a:p>
          <a:pPr>
            <a:defRPr cap="all"/>
          </a:pPr>
          <a:r>
            <a:rPr lang="en-US"/>
            <a:t>●System Architecture</a:t>
          </a:r>
        </a:p>
      </dgm:t>
    </dgm:pt>
    <dgm:pt modelId="{F9D7ADC8-7429-42A6-B44B-860E9BB78077}" type="parTrans" cxnId="{2536DC5C-353F-46DF-AE6E-A9B12FD2FAD1}">
      <dgm:prSet/>
      <dgm:spPr/>
      <dgm:t>
        <a:bodyPr/>
        <a:lstStyle/>
        <a:p>
          <a:endParaRPr lang="en-US"/>
        </a:p>
      </dgm:t>
    </dgm:pt>
    <dgm:pt modelId="{4E693F9E-8116-41F5-98FF-7AA3146CEFB7}" type="sibTrans" cxnId="{2536DC5C-353F-46DF-AE6E-A9B12FD2FAD1}">
      <dgm:prSet/>
      <dgm:spPr/>
      <dgm:t>
        <a:bodyPr/>
        <a:lstStyle/>
        <a:p>
          <a:endParaRPr lang="en-US"/>
        </a:p>
      </dgm:t>
    </dgm:pt>
    <dgm:pt modelId="{B7AA8405-1688-4B09-B402-40AE502D7689}">
      <dgm:prSet/>
      <dgm:spPr/>
      <dgm:t>
        <a:bodyPr/>
        <a:lstStyle/>
        <a:p>
          <a:pPr>
            <a:defRPr cap="all"/>
          </a:pPr>
          <a:r>
            <a:rPr lang="en-US"/>
            <a:t>●Microservices and Modules</a:t>
          </a:r>
        </a:p>
      </dgm:t>
    </dgm:pt>
    <dgm:pt modelId="{05E43990-2616-432C-9089-C906EECFF2BA}" type="parTrans" cxnId="{4089980E-AB78-4114-838A-1DE3FD372675}">
      <dgm:prSet/>
      <dgm:spPr/>
      <dgm:t>
        <a:bodyPr/>
        <a:lstStyle/>
        <a:p>
          <a:endParaRPr lang="en-US"/>
        </a:p>
      </dgm:t>
    </dgm:pt>
    <dgm:pt modelId="{DC9ED8C5-7617-4AEE-B86F-075D5F49AAD6}" type="sibTrans" cxnId="{4089980E-AB78-4114-838A-1DE3FD372675}">
      <dgm:prSet/>
      <dgm:spPr/>
      <dgm:t>
        <a:bodyPr/>
        <a:lstStyle/>
        <a:p>
          <a:endParaRPr lang="en-US"/>
        </a:p>
      </dgm:t>
    </dgm:pt>
    <dgm:pt modelId="{558821E8-04A1-4982-A3D4-4B1223ED14BD}">
      <dgm:prSet/>
      <dgm:spPr/>
      <dgm:t>
        <a:bodyPr/>
        <a:lstStyle/>
        <a:p>
          <a:pPr>
            <a:defRPr cap="all"/>
          </a:pPr>
          <a:r>
            <a:rPr lang="en-US"/>
            <a:t>●Screenshots</a:t>
          </a:r>
        </a:p>
      </dgm:t>
    </dgm:pt>
    <dgm:pt modelId="{4E5D866E-DB2C-4B06-8386-F5222BABB651}" type="parTrans" cxnId="{3AE0CC05-351F-48A3-8301-738136FDBF17}">
      <dgm:prSet/>
      <dgm:spPr/>
      <dgm:t>
        <a:bodyPr/>
        <a:lstStyle/>
        <a:p>
          <a:endParaRPr lang="en-US"/>
        </a:p>
      </dgm:t>
    </dgm:pt>
    <dgm:pt modelId="{5B3D4E8A-3C66-44F0-A59F-CC148192A33F}" type="sibTrans" cxnId="{3AE0CC05-351F-48A3-8301-738136FDBF17}">
      <dgm:prSet/>
      <dgm:spPr/>
      <dgm:t>
        <a:bodyPr/>
        <a:lstStyle/>
        <a:p>
          <a:endParaRPr lang="en-US"/>
        </a:p>
      </dgm:t>
    </dgm:pt>
    <dgm:pt modelId="{2C566BF9-242A-4E13-8BF5-020E5B88F6D1}" type="pres">
      <dgm:prSet presAssocID="{C537D52E-8708-4663-AB2A-A6A9AF1DE0E7}" presName="root" presStyleCnt="0">
        <dgm:presLayoutVars>
          <dgm:dir/>
          <dgm:resizeHandles val="exact"/>
        </dgm:presLayoutVars>
      </dgm:prSet>
      <dgm:spPr/>
    </dgm:pt>
    <dgm:pt modelId="{CA69E303-491B-46DC-B769-D887369953DA}" type="pres">
      <dgm:prSet presAssocID="{72DE445B-2B06-462A-ADE1-8BA2DB338064}" presName="compNode" presStyleCnt="0"/>
      <dgm:spPr/>
    </dgm:pt>
    <dgm:pt modelId="{1242F222-A1C9-4789-9AE5-533D290E05BB}" type="pres">
      <dgm:prSet presAssocID="{72DE445B-2B06-462A-ADE1-8BA2DB338064}" presName="iconBgRect" presStyleLbl="bgShp" presStyleIdx="0" presStyleCnt="7"/>
      <dgm:spPr/>
    </dgm:pt>
    <dgm:pt modelId="{7676C0F3-69F3-4063-863A-B5982CDED038}" type="pres">
      <dgm:prSet presAssocID="{72DE445B-2B06-462A-ADE1-8BA2DB33806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1B54814-5E49-440B-9204-2DD6E10369E7}" type="pres">
      <dgm:prSet presAssocID="{72DE445B-2B06-462A-ADE1-8BA2DB338064}" presName="spaceRect" presStyleCnt="0"/>
      <dgm:spPr/>
    </dgm:pt>
    <dgm:pt modelId="{5B3DFCDB-28B4-4389-AC69-5080C8295190}" type="pres">
      <dgm:prSet presAssocID="{72DE445B-2B06-462A-ADE1-8BA2DB338064}" presName="textRect" presStyleLbl="revTx" presStyleIdx="0" presStyleCnt="7">
        <dgm:presLayoutVars>
          <dgm:chMax val="1"/>
          <dgm:chPref val="1"/>
        </dgm:presLayoutVars>
      </dgm:prSet>
      <dgm:spPr/>
    </dgm:pt>
    <dgm:pt modelId="{00DAD8B8-2203-4A90-A346-6AE4992B14E5}" type="pres">
      <dgm:prSet presAssocID="{E063C309-D7AF-430B-9A34-ADC4C6337A3E}" presName="sibTrans" presStyleCnt="0"/>
      <dgm:spPr/>
    </dgm:pt>
    <dgm:pt modelId="{B4C043FD-7127-4769-A242-BD62BB34181F}" type="pres">
      <dgm:prSet presAssocID="{E5DB2AC2-23D4-4B3C-A917-F3133B11E5A4}" presName="compNode" presStyleCnt="0"/>
      <dgm:spPr/>
    </dgm:pt>
    <dgm:pt modelId="{F176F9B1-F01F-48DE-8666-354BCF5BDEFF}" type="pres">
      <dgm:prSet presAssocID="{E5DB2AC2-23D4-4B3C-A917-F3133B11E5A4}" presName="iconBgRect" presStyleLbl="bgShp" presStyleIdx="1" presStyleCnt="7"/>
      <dgm:spPr/>
    </dgm:pt>
    <dgm:pt modelId="{06770197-788E-4AE2-A1C2-F987E4A5BC54}" type="pres">
      <dgm:prSet presAssocID="{E5DB2AC2-23D4-4B3C-A917-F3133B11E5A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6AF64A-3226-435A-A5F9-6AD6442C018E}" type="pres">
      <dgm:prSet presAssocID="{E5DB2AC2-23D4-4B3C-A917-F3133B11E5A4}" presName="spaceRect" presStyleCnt="0"/>
      <dgm:spPr/>
    </dgm:pt>
    <dgm:pt modelId="{40BDDD72-B6B0-4006-BA5A-85F83D9E64F6}" type="pres">
      <dgm:prSet presAssocID="{E5DB2AC2-23D4-4B3C-A917-F3133B11E5A4}" presName="textRect" presStyleLbl="revTx" presStyleIdx="1" presStyleCnt="7">
        <dgm:presLayoutVars>
          <dgm:chMax val="1"/>
          <dgm:chPref val="1"/>
        </dgm:presLayoutVars>
      </dgm:prSet>
      <dgm:spPr/>
    </dgm:pt>
    <dgm:pt modelId="{66BEC582-01E2-4980-8F3A-E6EA9C865335}" type="pres">
      <dgm:prSet presAssocID="{1302092A-0BCC-4760-99FC-22109291E188}" presName="sibTrans" presStyleCnt="0"/>
      <dgm:spPr/>
    </dgm:pt>
    <dgm:pt modelId="{DEDFF895-3848-4892-A3E0-DD614C836CFD}" type="pres">
      <dgm:prSet presAssocID="{5CB711EF-BBC0-43C5-94B4-130024A1756E}" presName="compNode" presStyleCnt="0"/>
      <dgm:spPr/>
    </dgm:pt>
    <dgm:pt modelId="{3096BD26-82E9-4AFB-AA22-FA80C5F08436}" type="pres">
      <dgm:prSet presAssocID="{5CB711EF-BBC0-43C5-94B4-130024A1756E}" presName="iconBgRect" presStyleLbl="bgShp" presStyleIdx="2" presStyleCnt="7"/>
      <dgm:spPr/>
    </dgm:pt>
    <dgm:pt modelId="{093C0389-DB5A-48CD-9ED2-674E02B8A5AC}" type="pres">
      <dgm:prSet presAssocID="{5CB711EF-BBC0-43C5-94B4-130024A1756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7D46B1BA-A513-4EA2-9BD2-05473A386109}" type="pres">
      <dgm:prSet presAssocID="{5CB711EF-BBC0-43C5-94B4-130024A1756E}" presName="spaceRect" presStyleCnt="0"/>
      <dgm:spPr/>
    </dgm:pt>
    <dgm:pt modelId="{47A05E1E-D53E-4381-9C2B-81775BF38E2E}" type="pres">
      <dgm:prSet presAssocID="{5CB711EF-BBC0-43C5-94B4-130024A1756E}" presName="textRect" presStyleLbl="revTx" presStyleIdx="2" presStyleCnt="7">
        <dgm:presLayoutVars>
          <dgm:chMax val="1"/>
          <dgm:chPref val="1"/>
        </dgm:presLayoutVars>
      </dgm:prSet>
      <dgm:spPr/>
    </dgm:pt>
    <dgm:pt modelId="{7659D77C-E6FB-4CD3-A3AB-111A219C1CDC}" type="pres">
      <dgm:prSet presAssocID="{860C43C8-6BFA-46EC-9720-C096D6BE424C}" presName="sibTrans" presStyleCnt="0"/>
      <dgm:spPr/>
    </dgm:pt>
    <dgm:pt modelId="{65415916-A603-46A2-B141-48E86FF68323}" type="pres">
      <dgm:prSet presAssocID="{06DDC691-B99E-4FDE-899C-370A47D94A32}" presName="compNode" presStyleCnt="0"/>
      <dgm:spPr/>
    </dgm:pt>
    <dgm:pt modelId="{E0F304F6-0B38-436B-8D97-01D66CEC14F6}" type="pres">
      <dgm:prSet presAssocID="{06DDC691-B99E-4FDE-899C-370A47D94A32}" presName="iconBgRect" presStyleLbl="bgShp" presStyleIdx="3" presStyleCnt="7"/>
      <dgm:spPr/>
    </dgm:pt>
    <dgm:pt modelId="{9EF057E7-69C4-4F41-AF76-90C46B708910}" type="pres">
      <dgm:prSet presAssocID="{06DDC691-B99E-4FDE-899C-370A47D94A3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F55472-6FC4-48F4-A3E8-CBCE9ABCB3E7}" type="pres">
      <dgm:prSet presAssocID="{06DDC691-B99E-4FDE-899C-370A47D94A32}" presName="spaceRect" presStyleCnt="0"/>
      <dgm:spPr/>
    </dgm:pt>
    <dgm:pt modelId="{8BB776E8-2C72-447C-85CE-32E89B769EE8}" type="pres">
      <dgm:prSet presAssocID="{06DDC691-B99E-4FDE-899C-370A47D94A32}" presName="textRect" presStyleLbl="revTx" presStyleIdx="3" presStyleCnt="7">
        <dgm:presLayoutVars>
          <dgm:chMax val="1"/>
          <dgm:chPref val="1"/>
        </dgm:presLayoutVars>
      </dgm:prSet>
      <dgm:spPr/>
    </dgm:pt>
    <dgm:pt modelId="{D5AC76EA-A205-4957-89B0-75D921B02D7E}" type="pres">
      <dgm:prSet presAssocID="{E87EC0F1-893B-4F7F-9E65-C443B15F4E8F}" presName="sibTrans" presStyleCnt="0"/>
      <dgm:spPr/>
    </dgm:pt>
    <dgm:pt modelId="{9E2EF253-F203-4253-9388-2E42351A3C02}" type="pres">
      <dgm:prSet presAssocID="{6F8DEE16-CC98-41C6-92C4-6567A9FB8F21}" presName="compNode" presStyleCnt="0"/>
      <dgm:spPr/>
    </dgm:pt>
    <dgm:pt modelId="{44B8B26A-553F-49EF-A155-331E98F32AE2}" type="pres">
      <dgm:prSet presAssocID="{6F8DEE16-CC98-41C6-92C4-6567A9FB8F21}" presName="iconBgRect" presStyleLbl="bgShp" presStyleIdx="4" presStyleCnt="7"/>
      <dgm:spPr/>
    </dgm:pt>
    <dgm:pt modelId="{3BFD0606-6E85-4917-A379-349308E6EF15}" type="pres">
      <dgm:prSet presAssocID="{6F8DEE16-CC98-41C6-92C4-6567A9FB8F2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6763611-E320-47FD-B9BB-08138885DDE3}" type="pres">
      <dgm:prSet presAssocID="{6F8DEE16-CC98-41C6-92C4-6567A9FB8F21}" presName="spaceRect" presStyleCnt="0"/>
      <dgm:spPr/>
    </dgm:pt>
    <dgm:pt modelId="{C68B8DCC-5CBF-4B97-90A0-6D3675139D7C}" type="pres">
      <dgm:prSet presAssocID="{6F8DEE16-CC98-41C6-92C4-6567A9FB8F21}" presName="textRect" presStyleLbl="revTx" presStyleIdx="4" presStyleCnt="7">
        <dgm:presLayoutVars>
          <dgm:chMax val="1"/>
          <dgm:chPref val="1"/>
        </dgm:presLayoutVars>
      </dgm:prSet>
      <dgm:spPr/>
    </dgm:pt>
    <dgm:pt modelId="{A6AEDC73-48E0-40ED-B5AF-5D7E7BA5C98A}" type="pres">
      <dgm:prSet presAssocID="{4E693F9E-8116-41F5-98FF-7AA3146CEFB7}" presName="sibTrans" presStyleCnt="0"/>
      <dgm:spPr/>
    </dgm:pt>
    <dgm:pt modelId="{A4559355-0158-439D-9A21-684DC21EFD49}" type="pres">
      <dgm:prSet presAssocID="{B7AA8405-1688-4B09-B402-40AE502D7689}" presName="compNode" presStyleCnt="0"/>
      <dgm:spPr/>
    </dgm:pt>
    <dgm:pt modelId="{100BB824-C642-4B39-A59F-A20F54F46C56}" type="pres">
      <dgm:prSet presAssocID="{B7AA8405-1688-4B09-B402-40AE502D7689}" presName="iconBgRect" presStyleLbl="bgShp" presStyleIdx="5" presStyleCnt="7"/>
      <dgm:spPr/>
    </dgm:pt>
    <dgm:pt modelId="{2E6AC492-93F4-4418-851E-BD681B9C7000}" type="pres">
      <dgm:prSet presAssocID="{B7AA8405-1688-4B09-B402-40AE502D768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Panels"/>
        </a:ext>
      </dgm:extLst>
    </dgm:pt>
    <dgm:pt modelId="{D3F819E4-F6E9-4DB6-BFB1-50736DCAA387}" type="pres">
      <dgm:prSet presAssocID="{B7AA8405-1688-4B09-B402-40AE502D7689}" presName="spaceRect" presStyleCnt="0"/>
      <dgm:spPr/>
    </dgm:pt>
    <dgm:pt modelId="{A61A0BD4-0DC5-4CE9-A2C1-6BFF0A50D693}" type="pres">
      <dgm:prSet presAssocID="{B7AA8405-1688-4B09-B402-40AE502D7689}" presName="textRect" presStyleLbl="revTx" presStyleIdx="5" presStyleCnt="7">
        <dgm:presLayoutVars>
          <dgm:chMax val="1"/>
          <dgm:chPref val="1"/>
        </dgm:presLayoutVars>
      </dgm:prSet>
      <dgm:spPr/>
    </dgm:pt>
    <dgm:pt modelId="{C9648507-19EE-4805-B9A4-3C8B0D5602B0}" type="pres">
      <dgm:prSet presAssocID="{DC9ED8C5-7617-4AEE-B86F-075D5F49AAD6}" presName="sibTrans" presStyleCnt="0"/>
      <dgm:spPr/>
    </dgm:pt>
    <dgm:pt modelId="{9B54DAD7-FF28-43C8-BD25-A4BE5843A1A9}" type="pres">
      <dgm:prSet presAssocID="{558821E8-04A1-4982-A3D4-4B1223ED14BD}" presName="compNode" presStyleCnt="0"/>
      <dgm:spPr/>
    </dgm:pt>
    <dgm:pt modelId="{9C46297C-9601-4F45-8DE6-77C5CD65D45F}" type="pres">
      <dgm:prSet presAssocID="{558821E8-04A1-4982-A3D4-4B1223ED14BD}" presName="iconBgRect" presStyleLbl="bgShp" presStyleIdx="6" presStyleCnt="7"/>
      <dgm:spPr/>
    </dgm:pt>
    <dgm:pt modelId="{309B9E94-7BC6-4CB5-9C28-4B682FF07064}" type="pres">
      <dgm:prSet presAssocID="{558821E8-04A1-4982-A3D4-4B1223ED14B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4542DC31-4CB4-4D61-ADE0-4DB2750B83BB}" type="pres">
      <dgm:prSet presAssocID="{558821E8-04A1-4982-A3D4-4B1223ED14BD}" presName="spaceRect" presStyleCnt="0"/>
      <dgm:spPr/>
    </dgm:pt>
    <dgm:pt modelId="{677640B8-E2BD-41BE-B312-F08869DE7C93}" type="pres">
      <dgm:prSet presAssocID="{558821E8-04A1-4982-A3D4-4B1223ED14B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AE0CC05-351F-48A3-8301-738136FDBF17}" srcId="{C537D52E-8708-4663-AB2A-A6A9AF1DE0E7}" destId="{558821E8-04A1-4982-A3D4-4B1223ED14BD}" srcOrd="6" destOrd="0" parTransId="{4E5D866E-DB2C-4B06-8386-F5222BABB651}" sibTransId="{5B3D4E8A-3C66-44F0-A59F-CC148192A33F}"/>
    <dgm:cxn modelId="{4089980E-AB78-4114-838A-1DE3FD372675}" srcId="{C537D52E-8708-4663-AB2A-A6A9AF1DE0E7}" destId="{B7AA8405-1688-4B09-B402-40AE502D7689}" srcOrd="5" destOrd="0" parTransId="{05E43990-2616-432C-9089-C906EECFF2BA}" sibTransId="{DC9ED8C5-7617-4AEE-B86F-075D5F49AAD6}"/>
    <dgm:cxn modelId="{9D8F9C11-23CB-4B7E-8047-29A1D95033F2}" srcId="{C537D52E-8708-4663-AB2A-A6A9AF1DE0E7}" destId="{06DDC691-B99E-4FDE-899C-370A47D94A32}" srcOrd="3" destOrd="0" parTransId="{1F434E77-1000-4322-B531-B9177CC523FE}" sibTransId="{E87EC0F1-893B-4F7F-9E65-C443B15F4E8F}"/>
    <dgm:cxn modelId="{2536DC5C-353F-46DF-AE6E-A9B12FD2FAD1}" srcId="{C537D52E-8708-4663-AB2A-A6A9AF1DE0E7}" destId="{6F8DEE16-CC98-41C6-92C4-6567A9FB8F21}" srcOrd="4" destOrd="0" parTransId="{F9D7ADC8-7429-42A6-B44B-860E9BB78077}" sibTransId="{4E693F9E-8116-41F5-98FF-7AA3146CEFB7}"/>
    <dgm:cxn modelId="{F4023B70-ABC0-47C1-ADDA-90F223CC264E}" type="presOf" srcId="{5CB711EF-BBC0-43C5-94B4-130024A1756E}" destId="{47A05E1E-D53E-4381-9C2B-81775BF38E2E}" srcOrd="0" destOrd="0" presId="urn:microsoft.com/office/officeart/2018/5/layout/IconCircleLabelList"/>
    <dgm:cxn modelId="{43A9E154-9938-4C80-BB90-D1CF737DF591}" type="presOf" srcId="{72DE445B-2B06-462A-ADE1-8BA2DB338064}" destId="{5B3DFCDB-28B4-4389-AC69-5080C8295190}" srcOrd="0" destOrd="0" presId="urn:microsoft.com/office/officeart/2018/5/layout/IconCircleLabelList"/>
    <dgm:cxn modelId="{1CC5367C-345C-42E3-8E26-F8455292B61D}" srcId="{C537D52E-8708-4663-AB2A-A6A9AF1DE0E7}" destId="{E5DB2AC2-23D4-4B3C-A917-F3133B11E5A4}" srcOrd="1" destOrd="0" parTransId="{80F76A78-15C8-4636-8A51-B5AC98187B2A}" sibTransId="{1302092A-0BCC-4760-99FC-22109291E188}"/>
    <dgm:cxn modelId="{2FF75C8A-89A1-44D4-A3F4-F1E2E4FE2598}" type="presOf" srcId="{E5DB2AC2-23D4-4B3C-A917-F3133B11E5A4}" destId="{40BDDD72-B6B0-4006-BA5A-85F83D9E64F6}" srcOrd="0" destOrd="0" presId="urn:microsoft.com/office/officeart/2018/5/layout/IconCircleLabelList"/>
    <dgm:cxn modelId="{DE3D309B-41EA-42C7-A5CB-440D46F18311}" type="presOf" srcId="{6F8DEE16-CC98-41C6-92C4-6567A9FB8F21}" destId="{C68B8DCC-5CBF-4B97-90A0-6D3675139D7C}" srcOrd="0" destOrd="0" presId="urn:microsoft.com/office/officeart/2018/5/layout/IconCircleLabelList"/>
    <dgm:cxn modelId="{8EBF23A4-DEF4-4CD2-BBDA-70BE08739FDF}" srcId="{C537D52E-8708-4663-AB2A-A6A9AF1DE0E7}" destId="{72DE445B-2B06-462A-ADE1-8BA2DB338064}" srcOrd="0" destOrd="0" parTransId="{95E0433D-992C-4500-86E8-321BFA814300}" sibTransId="{E063C309-D7AF-430B-9A34-ADC4C6337A3E}"/>
    <dgm:cxn modelId="{382871AE-ECDB-40C3-BA95-F3FCEEB79069}" type="presOf" srcId="{06DDC691-B99E-4FDE-899C-370A47D94A32}" destId="{8BB776E8-2C72-447C-85CE-32E89B769EE8}" srcOrd="0" destOrd="0" presId="urn:microsoft.com/office/officeart/2018/5/layout/IconCircleLabelList"/>
    <dgm:cxn modelId="{A35B58B3-C1C8-4435-A4B7-50F1CC4DDFEB}" type="presOf" srcId="{B7AA8405-1688-4B09-B402-40AE502D7689}" destId="{A61A0BD4-0DC5-4CE9-A2C1-6BFF0A50D693}" srcOrd="0" destOrd="0" presId="urn:microsoft.com/office/officeart/2018/5/layout/IconCircleLabelList"/>
    <dgm:cxn modelId="{79A34DB8-DE4B-4DF5-9079-F69110DCDB23}" type="presOf" srcId="{558821E8-04A1-4982-A3D4-4B1223ED14BD}" destId="{677640B8-E2BD-41BE-B312-F08869DE7C93}" srcOrd="0" destOrd="0" presId="urn:microsoft.com/office/officeart/2018/5/layout/IconCircleLabelList"/>
    <dgm:cxn modelId="{FF22B6CF-56A6-46F1-9DC4-327F683A5084}" srcId="{C537D52E-8708-4663-AB2A-A6A9AF1DE0E7}" destId="{5CB711EF-BBC0-43C5-94B4-130024A1756E}" srcOrd="2" destOrd="0" parTransId="{F6958088-442C-4007-9D81-A931A48E8F90}" sibTransId="{860C43C8-6BFA-46EC-9720-C096D6BE424C}"/>
    <dgm:cxn modelId="{4FD5E2EE-C95E-4EE9-8B12-0F7D4859B77C}" type="presOf" srcId="{C537D52E-8708-4663-AB2A-A6A9AF1DE0E7}" destId="{2C566BF9-242A-4E13-8BF5-020E5B88F6D1}" srcOrd="0" destOrd="0" presId="urn:microsoft.com/office/officeart/2018/5/layout/IconCircleLabelList"/>
    <dgm:cxn modelId="{070BCD4D-4D35-4162-BB6A-F7AE690D0854}" type="presParOf" srcId="{2C566BF9-242A-4E13-8BF5-020E5B88F6D1}" destId="{CA69E303-491B-46DC-B769-D887369953DA}" srcOrd="0" destOrd="0" presId="urn:microsoft.com/office/officeart/2018/5/layout/IconCircleLabelList"/>
    <dgm:cxn modelId="{0F2F57EE-FB76-4F10-BF3C-4F214DFF9042}" type="presParOf" srcId="{CA69E303-491B-46DC-B769-D887369953DA}" destId="{1242F222-A1C9-4789-9AE5-533D290E05BB}" srcOrd="0" destOrd="0" presId="urn:microsoft.com/office/officeart/2018/5/layout/IconCircleLabelList"/>
    <dgm:cxn modelId="{7619E437-FE8F-4B7E-8586-14777C913F47}" type="presParOf" srcId="{CA69E303-491B-46DC-B769-D887369953DA}" destId="{7676C0F3-69F3-4063-863A-B5982CDED038}" srcOrd="1" destOrd="0" presId="urn:microsoft.com/office/officeart/2018/5/layout/IconCircleLabelList"/>
    <dgm:cxn modelId="{3C557F5A-FE96-458F-A176-CB17D2B3F60F}" type="presParOf" srcId="{CA69E303-491B-46DC-B769-D887369953DA}" destId="{91B54814-5E49-440B-9204-2DD6E10369E7}" srcOrd="2" destOrd="0" presId="urn:microsoft.com/office/officeart/2018/5/layout/IconCircleLabelList"/>
    <dgm:cxn modelId="{D7D092A6-3641-4E47-9011-1E5CBFAA4B44}" type="presParOf" srcId="{CA69E303-491B-46DC-B769-D887369953DA}" destId="{5B3DFCDB-28B4-4389-AC69-5080C8295190}" srcOrd="3" destOrd="0" presId="urn:microsoft.com/office/officeart/2018/5/layout/IconCircleLabelList"/>
    <dgm:cxn modelId="{8AAC9987-428E-4EC9-8DEE-73A8C90D56A7}" type="presParOf" srcId="{2C566BF9-242A-4E13-8BF5-020E5B88F6D1}" destId="{00DAD8B8-2203-4A90-A346-6AE4992B14E5}" srcOrd="1" destOrd="0" presId="urn:microsoft.com/office/officeart/2018/5/layout/IconCircleLabelList"/>
    <dgm:cxn modelId="{43463027-7203-4B4B-A89E-B17D8DFA45A0}" type="presParOf" srcId="{2C566BF9-242A-4E13-8BF5-020E5B88F6D1}" destId="{B4C043FD-7127-4769-A242-BD62BB34181F}" srcOrd="2" destOrd="0" presId="urn:microsoft.com/office/officeart/2018/5/layout/IconCircleLabelList"/>
    <dgm:cxn modelId="{D4454543-EB3A-48B1-848E-B5FA8C669067}" type="presParOf" srcId="{B4C043FD-7127-4769-A242-BD62BB34181F}" destId="{F176F9B1-F01F-48DE-8666-354BCF5BDEFF}" srcOrd="0" destOrd="0" presId="urn:microsoft.com/office/officeart/2018/5/layout/IconCircleLabelList"/>
    <dgm:cxn modelId="{D60BEE21-CEE6-4A4B-B072-5B48C1FCBCCD}" type="presParOf" srcId="{B4C043FD-7127-4769-A242-BD62BB34181F}" destId="{06770197-788E-4AE2-A1C2-F987E4A5BC54}" srcOrd="1" destOrd="0" presId="urn:microsoft.com/office/officeart/2018/5/layout/IconCircleLabelList"/>
    <dgm:cxn modelId="{7A5356C9-589D-4165-B950-2A4DFE8DE365}" type="presParOf" srcId="{B4C043FD-7127-4769-A242-BD62BB34181F}" destId="{406AF64A-3226-435A-A5F9-6AD6442C018E}" srcOrd="2" destOrd="0" presId="urn:microsoft.com/office/officeart/2018/5/layout/IconCircleLabelList"/>
    <dgm:cxn modelId="{965326D1-9D01-46D2-8FE7-E5B8E541AA1E}" type="presParOf" srcId="{B4C043FD-7127-4769-A242-BD62BB34181F}" destId="{40BDDD72-B6B0-4006-BA5A-85F83D9E64F6}" srcOrd="3" destOrd="0" presId="urn:microsoft.com/office/officeart/2018/5/layout/IconCircleLabelList"/>
    <dgm:cxn modelId="{5C9C0ED6-0792-4674-82C3-1255A3F9E44B}" type="presParOf" srcId="{2C566BF9-242A-4E13-8BF5-020E5B88F6D1}" destId="{66BEC582-01E2-4980-8F3A-E6EA9C865335}" srcOrd="3" destOrd="0" presId="urn:microsoft.com/office/officeart/2018/5/layout/IconCircleLabelList"/>
    <dgm:cxn modelId="{75593DB2-3065-474E-B363-045ABA00D5AB}" type="presParOf" srcId="{2C566BF9-242A-4E13-8BF5-020E5B88F6D1}" destId="{DEDFF895-3848-4892-A3E0-DD614C836CFD}" srcOrd="4" destOrd="0" presId="urn:microsoft.com/office/officeart/2018/5/layout/IconCircleLabelList"/>
    <dgm:cxn modelId="{0102E7E5-9D7A-4DD0-92A4-9AB324AED36A}" type="presParOf" srcId="{DEDFF895-3848-4892-A3E0-DD614C836CFD}" destId="{3096BD26-82E9-4AFB-AA22-FA80C5F08436}" srcOrd="0" destOrd="0" presId="urn:microsoft.com/office/officeart/2018/5/layout/IconCircleLabelList"/>
    <dgm:cxn modelId="{0BA36B20-1207-4B1D-AE18-0839FE80E8FF}" type="presParOf" srcId="{DEDFF895-3848-4892-A3E0-DD614C836CFD}" destId="{093C0389-DB5A-48CD-9ED2-674E02B8A5AC}" srcOrd="1" destOrd="0" presId="urn:microsoft.com/office/officeart/2018/5/layout/IconCircleLabelList"/>
    <dgm:cxn modelId="{72B68B35-AA4A-4A62-8CAB-C3346599685C}" type="presParOf" srcId="{DEDFF895-3848-4892-A3E0-DD614C836CFD}" destId="{7D46B1BA-A513-4EA2-9BD2-05473A386109}" srcOrd="2" destOrd="0" presId="urn:microsoft.com/office/officeart/2018/5/layout/IconCircleLabelList"/>
    <dgm:cxn modelId="{F71C0F18-6C20-481F-AC92-2EB3CA696812}" type="presParOf" srcId="{DEDFF895-3848-4892-A3E0-DD614C836CFD}" destId="{47A05E1E-D53E-4381-9C2B-81775BF38E2E}" srcOrd="3" destOrd="0" presId="urn:microsoft.com/office/officeart/2018/5/layout/IconCircleLabelList"/>
    <dgm:cxn modelId="{37B8808F-94EA-472D-8A84-6E6CCE0BBA28}" type="presParOf" srcId="{2C566BF9-242A-4E13-8BF5-020E5B88F6D1}" destId="{7659D77C-E6FB-4CD3-A3AB-111A219C1CDC}" srcOrd="5" destOrd="0" presId="urn:microsoft.com/office/officeart/2018/5/layout/IconCircleLabelList"/>
    <dgm:cxn modelId="{AFE5C124-2621-42C6-82D9-B2DEDC9EB357}" type="presParOf" srcId="{2C566BF9-242A-4E13-8BF5-020E5B88F6D1}" destId="{65415916-A603-46A2-B141-48E86FF68323}" srcOrd="6" destOrd="0" presId="urn:microsoft.com/office/officeart/2018/5/layout/IconCircleLabelList"/>
    <dgm:cxn modelId="{C6F60AC4-EAE7-4D64-ADDC-17215C08C51D}" type="presParOf" srcId="{65415916-A603-46A2-B141-48E86FF68323}" destId="{E0F304F6-0B38-436B-8D97-01D66CEC14F6}" srcOrd="0" destOrd="0" presId="urn:microsoft.com/office/officeart/2018/5/layout/IconCircleLabelList"/>
    <dgm:cxn modelId="{85FABAA9-E988-48C7-9510-92C26920575C}" type="presParOf" srcId="{65415916-A603-46A2-B141-48E86FF68323}" destId="{9EF057E7-69C4-4F41-AF76-90C46B708910}" srcOrd="1" destOrd="0" presId="urn:microsoft.com/office/officeart/2018/5/layout/IconCircleLabelList"/>
    <dgm:cxn modelId="{7AE2AE03-8582-49D5-A005-60A3C704C314}" type="presParOf" srcId="{65415916-A603-46A2-B141-48E86FF68323}" destId="{04F55472-6FC4-48F4-A3E8-CBCE9ABCB3E7}" srcOrd="2" destOrd="0" presId="urn:microsoft.com/office/officeart/2018/5/layout/IconCircleLabelList"/>
    <dgm:cxn modelId="{D772B38F-6B89-4451-A0B7-73E9CA86D29B}" type="presParOf" srcId="{65415916-A603-46A2-B141-48E86FF68323}" destId="{8BB776E8-2C72-447C-85CE-32E89B769EE8}" srcOrd="3" destOrd="0" presId="urn:microsoft.com/office/officeart/2018/5/layout/IconCircleLabelList"/>
    <dgm:cxn modelId="{27A5323F-7BDA-4563-9E22-D4297422120B}" type="presParOf" srcId="{2C566BF9-242A-4E13-8BF5-020E5B88F6D1}" destId="{D5AC76EA-A205-4957-89B0-75D921B02D7E}" srcOrd="7" destOrd="0" presId="urn:microsoft.com/office/officeart/2018/5/layout/IconCircleLabelList"/>
    <dgm:cxn modelId="{4C21A9DA-707F-4549-B57A-27B3A1F4590B}" type="presParOf" srcId="{2C566BF9-242A-4E13-8BF5-020E5B88F6D1}" destId="{9E2EF253-F203-4253-9388-2E42351A3C02}" srcOrd="8" destOrd="0" presId="urn:microsoft.com/office/officeart/2018/5/layout/IconCircleLabelList"/>
    <dgm:cxn modelId="{F7A0B120-86D5-4F1A-8361-E92B9ABD4128}" type="presParOf" srcId="{9E2EF253-F203-4253-9388-2E42351A3C02}" destId="{44B8B26A-553F-49EF-A155-331E98F32AE2}" srcOrd="0" destOrd="0" presId="urn:microsoft.com/office/officeart/2018/5/layout/IconCircleLabelList"/>
    <dgm:cxn modelId="{9C2A1CB7-9F6B-4845-9014-2FC8CE84D84A}" type="presParOf" srcId="{9E2EF253-F203-4253-9388-2E42351A3C02}" destId="{3BFD0606-6E85-4917-A379-349308E6EF15}" srcOrd="1" destOrd="0" presId="urn:microsoft.com/office/officeart/2018/5/layout/IconCircleLabelList"/>
    <dgm:cxn modelId="{12ED2F83-195F-4FC9-AAC5-21C46A3491F3}" type="presParOf" srcId="{9E2EF253-F203-4253-9388-2E42351A3C02}" destId="{E6763611-E320-47FD-B9BB-08138885DDE3}" srcOrd="2" destOrd="0" presId="urn:microsoft.com/office/officeart/2018/5/layout/IconCircleLabelList"/>
    <dgm:cxn modelId="{2084055B-587C-414C-BAA5-9B5828E54E8D}" type="presParOf" srcId="{9E2EF253-F203-4253-9388-2E42351A3C02}" destId="{C68B8DCC-5CBF-4B97-90A0-6D3675139D7C}" srcOrd="3" destOrd="0" presId="urn:microsoft.com/office/officeart/2018/5/layout/IconCircleLabelList"/>
    <dgm:cxn modelId="{0C6DC31C-364B-4B24-B9BF-976A4428CEE9}" type="presParOf" srcId="{2C566BF9-242A-4E13-8BF5-020E5B88F6D1}" destId="{A6AEDC73-48E0-40ED-B5AF-5D7E7BA5C98A}" srcOrd="9" destOrd="0" presId="urn:microsoft.com/office/officeart/2018/5/layout/IconCircleLabelList"/>
    <dgm:cxn modelId="{9ACC73B5-C10B-4FCF-93E5-86AA51204D4D}" type="presParOf" srcId="{2C566BF9-242A-4E13-8BF5-020E5B88F6D1}" destId="{A4559355-0158-439D-9A21-684DC21EFD49}" srcOrd="10" destOrd="0" presId="urn:microsoft.com/office/officeart/2018/5/layout/IconCircleLabelList"/>
    <dgm:cxn modelId="{9E1BD718-7DBA-41AD-B00A-CADA830962F2}" type="presParOf" srcId="{A4559355-0158-439D-9A21-684DC21EFD49}" destId="{100BB824-C642-4B39-A59F-A20F54F46C56}" srcOrd="0" destOrd="0" presId="urn:microsoft.com/office/officeart/2018/5/layout/IconCircleLabelList"/>
    <dgm:cxn modelId="{7FF3B9B0-47AF-4679-9645-0071F0EFE834}" type="presParOf" srcId="{A4559355-0158-439D-9A21-684DC21EFD49}" destId="{2E6AC492-93F4-4418-851E-BD681B9C7000}" srcOrd="1" destOrd="0" presId="urn:microsoft.com/office/officeart/2018/5/layout/IconCircleLabelList"/>
    <dgm:cxn modelId="{4EE62EB0-DBEF-4BB9-8344-379B7C89967E}" type="presParOf" srcId="{A4559355-0158-439D-9A21-684DC21EFD49}" destId="{D3F819E4-F6E9-4DB6-BFB1-50736DCAA387}" srcOrd="2" destOrd="0" presId="urn:microsoft.com/office/officeart/2018/5/layout/IconCircleLabelList"/>
    <dgm:cxn modelId="{665A66F8-FA83-498D-9C88-25AF13861DE7}" type="presParOf" srcId="{A4559355-0158-439D-9A21-684DC21EFD49}" destId="{A61A0BD4-0DC5-4CE9-A2C1-6BFF0A50D693}" srcOrd="3" destOrd="0" presId="urn:microsoft.com/office/officeart/2018/5/layout/IconCircleLabelList"/>
    <dgm:cxn modelId="{80FDFE2A-49E3-45C2-8476-1DDC8DD23830}" type="presParOf" srcId="{2C566BF9-242A-4E13-8BF5-020E5B88F6D1}" destId="{C9648507-19EE-4805-B9A4-3C8B0D5602B0}" srcOrd="11" destOrd="0" presId="urn:microsoft.com/office/officeart/2018/5/layout/IconCircleLabelList"/>
    <dgm:cxn modelId="{FE73CE0A-E91A-409B-ADBC-97B7DCB172F3}" type="presParOf" srcId="{2C566BF9-242A-4E13-8BF5-020E5B88F6D1}" destId="{9B54DAD7-FF28-43C8-BD25-A4BE5843A1A9}" srcOrd="12" destOrd="0" presId="urn:microsoft.com/office/officeart/2018/5/layout/IconCircleLabelList"/>
    <dgm:cxn modelId="{4B85540B-AB4A-4515-83C3-8E1FA3BE8897}" type="presParOf" srcId="{9B54DAD7-FF28-43C8-BD25-A4BE5843A1A9}" destId="{9C46297C-9601-4F45-8DE6-77C5CD65D45F}" srcOrd="0" destOrd="0" presId="urn:microsoft.com/office/officeart/2018/5/layout/IconCircleLabelList"/>
    <dgm:cxn modelId="{CCF3CD4D-FC37-4C16-81A2-2DE11CCC0A7A}" type="presParOf" srcId="{9B54DAD7-FF28-43C8-BD25-A4BE5843A1A9}" destId="{309B9E94-7BC6-4CB5-9C28-4B682FF07064}" srcOrd="1" destOrd="0" presId="urn:microsoft.com/office/officeart/2018/5/layout/IconCircleLabelList"/>
    <dgm:cxn modelId="{58BB343E-D7FF-4BAE-ADEA-CCC936B1B5F5}" type="presParOf" srcId="{9B54DAD7-FF28-43C8-BD25-A4BE5843A1A9}" destId="{4542DC31-4CB4-4D61-ADE0-4DB2750B83BB}" srcOrd="2" destOrd="0" presId="urn:microsoft.com/office/officeart/2018/5/layout/IconCircleLabelList"/>
    <dgm:cxn modelId="{D1D01F61-5DB6-432B-90EC-09582815C8E8}" type="presParOf" srcId="{9B54DAD7-FF28-43C8-BD25-A4BE5843A1A9}" destId="{677640B8-E2BD-41BE-B312-F08869DE7C9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C671BC-46F0-429B-A7B3-DB981DB9CB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E6946B-BCFA-452C-B3E5-939EADA71816}">
      <dgm:prSet/>
      <dgm:spPr/>
      <dgm:t>
        <a:bodyPr/>
        <a:lstStyle/>
        <a:p>
          <a:r>
            <a:rPr lang="en-US"/>
            <a:t>A leading Supply chain Management Organization wants to automate the Audit processing</a:t>
          </a:r>
        </a:p>
      </dgm:t>
    </dgm:pt>
    <dgm:pt modelId="{F578AEF0-6315-480F-AE3A-4EB263E89153}" type="parTrans" cxnId="{8F55FD5E-DE43-460E-B3C3-551DC6A0353D}">
      <dgm:prSet/>
      <dgm:spPr/>
      <dgm:t>
        <a:bodyPr/>
        <a:lstStyle/>
        <a:p>
          <a:endParaRPr lang="en-US"/>
        </a:p>
      </dgm:t>
    </dgm:pt>
    <dgm:pt modelId="{0012A09F-762F-4FE7-87B0-4D58C14A1E8D}" type="sibTrans" cxnId="{8F55FD5E-DE43-460E-B3C3-551DC6A0353D}">
      <dgm:prSet/>
      <dgm:spPr/>
      <dgm:t>
        <a:bodyPr/>
        <a:lstStyle/>
        <a:p>
          <a:endParaRPr lang="en-US"/>
        </a:p>
      </dgm:t>
    </dgm:pt>
    <dgm:pt modelId="{D70BE26F-F409-4D7B-876D-C5D5D90FE09B}">
      <dgm:prSet/>
      <dgm:spPr/>
      <dgm:t>
        <a:bodyPr/>
        <a:lstStyle/>
        <a:p>
          <a:r>
            <a:rPr lang="en-US"/>
            <a:t>The Organization want us to develop an audit management system and requested to deploy them in AWS. They wanted us to build UI on Angular .</a:t>
          </a:r>
        </a:p>
      </dgm:t>
    </dgm:pt>
    <dgm:pt modelId="{5288E8D7-5707-49FC-BB7B-0B8F2C060DD8}" type="parTrans" cxnId="{1B252DC6-9F97-46F3-80D4-FACD6BC8DAE1}">
      <dgm:prSet/>
      <dgm:spPr/>
      <dgm:t>
        <a:bodyPr/>
        <a:lstStyle/>
        <a:p>
          <a:endParaRPr lang="en-US"/>
        </a:p>
      </dgm:t>
    </dgm:pt>
    <dgm:pt modelId="{0A2A2E2A-333D-46D2-9631-D22F688E6DB5}" type="sibTrans" cxnId="{1B252DC6-9F97-46F3-80D4-FACD6BC8DAE1}">
      <dgm:prSet/>
      <dgm:spPr/>
      <dgm:t>
        <a:bodyPr/>
        <a:lstStyle/>
        <a:p>
          <a:endParaRPr lang="en-US"/>
        </a:p>
      </dgm:t>
    </dgm:pt>
    <dgm:pt modelId="{DF8A5AFB-8139-40CA-A9AF-22A0149C5E14}" type="pres">
      <dgm:prSet presAssocID="{56C671BC-46F0-429B-A7B3-DB981DB9CB91}" presName="root" presStyleCnt="0">
        <dgm:presLayoutVars>
          <dgm:dir/>
          <dgm:resizeHandles val="exact"/>
        </dgm:presLayoutVars>
      </dgm:prSet>
      <dgm:spPr/>
    </dgm:pt>
    <dgm:pt modelId="{2B3F91EF-A760-45D0-8B71-BD4F5157AFAF}" type="pres">
      <dgm:prSet presAssocID="{79E6946B-BCFA-452C-B3E5-939EADA71816}" presName="compNode" presStyleCnt="0"/>
      <dgm:spPr/>
    </dgm:pt>
    <dgm:pt modelId="{CFD5B329-3529-49B7-A637-80060D66F203}" type="pres">
      <dgm:prSet presAssocID="{79E6946B-BCFA-452C-B3E5-939EADA718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2EEDE279-33A9-42EB-8D2A-B435715250E8}" type="pres">
      <dgm:prSet presAssocID="{79E6946B-BCFA-452C-B3E5-939EADA71816}" presName="spaceRect" presStyleCnt="0"/>
      <dgm:spPr/>
    </dgm:pt>
    <dgm:pt modelId="{2411621C-1AC8-4EDC-AED7-2017E98D808E}" type="pres">
      <dgm:prSet presAssocID="{79E6946B-BCFA-452C-B3E5-939EADA71816}" presName="textRect" presStyleLbl="revTx" presStyleIdx="0" presStyleCnt="2">
        <dgm:presLayoutVars>
          <dgm:chMax val="1"/>
          <dgm:chPref val="1"/>
        </dgm:presLayoutVars>
      </dgm:prSet>
      <dgm:spPr/>
    </dgm:pt>
    <dgm:pt modelId="{7DC5DB46-B290-4035-BBD4-5A2A3B0809EC}" type="pres">
      <dgm:prSet presAssocID="{0012A09F-762F-4FE7-87B0-4D58C14A1E8D}" presName="sibTrans" presStyleCnt="0"/>
      <dgm:spPr/>
    </dgm:pt>
    <dgm:pt modelId="{B7784829-7497-4026-BB41-E73986AEB2AE}" type="pres">
      <dgm:prSet presAssocID="{D70BE26F-F409-4D7B-876D-C5D5D90FE09B}" presName="compNode" presStyleCnt="0"/>
      <dgm:spPr/>
    </dgm:pt>
    <dgm:pt modelId="{78E06094-6217-4903-BDDE-6AF546D8F7A5}" type="pres">
      <dgm:prSet presAssocID="{D70BE26F-F409-4D7B-876D-C5D5D90FE0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D91B88F-B6D9-44F8-8F7D-80A0BCAA0F3E}" type="pres">
      <dgm:prSet presAssocID="{D70BE26F-F409-4D7B-876D-C5D5D90FE09B}" presName="spaceRect" presStyleCnt="0"/>
      <dgm:spPr/>
    </dgm:pt>
    <dgm:pt modelId="{B1562B40-6D9C-4743-B00A-1CE1AA4460F2}" type="pres">
      <dgm:prSet presAssocID="{D70BE26F-F409-4D7B-876D-C5D5D90FE09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726B28-72E5-43ED-BB20-E4B3A3112064}" type="presOf" srcId="{79E6946B-BCFA-452C-B3E5-939EADA71816}" destId="{2411621C-1AC8-4EDC-AED7-2017E98D808E}" srcOrd="0" destOrd="0" presId="urn:microsoft.com/office/officeart/2018/2/layout/IconLabelList"/>
    <dgm:cxn modelId="{8F55FD5E-DE43-460E-B3C3-551DC6A0353D}" srcId="{56C671BC-46F0-429B-A7B3-DB981DB9CB91}" destId="{79E6946B-BCFA-452C-B3E5-939EADA71816}" srcOrd="0" destOrd="0" parTransId="{F578AEF0-6315-480F-AE3A-4EB263E89153}" sibTransId="{0012A09F-762F-4FE7-87B0-4D58C14A1E8D}"/>
    <dgm:cxn modelId="{867C0E50-9916-474F-A3E9-157A1BDA9CC2}" type="presOf" srcId="{D70BE26F-F409-4D7B-876D-C5D5D90FE09B}" destId="{B1562B40-6D9C-4743-B00A-1CE1AA4460F2}" srcOrd="0" destOrd="0" presId="urn:microsoft.com/office/officeart/2018/2/layout/IconLabelList"/>
    <dgm:cxn modelId="{1B252DC6-9F97-46F3-80D4-FACD6BC8DAE1}" srcId="{56C671BC-46F0-429B-A7B3-DB981DB9CB91}" destId="{D70BE26F-F409-4D7B-876D-C5D5D90FE09B}" srcOrd="1" destOrd="0" parTransId="{5288E8D7-5707-49FC-BB7B-0B8F2C060DD8}" sibTransId="{0A2A2E2A-333D-46D2-9631-D22F688E6DB5}"/>
    <dgm:cxn modelId="{02FA1BCF-9209-49DC-91DA-2601ABC8C93F}" type="presOf" srcId="{56C671BC-46F0-429B-A7B3-DB981DB9CB91}" destId="{DF8A5AFB-8139-40CA-A9AF-22A0149C5E14}" srcOrd="0" destOrd="0" presId="urn:microsoft.com/office/officeart/2018/2/layout/IconLabelList"/>
    <dgm:cxn modelId="{0ED32265-65DA-492B-A2C1-8CBD37015B27}" type="presParOf" srcId="{DF8A5AFB-8139-40CA-A9AF-22A0149C5E14}" destId="{2B3F91EF-A760-45D0-8B71-BD4F5157AFAF}" srcOrd="0" destOrd="0" presId="urn:microsoft.com/office/officeart/2018/2/layout/IconLabelList"/>
    <dgm:cxn modelId="{7CFEA1AC-7573-4D37-B416-047AFD6386AB}" type="presParOf" srcId="{2B3F91EF-A760-45D0-8B71-BD4F5157AFAF}" destId="{CFD5B329-3529-49B7-A637-80060D66F203}" srcOrd="0" destOrd="0" presId="urn:microsoft.com/office/officeart/2018/2/layout/IconLabelList"/>
    <dgm:cxn modelId="{8BA76CAC-40D0-4921-A162-EA7FA78E0795}" type="presParOf" srcId="{2B3F91EF-A760-45D0-8B71-BD4F5157AFAF}" destId="{2EEDE279-33A9-42EB-8D2A-B435715250E8}" srcOrd="1" destOrd="0" presId="urn:microsoft.com/office/officeart/2018/2/layout/IconLabelList"/>
    <dgm:cxn modelId="{8C34F341-7941-4637-9881-01E2A1A3B96C}" type="presParOf" srcId="{2B3F91EF-A760-45D0-8B71-BD4F5157AFAF}" destId="{2411621C-1AC8-4EDC-AED7-2017E98D808E}" srcOrd="2" destOrd="0" presId="urn:microsoft.com/office/officeart/2018/2/layout/IconLabelList"/>
    <dgm:cxn modelId="{6C3C84B8-8D2D-4E3A-A073-DB080F6936B1}" type="presParOf" srcId="{DF8A5AFB-8139-40CA-A9AF-22A0149C5E14}" destId="{7DC5DB46-B290-4035-BBD4-5A2A3B0809EC}" srcOrd="1" destOrd="0" presId="urn:microsoft.com/office/officeart/2018/2/layout/IconLabelList"/>
    <dgm:cxn modelId="{81F7D9A8-1639-41A6-90D4-8E349B151907}" type="presParOf" srcId="{DF8A5AFB-8139-40CA-A9AF-22A0149C5E14}" destId="{B7784829-7497-4026-BB41-E73986AEB2AE}" srcOrd="2" destOrd="0" presId="urn:microsoft.com/office/officeart/2018/2/layout/IconLabelList"/>
    <dgm:cxn modelId="{91ACDA43-B5EA-46AC-81EE-E5E9AE1B3975}" type="presParOf" srcId="{B7784829-7497-4026-BB41-E73986AEB2AE}" destId="{78E06094-6217-4903-BDDE-6AF546D8F7A5}" srcOrd="0" destOrd="0" presId="urn:microsoft.com/office/officeart/2018/2/layout/IconLabelList"/>
    <dgm:cxn modelId="{30CC10EB-1C1A-4070-95E4-BD4B6FBBFB35}" type="presParOf" srcId="{B7784829-7497-4026-BB41-E73986AEB2AE}" destId="{FD91B88F-B6D9-44F8-8F7D-80A0BCAA0F3E}" srcOrd="1" destOrd="0" presId="urn:microsoft.com/office/officeart/2018/2/layout/IconLabelList"/>
    <dgm:cxn modelId="{DD182510-3D9E-474E-91D8-67569D2658CF}" type="presParOf" srcId="{B7784829-7497-4026-BB41-E73986AEB2AE}" destId="{B1562B40-6D9C-4743-B00A-1CE1AA4460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314383-5847-4849-8037-0A04C18EC30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EDC8BE-CD41-4B54-8C49-198C1A26F28D}">
      <dgm:prSet/>
      <dgm:spPr/>
      <dgm:t>
        <a:bodyPr/>
        <a:lstStyle/>
        <a:p>
          <a:pPr rtl="0"/>
          <a:r>
            <a:rPr lang="en-US"/>
            <a:t>1. SRS document was gone </a:t>
          </a:r>
          <a:r>
            <a:rPr lang="en-US">
              <a:latin typeface="Times New Roman"/>
              <a:cs typeface="Times New Roman"/>
            </a:rPr>
            <a:t>through. </a:t>
          </a:r>
        </a:p>
      </dgm:t>
    </dgm:pt>
    <dgm:pt modelId="{82470DBF-C284-43C4-8CCE-4322D0FE6EB3}" type="parTrans" cxnId="{585C46A5-BE62-4E52-B82E-5477C956E986}">
      <dgm:prSet/>
      <dgm:spPr/>
      <dgm:t>
        <a:bodyPr/>
        <a:lstStyle/>
        <a:p>
          <a:endParaRPr lang="en-US"/>
        </a:p>
      </dgm:t>
    </dgm:pt>
    <dgm:pt modelId="{F3F92452-376D-4888-A4B1-3F2E69B0066A}" type="sibTrans" cxnId="{585C46A5-BE62-4E52-B82E-5477C956E986}">
      <dgm:prSet/>
      <dgm:spPr/>
      <dgm:t>
        <a:bodyPr/>
        <a:lstStyle/>
        <a:p>
          <a:endParaRPr lang="en-US"/>
        </a:p>
      </dgm:t>
    </dgm:pt>
    <dgm:pt modelId="{357A3059-0395-42E7-B23D-73FD7C68B8F1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2. Developing microservices and UI</a:t>
          </a:r>
          <a:endParaRPr lang="en-US"/>
        </a:p>
      </dgm:t>
    </dgm:pt>
    <dgm:pt modelId="{37E1A02E-4076-4BBC-85F1-7ACF8660933B}" type="parTrans" cxnId="{A7040DF9-17E2-4B4E-BB3C-2AB1369B3A5C}">
      <dgm:prSet/>
      <dgm:spPr/>
    </dgm:pt>
    <dgm:pt modelId="{7EBAEC47-76D4-442C-963D-8E2BB8C5D17A}" type="sibTrans" cxnId="{A7040DF9-17E2-4B4E-BB3C-2AB1369B3A5C}">
      <dgm:prSet/>
      <dgm:spPr/>
      <dgm:t>
        <a:bodyPr/>
        <a:lstStyle/>
        <a:p>
          <a:endParaRPr lang="en-US"/>
        </a:p>
      </dgm:t>
    </dgm:pt>
    <dgm:pt modelId="{01445F30-8504-4405-855F-61F4A5270AE3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3. Sharing the work on GitHub.</a:t>
          </a:r>
          <a:endParaRPr lang="en-US"/>
        </a:p>
      </dgm:t>
    </dgm:pt>
    <dgm:pt modelId="{642DD672-7CDD-4EA9-A47E-43497280B5C3}" type="parTrans" cxnId="{BBA5E1CB-1E10-4891-807A-1A98F2BC06A5}">
      <dgm:prSet/>
      <dgm:spPr/>
    </dgm:pt>
    <dgm:pt modelId="{74D5FA47-48D3-4BDE-B8FB-1999EABECEF5}" type="sibTrans" cxnId="{BBA5E1CB-1E10-4891-807A-1A98F2BC06A5}">
      <dgm:prSet/>
      <dgm:spPr/>
      <dgm:t>
        <a:bodyPr/>
        <a:lstStyle/>
        <a:p>
          <a:endParaRPr lang="en-US"/>
        </a:p>
      </dgm:t>
    </dgm:pt>
    <dgm:pt modelId="{DB0BE4E0-68FC-49BE-A1C1-2634F7F47D01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4.Integration of the services and UI</a:t>
          </a:r>
          <a:endParaRPr lang="en-US"/>
        </a:p>
      </dgm:t>
    </dgm:pt>
    <dgm:pt modelId="{670039B3-520D-41E9-817A-3ED6FA96E1F5}" type="parTrans" cxnId="{AAFE3CFA-6806-4CAC-AAC4-26A3BD6B63EA}">
      <dgm:prSet/>
      <dgm:spPr/>
    </dgm:pt>
    <dgm:pt modelId="{D5E966CB-E7DF-481C-B2E2-232515846164}" type="sibTrans" cxnId="{AAFE3CFA-6806-4CAC-AAC4-26A3BD6B63EA}">
      <dgm:prSet/>
      <dgm:spPr/>
      <dgm:t>
        <a:bodyPr/>
        <a:lstStyle/>
        <a:p>
          <a:endParaRPr lang="en-US"/>
        </a:p>
      </dgm:t>
    </dgm:pt>
    <dgm:pt modelId="{77935711-85D7-4012-B5AB-2E160D264EFE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5.Deployement on AWS </a:t>
          </a:r>
          <a:endParaRPr lang="en-US"/>
        </a:p>
      </dgm:t>
    </dgm:pt>
    <dgm:pt modelId="{6ABAA0AD-C388-45DC-959B-05563C3F6A81}" type="parTrans" cxnId="{DD6F6753-1795-40AA-ACFD-4AF059F69E53}">
      <dgm:prSet/>
      <dgm:spPr/>
    </dgm:pt>
    <dgm:pt modelId="{4F8B05B4-5C7F-475D-8BD7-67E70A25B43C}" type="sibTrans" cxnId="{DD6F6753-1795-40AA-ACFD-4AF059F69E53}">
      <dgm:prSet/>
      <dgm:spPr/>
      <dgm:t>
        <a:bodyPr/>
        <a:lstStyle/>
        <a:p>
          <a:endParaRPr lang="en-US"/>
        </a:p>
      </dgm:t>
    </dgm:pt>
    <dgm:pt modelId="{86F25EF1-D9DA-47D6-8D06-BFE7B1392F01}" type="pres">
      <dgm:prSet presAssocID="{1A314383-5847-4849-8037-0A04C18EC307}" presName="diagram" presStyleCnt="0">
        <dgm:presLayoutVars>
          <dgm:dir/>
          <dgm:resizeHandles val="exact"/>
        </dgm:presLayoutVars>
      </dgm:prSet>
      <dgm:spPr/>
    </dgm:pt>
    <dgm:pt modelId="{67BFB4E5-5AEA-49AC-86D9-77B4EC79D5C7}" type="pres">
      <dgm:prSet presAssocID="{78EDC8BE-CD41-4B54-8C49-198C1A26F28D}" presName="node" presStyleLbl="node1" presStyleIdx="0" presStyleCnt="5">
        <dgm:presLayoutVars>
          <dgm:bulletEnabled val="1"/>
        </dgm:presLayoutVars>
      </dgm:prSet>
      <dgm:spPr/>
    </dgm:pt>
    <dgm:pt modelId="{F95CE9C0-DD5C-4EB7-8EFC-2F14071BDBF9}" type="pres">
      <dgm:prSet presAssocID="{F3F92452-376D-4888-A4B1-3F2E69B0066A}" presName="sibTrans" presStyleCnt="0"/>
      <dgm:spPr/>
    </dgm:pt>
    <dgm:pt modelId="{C2B54BC8-8F3F-4034-B215-4C39B4111ACC}" type="pres">
      <dgm:prSet presAssocID="{357A3059-0395-42E7-B23D-73FD7C68B8F1}" presName="node" presStyleLbl="node1" presStyleIdx="1" presStyleCnt="5">
        <dgm:presLayoutVars>
          <dgm:bulletEnabled val="1"/>
        </dgm:presLayoutVars>
      </dgm:prSet>
      <dgm:spPr/>
    </dgm:pt>
    <dgm:pt modelId="{5C41F073-23B1-431B-BCDB-34EC31DC3C06}" type="pres">
      <dgm:prSet presAssocID="{7EBAEC47-76D4-442C-963D-8E2BB8C5D17A}" presName="sibTrans" presStyleCnt="0"/>
      <dgm:spPr/>
    </dgm:pt>
    <dgm:pt modelId="{B3AFDFFB-9EDD-4D5A-8895-3D31CCB37ABE}" type="pres">
      <dgm:prSet presAssocID="{01445F30-8504-4405-855F-61F4A5270AE3}" presName="node" presStyleLbl="node1" presStyleIdx="2" presStyleCnt="5">
        <dgm:presLayoutVars>
          <dgm:bulletEnabled val="1"/>
        </dgm:presLayoutVars>
      </dgm:prSet>
      <dgm:spPr/>
    </dgm:pt>
    <dgm:pt modelId="{B19C0A93-BD27-48EA-AD6D-B87E27F9A70C}" type="pres">
      <dgm:prSet presAssocID="{74D5FA47-48D3-4BDE-B8FB-1999EABECEF5}" presName="sibTrans" presStyleCnt="0"/>
      <dgm:spPr/>
    </dgm:pt>
    <dgm:pt modelId="{D7B8934C-E029-4D32-96B5-8A1459F6DA3E}" type="pres">
      <dgm:prSet presAssocID="{DB0BE4E0-68FC-49BE-A1C1-2634F7F47D01}" presName="node" presStyleLbl="node1" presStyleIdx="3" presStyleCnt="5">
        <dgm:presLayoutVars>
          <dgm:bulletEnabled val="1"/>
        </dgm:presLayoutVars>
      </dgm:prSet>
      <dgm:spPr/>
    </dgm:pt>
    <dgm:pt modelId="{AC2FE63F-9265-4D2B-81CA-E09BB03DBC84}" type="pres">
      <dgm:prSet presAssocID="{D5E966CB-E7DF-481C-B2E2-232515846164}" presName="sibTrans" presStyleCnt="0"/>
      <dgm:spPr/>
    </dgm:pt>
    <dgm:pt modelId="{BF106F94-8FBE-4E94-BA26-9AFD46785FC1}" type="pres">
      <dgm:prSet presAssocID="{77935711-85D7-4012-B5AB-2E160D264EFE}" presName="node" presStyleLbl="node1" presStyleIdx="4" presStyleCnt="5">
        <dgm:presLayoutVars>
          <dgm:bulletEnabled val="1"/>
        </dgm:presLayoutVars>
      </dgm:prSet>
      <dgm:spPr/>
    </dgm:pt>
  </dgm:ptLst>
  <dgm:cxnLst>
    <dgm:cxn modelId="{03714346-1CDD-4F67-A82F-07BA142C01A2}" type="presOf" srcId="{357A3059-0395-42E7-B23D-73FD7C68B8F1}" destId="{C2B54BC8-8F3F-4034-B215-4C39B4111ACC}" srcOrd="0" destOrd="0" presId="urn:microsoft.com/office/officeart/2005/8/layout/default"/>
    <dgm:cxn modelId="{DD6F6753-1795-40AA-ACFD-4AF059F69E53}" srcId="{1A314383-5847-4849-8037-0A04C18EC307}" destId="{77935711-85D7-4012-B5AB-2E160D264EFE}" srcOrd="4" destOrd="0" parTransId="{6ABAA0AD-C388-45DC-959B-05563C3F6A81}" sibTransId="{4F8B05B4-5C7F-475D-8BD7-67E70A25B43C}"/>
    <dgm:cxn modelId="{B8902993-4FE4-4F80-BA1C-CD00F9D276AC}" type="presOf" srcId="{78EDC8BE-CD41-4B54-8C49-198C1A26F28D}" destId="{67BFB4E5-5AEA-49AC-86D9-77B4EC79D5C7}" srcOrd="0" destOrd="0" presId="urn:microsoft.com/office/officeart/2005/8/layout/default"/>
    <dgm:cxn modelId="{585C46A5-BE62-4E52-B82E-5477C956E986}" srcId="{1A314383-5847-4849-8037-0A04C18EC307}" destId="{78EDC8BE-CD41-4B54-8C49-198C1A26F28D}" srcOrd="0" destOrd="0" parTransId="{82470DBF-C284-43C4-8CCE-4322D0FE6EB3}" sibTransId="{F3F92452-376D-4888-A4B1-3F2E69B0066A}"/>
    <dgm:cxn modelId="{C5C39DB4-4FA9-4B1C-9C03-26389C128C58}" type="presOf" srcId="{DB0BE4E0-68FC-49BE-A1C1-2634F7F47D01}" destId="{D7B8934C-E029-4D32-96B5-8A1459F6DA3E}" srcOrd="0" destOrd="0" presId="urn:microsoft.com/office/officeart/2005/8/layout/default"/>
    <dgm:cxn modelId="{B2325DBF-55EC-4058-9540-0EE37426DBFF}" type="presOf" srcId="{1A314383-5847-4849-8037-0A04C18EC307}" destId="{86F25EF1-D9DA-47D6-8D06-BFE7B1392F01}" srcOrd="0" destOrd="0" presId="urn:microsoft.com/office/officeart/2005/8/layout/default"/>
    <dgm:cxn modelId="{D5045EC4-19A7-4A1F-B22C-942DFEF1D8FE}" type="presOf" srcId="{01445F30-8504-4405-855F-61F4A5270AE3}" destId="{B3AFDFFB-9EDD-4D5A-8895-3D31CCB37ABE}" srcOrd="0" destOrd="0" presId="urn:microsoft.com/office/officeart/2005/8/layout/default"/>
    <dgm:cxn modelId="{BBA5E1CB-1E10-4891-807A-1A98F2BC06A5}" srcId="{1A314383-5847-4849-8037-0A04C18EC307}" destId="{01445F30-8504-4405-855F-61F4A5270AE3}" srcOrd="2" destOrd="0" parTransId="{642DD672-7CDD-4EA9-A47E-43497280B5C3}" sibTransId="{74D5FA47-48D3-4BDE-B8FB-1999EABECEF5}"/>
    <dgm:cxn modelId="{B5C108EA-3503-4C0C-A620-A87393DCC4C4}" type="presOf" srcId="{77935711-85D7-4012-B5AB-2E160D264EFE}" destId="{BF106F94-8FBE-4E94-BA26-9AFD46785FC1}" srcOrd="0" destOrd="0" presId="urn:microsoft.com/office/officeart/2005/8/layout/default"/>
    <dgm:cxn modelId="{A7040DF9-17E2-4B4E-BB3C-2AB1369B3A5C}" srcId="{1A314383-5847-4849-8037-0A04C18EC307}" destId="{357A3059-0395-42E7-B23D-73FD7C68B8F1}" srcOrd="1" destOrd="0" parTransId="{37E1A02E-4076-4BBC-85F1-7ACF8660933B}" sibTransId="{7EBAEC47-76D4-442C-963D-8E2BB8C5D17A}"/>
    <dgm:cxn modelId="{AAFE3CFA-6806-4CAC-AAC4-26A3BD6B63EA}" srcId="{1A314383-5847-4849-8037-0A04C18EC307}" destId="{DB0BE4E0-68FC-49BE-A1C1-2634F7F47D01}" srcOrd="3" destOrd="0" parTransId="{670039B3-520D-41E9-817A-3ED6FA96E1F5}" sibTransId="{D5E966CB-E7DF-481C-B2E2-232515846164}"/>
    <dgm:cxn modelId="{D9561272-AF2A-4E81-8802-7A95DD0E302A}" type="presParOf" srcId="{86F25EF1-D9DA-47D6-8D06-BFE7B1392F01}" destId="{67BFB4E5-5AEA-49AC-86D9-77B4EC79D5C7}" srcOrd="0" destOrd="0" presId="urn:microsoft.com/office/officeart/2005/8/layout/default"/>
    <dgm:cxn modelId="{6BF4F7AD-584F-49EF-9758-06AF5C14B756}" type="presParOf" srcId="{86F25EF1-D9DA-47D6-8D06-BFE7B1392F01}" destId="{F95CE9C0-DD5C-4EB7-8EFC-2F14071BDBF9}" srcOrd="1" destOrd="0" presId="urn:microsoft.com/office/officeart/2005/8/layout/default"/>
    <dgm:cxn modelId="{231C4805-D8A6-4A5F-9AD7-67C10050CD9F}" type="presParOf" srcId="{86F25EF1-D9DA-47D6-8D06-BFE7B1392F01}" destId="{C2B54BC8-8F3F-4034-B215-4C39B4111ACC}" srcOrd="2" destOrd="0" presId="urn:microsoft.com/office/officeart/2005/8/layout/default"/>
    <dgm:cxn modelId="{5F1ED89D-A2AF-4AE9-B0EE-28BA8FCDD6CA}" type="presParOf" srcId="{86F25EF1-D9DA-47D6-8D06-BFE7B1392F01}" destId="{5C41F073-23B1-431B-BCDB-34EC31DC3C06}" srcOrd="3" destOrd="0" presId="urn:microsoft.com/office/officeart/2005/8/layout/default"/>
    <dgm:cxn modelId="{269CCE57-52C0-4F3C-8F0C-E2DE07FCF973}" type="presParOf" srcId="{86F25EF1-D9DA-47D6-8D06-BFE7B1392F01}" destId="{B3AFDFFB-9EDD-4D5A-8895-3D31CCB37ABE}" srcOrd="4" destOrd="0" presId="urn:microsoft.com/office/officeart/2005/8/layout/default"/>
    <dgm:cxn modelId="{F4BF9C25-9E5F-44BB-8AD6-EE36E8735B54}" type="presParOf" srcId="{86F25EF1-D9DA-47D6-8D06-BFE7B1392F01}" destId="{B19C0A93-BD27-48EA-AD6D-B87E27F9A70C}" srcOrd="5" destOrd="0" presId="urn:microsoft.com/office/officeart/2005/8/layout/default"/>
    <dgm:cxn modelId="{FBB113AE-BFDC-445B-9165-42E4FC8C15E1}" type="presParOf" srcId="{86F25EF1-D9DA-47D6-8D06-BFE7B1392F01}" destId="{D7B8934C-E029-4D32-96B5-8A1459F6DA3E}" srcOrd="6" destOrd="0" presId="urn:microsoft.com/office/officeart/2005/8/layout/default"/>
    <dgm:cxn modelId="{5DA53FA3-F4D9-4BC4-BE56-4A1527276DB9}" type="presParOf" srcId="{86F25EF1-D9DA-47D6-8D06-BFE7B1392F01}" destId="{AC2FE63F-9265-4D2B-81CA-E09BB03DBC84}" srcOrd="7" destOrd="0" presId="urn:microsoft.com/office/officeart/2005/8/layout/default"/>
    <dgm:cxn modelId="{0641083F-6A9C-4E2B-8459-21B8AD7DC7A9}" type="presParOf" srcId="{86F25EF1-D9DA-47D6-8D06-BFE7B1392F01}" destId="{BF106F94-8FBE-4E94-BA26-9AFD46785FC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C353A7-E58F-4CD9-81BD-9FEB411A4C7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ABD2741-BFA4-48DD-AA10-0992117DDE0B}">
      <dgm:prSet/>
      <dgm:spPr/>
      <dgm:t>
        <a:bodyPr/>
        <a:lstStyle/>
        <a:p>
          <a:pPr>
            <a:defRPr cap="all"/>
          </a:pPr>
          <a:r>
            <a:rPr lang="en-US"/>
            <a:t>Authorization</a:t>
          </a:r>
        </a:p>
      </dgm:t>
    </dgm:pt>
    <dgm:pt modelId="{C4843209-F948-44D6-AEC4-EE38B71CAD1B}" type="parTrans" cxnId="{0EDC4978-2907-4F1C-A3B8-4E23A0AA9557}">
      <dgm:prSet/>
      <dgm:spPr/>
      <dgm:t>
        <a:bodyPr/>
        <a:lstStyle/>
        <a:p>
          <a:endParaRPr lang="en-US"/>
        </a:p>
      </dgm:t>
    </dgm:pt>
    <dgm:pt modelId="{0F729AFF-9628-404E-ADB9-CA8F1F8C4309}" type="sibTrans" cxnId="{0EDC4978-2907-4F1C-A3B8-4E23A0AA9557}">
      <dgm:prSet/>
      <dgm:spPr/>
      <dgm:t>
        <a:bodyPr/>
        <a:lstStyle/>
        <a:p>
          <a:endParaRPr lang="en-US"/>
        </a:p>
      </dgm:t>
    </dgm:pt>
    <dgm:pt modelId="{C22CC238-BB60-419D-9010-3F66D403CA20}">
      <dgm:prSet/>
      <dgm:spPr/>
      <dgm:t>
        <a:bodyPr/>
        <a:lstStyle/>
        <a:p>
          <a:pPr>
            <a:defRPr cap="all"/>
          </a:pPr>
          <a:r>
            <a:rPr lang="en-US"/>
            <a:t>Checklist</a:t>
          </a:r>
        </a:p>
      </dgm:t>
    </dgm:pt>
    <dgm:pt modelId="{6B9D55D5-F8EB-4628-8BF8-D3F96F296E04}" type="parTrans" cxnId="{4F629DCE-C45F-4F93-8A7B-8E2FE43CB6EF}">
      <dgm:prSet/>
      <dgm:spPr/>
      <dgm:t>
        <a:bodyPr/>
        <a:lstStyle/>
        <a:p>
          <a:endParaRPr lang="en-US"/>
        </a:p>
      </dgm:t>
    </dgm:pt>
    <dgm:pt modelId="{CDAAA3BA-397E-4DD7-B8C2-F2E74B063975}" type="sibTrans" cxnId="{4F629DCE-C45F-4F93-8A7B-8E2FE43CB6EF}">
      <dgm:prSet/>
      <dgm:spPr/>
      <dgm:t>
        <a:bodyPr/>
        <a:lstStyle/>
        <a:p>
          <a:endParaRPr lang="en-US"/>
        </a:p>
      </dgm:t>
    </dgm:pt>
    <dgm:pt modelId="{BA7F5BF0-E76A-4340-BD15-EF86F33039C1}">
      <dgm:prSet/>
      <dgm:spPr/>
      <dgm:t>
        <a:bodyPr/>
        <a:lstStyle/>
        <a:p>
          <a:pPr>
            <a:defRPr cap="all"/>
          </a:pPr>
          <a:r>
            <a:rPr lang="en-US"/>
            <a:t>Benchmark</a:t>
          </a:r>
        </a:p>
      </dgm:t>
    </dgm:pt>
    <dgm:pt modelId="{1F56A620-7BDC-4B6A-B6AE-7AFF94503A5E}" type="parTrans" cxnId="{A28521FC-B1FD-42F7-A7E5-918CF079704B}">
      <dgm:prSet/>
      <dgm:spPr/>
      <dgm:t>
        <a:bodyPr/>
        <a:lstStyle/>
        <a:p>
          <a:endParaRPr lang="en-US"/>
        </a:p>
      </dgm:t>
    </dgm:pt>
    <dgm:pt modelId="{601F660B-E02D-4131-BD75-418DAABFD374}" type="sibTrans" cxnId="{A28521FC-B1FD-42F7-A7E5-918CF079704B}">
      <dgm:prSet/>
      <dgm:spPr/>
      <dgm:t>
        <a:bodyPr/>
        <a:lstStyle/>
        <a:p>
          <a:endParaRPr lang="en-US"/>
        </a:p>
      </dgm:t>
    </dgm:pt>
    <dgm:pt modelId="{A11698ED-BBAC-40A3-9CE8-5ABED05ED210}">
      <dgm:prSet/>
      <dgm:spPr/>
      <dgm:t>
        <a:bodyPr/>
        <a:lstStyle/>
        <a:p>
          <a:pPr>
            <a:defRPr cap="all"/>
          </a:pPr>
          <a:r>
            <a:rPr lang="en-US"/>
            <a:t>Severity</a:t>
          </a:r>
        </a:p>
      </dgm:t>
    </dgm:pt>
    <dgm:pt modelId="{37CA9739-AD0B-4502-97E3-F88276B88628}" type="parTrans" cxnId="{A1222500-71C5-46F6-9158-F4134E266F3C}">
      <dgm:prSet/>
      <dgm:spPr/>
      <dgm:t>
        <a:bodyPr/>
        <a:lstStyle/>
        <a:p>
          <a:endParaRPr lang="en-US"/>
        </a:p>
      </dgm:t>
    </dgm:pt>
    <dgm:pt modelId="{39D5FD3F-B5DD-49A7-B5D3-6FAFBB6EA4D1}" type="sibTrans" cxnId="{A1222500-71C5-46F6-9158-F4134E266F3C}">
      <dgm:prSet/>
      <dgm:spPr/>
      <dgm:t>
        <a:bodyPr/>
        <a:lstStyle/>
        <a:p>
          <a:endParaRPr lang="en-US"/>
        </a:p>
      </dgm:t>
    </dgm:pt>
    <dgm:pt modelId="{62A63A44-E922-4191-B6AC-57C4FFC669F8}" type="pres">
      <dgm:prSet presAssocID="{A2C353A7-E58F-4CD9-81BD-9FEB411A4C7F}" presName="root" presStyleCnt="0">
        <dgm:presLayoutVars>
          <dgm:dir/>
          <dgm:resizeHandles val="exact"/>
        </dgm:presLayoutVars>
      </dgm:prSet>
      <dgm:spPr/>
    </dgm:pt>
    <dgm:pt modelId="{9E8BF64F-539C-4457-A328-09DB693ADD46}" type="pres">
      <dgm:prSet presAssocID="{1ABD2741-BFA4-48DD-AA10-0992117DDE0B}" presName="compNode" presStyleCnt="0"/>
      <dgm:spPr/>
    </dgm:pt>
    <dgm:pt modelId="{20D2315D-2F3C-4776-A458-1C8F13BA32DD}" type="pres">
      <dgm:prSet presAssocID="{1ABD2741-BFA4-48DD-AA10-0992117DDE0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43FF967-E7D7-4534-ADA6-F869DB31B766}" type="pres">
      <dgm:prSet presAssocID="{1ABD2741-BFA4-48DD-AA10-0992117DDE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2A4B1E9-3E16-4176-A164-0B0D0D15370A}" type="pres">
      <dgm:prSet presAssocID="{1ABD2741-BFA4-48DD-AA10-0992117DDE0B}" presName="spaceRect" presStyleCnt="0"/>
      <dgm:spPr/>
    </dgm:pt>
    <dgm:pt modelId="{B8B42BB3-B144-4FDE-972E-F88B9B19C1BB}" type="pres">
      <dgm:prSet presAssocID="{1ABD2741-BFA4-48DD-AA10-0992117DDE0B}" presName="textRect" presStyleLbl="revTx" presStyleIdx="0" presStyleCnt="4">
        <dgm:presLayoutVars>
          <dgm:chMax val="1"/>
          <dgm:chPref val="1"/>
        </dgm:presLayoutVars>
      </dgm:prSet>
      <dgm:spPr/>
    </dgm:pt>
    <dgm:pt modelId="{16BD6787-3A0B-48D1-87E5-ABE0A8F1D335}" type="pres">
      <dgm:prSet presAssocID="{0F729AFF-9628-404E-ADB9-CA8F1F8C4309}" presName="sibTrans" presStyleCnt="0"/>
      <dgm:spPr/>
    </dgm:pt>
    <dgm:pt modelId="{48CC2D41-350F-4FA7-BA9D-2C7BD6A14479}" type="pres">
      <dgm:prSet presAssocID="{C22CC238-BB60-419D-9010-3F66D403CA20}" presName="compNode" presStyleCnt="0"/>
      <dgm:spPr/>
    </dgm:pt>
    <dgm:pt modelId="{0623B165-292D-4CB2-BDF6-D661B5892A4E}" type="pres">
      <dgm:prSet presAssocID="{C22CC238-BB60-419D-9010-3F66D403CA2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C34FB98-8F4C-472B-BF9A-7BC92BC627C4}" type="pres">
      <dgm:prSet presAssocID="{C22CC238-BB60-419D-9010-3F66D403CA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4573ED6-ACA1-4E16-9887-7C2BADCFCD9E}" type="pres">
      <dgm:prSet presAssocID="{C22CC238-BB60-419D-9010-3F66D403CA20}" presName="spaceRect" presStyleCnt="0"/>
      <dgm:spPr/>
    </dgm:pt>
    <dgm:pt modelId="{9FD78828-AB5D-4067-8B14-E8E57D066A4E}" type="pres">
      <dgm:prSet presAssocID="{C22CC238-BB60-419D-9010-3F66D403CA20}" presName="textRect" presStyleLbl="revTx" presStyleIdx="1" presStyleCnt="4">
        <dgm:presLayoutVars>
          <dgm:chMax val="1"/>
          <dgm:chPref val="1"/>
        </dgm:presLayoutVars>
      </dgm:prSet>
      <dgm:spPr/>
    </dgm:pt>
    <dgm:pt modelId="{48FE56F8-A709-418E-9AE7-7E31AE75BCE7}" type="pres">
      <dgm:prSet presAssocID="{CDAAA3BA-397E-4DD7-B8C2-F2E74B063975}" presName="sibTrans" presStyleCnt="0"/>
      <dgm:spPr/>
    </dgm:pt>
    <dgm:pt modelId="{432649CF-70DE-4BA1-8B95-A0B093F9246E}" type="pres">
      <dgm:prSet presAssocID="{BA7F5BF0-E76A-4340-BD15-EF86F33039C1}" presName="compNode" presStyleCnt="0"/>
      <dgm:spPr/>
    </dgm:pt>
    <dgm:pt modelId="{CCDAAD92-7547-4DB5-9EB9-AF4AB54E2C4F}" type="pres">
      <dgm:prSet presAssocID="{BA7F5BF0-E76A-4340-BD15-EF86F33039C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3173F01-2C2C-42A1-80F6-850477623109}" type="pres">
      <dgm:prSet presAssocID="{BA7F5BF0-E76A-4340-BD15-EF86F33039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99485E-8D50-4555-BE6D-76A66C3CEA48}" type="pres">
      <dgm:prSet presAssocID="{BA7F5BF0-E76A-4340-BD15-EF86F33039C1}" presName="spaceRect" presStyleCnt="0"/>
      <dgm:spPr/>
    </dgm:pt>
    <dgm:pt modelId="{01170F46-723F-499C-B7F7-BAAD55008C10}" type="pres">
      <dgm:prSet presAssocID="{BA7F5BF0-E76A-4340-BD15-EF86F33039C1}" presName="textRect" presStyleLbl="revTx" presStyleIdx="2" presStyleCnt="4">
        <dgm:presLayoutVars>
          <dgm:chMax val="1"/>
          <dgm:chPref val="1"/>
        </dgm:presLayoutVars>
      </dgm:prSet>
      <dgm:spPr/>
    </dgm:pt>
    <dgm:pt modelId="{A52B43FB-B67D-4233-8225-F70C40A4FB74}" type="pres">
      <dgm:prSet presAssocID="{601F660B-E02D-4131-BD75-418DAABFD374}" presName="sibTrans" presStyleCnt="0"/>
      <dgm:spPr/>
    </dgm:pt>
    <dgm:pt modelId="{282A0799-F04B-43A2-99F8-B73D0185A98D}" type="pres">
      <dgm:prSet presAssocID="{A11698ED-BBAC-40A3-9CE8-5ABED05ED210}" presName="compNode" presStyleCnt="0"/>
      <dgm:spPr/>
    </dgm:pt>
    <dgm:pt modelId="{DE27A482-631E-4704-BCD7-CD1F9ED85776}" type="pres">
      <dgm:prSet presAssocID="{A11698ED-BBAC-40A3-9CE8-5ABED05ED21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44627BE-6994-4FA9-9C67-5537D898075E}" type="pres">
      <dgm:prSet presAssocID="{A11698ED-BBAC-40A3-9CE8-5ABED05ED2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kenHeart"/>
        </a:ext>
      </dgm:extLst>
    </dgm:pt>
    <dgm:pt modelId="{54B49ED8-8979-4CB9-AEEF-3083BE995218}" type="pres">
      <dgm:prSet presAssocID="{A11698ED-BBAC-40A3-9CE8-5ABED05ED210}" presName="spaceRect" presStyleCnt="0"/>
      <dgm:spPr/>
    </dgm:pt>
    <dgm:pt modelId="{CAA96509-6B22-418B-A1C0-6FD448867060}" type="pres">
      <dgm:prSet presAssocID="{A11698ED-BBAC-40A3-9CE8-5ABED05ED2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222500-71C5-46F6-9158-F4134E266F3C}" srcId="{A2C353A7-E58F-4CD9-81BD-9FEB411A4C7F}" destId="{A11698ED-BBAC-40A3-9CE8-5ABED05ED210}" srcOrd="3" destOrd="0" parTransId="{37CA9739-AD0B-4502-97E3-F88276B88628}" sibTransId="{39D5FD3F-B5DD-49A7-B5D3-6FAFBB6EA4D1}"/>
    <dgm:cxn modelId="{0EDC4978-2907-4F1C-A3B8-4E23A0AA9557}" srcId="{A2C353A7-E58F-4CD9-81BD-9FEB411A4C7F}" destId="{1ABD2741-BFA4-48DD-AA10-0992117DDE0B}" srcOrd="0" destOrd="0" parTransId="{C4843209-F948-44D6-AEC4-EE38B71CAD1B}" sibTransId="{0F729AFF-9628-404E-ADB9-CA8F1F8C4309}"/>
    <dgm:cxn modelId="{3B707087-9FA1-4D92-B13A-8B2AF744DCD1}" type="presOf" srcId="{BA7F5BF0-E76A-4340-BD15-EF86F33039C1}" destId="{01170F46-723F-499C-B7F7-BAAD55008C10}" srcOrd="0" destOrd="0" presId="urn:microsoft.com/office/officeart/2018/5/layout/IconLeafLabelList"/>
    <dgm:cxn modelId="{24689F9D-AB64-4094-9296-A94802B09F2C}" type="presOf" srcId="{C22CC238-BB60-419D-9010-3F66D403CA20}" destId="{9FD78828-AB5D-4067-8B14-E8E57D066A4E}" srcOrd="0" destOrd="0" presId="urn:microsoft.com/office/officeart/2018/5/layout/IconLeafLabelList"/>
    <dgm:cxn modelId="{217EACAD-3A53-4D50-8391-DDA30B00C482}" type="presOf" srcId="{1ABD2741-BFA4-48DD-AA10-0992117DDE0B}" destId="{B8B42BB3-B144-4FDE-972E-F88B9B19C1BB}" srcOrd="0" destOrd="0" presId="urn:microsoft.com/office/officeart/2018/5/layout/IconLeafLabelList"/>
    <dgm:cxn modelId="{4F629DCE-C45F-4F93-8A7B-8E2FE43CB6EF}" srcId="{A2C353A7-E58F-4CD9-81BD-9FEB411A4C7F}" destId="{C22CC238-BB60-419D-9010-3F66D403CA20}" srcOrd="1" destOrd="0" parTransId="{6B9D55D5-F8EB-4628-8BF8-D3F96F296E04}" sibTransId="{CDAAA3BA-397E-4DD7-B8C2-F2E74B063975}"/>
    <dgm:cxn modelId="{F80795EC-2939-4D6D-B80D-542F1FB003E6}" type="presOf" srcId="{A2C353A7-E58F-4CD9-81BD-9FEB411A4C7F}" destId="{62A63A44-E922-4191-B6AC-57C4FFC669F8}" srcOrd="0" destOrd="0" presId="urn:microsoft.com/office/officeart/2018/5/layout/IconLeafLabelList"/>
    <dgm:cxn modelId="{025AF5F8-74AB-42F7-A047-9358C10E98C9}" type="presOf" srcId="{A11698ED-BBAC-40A3-9CE8-5ABED05ED210}" destId="{CAA96509-6B22-418B-A1C0-6FD448867060}" srcOrd="0" destOrd="0" presId="urn:microsoft.com/office/officeart/2018/5/layout/IconLeafLabelList"/>
    <dgm:cxn modelId="{A28521FC-B1FD-42F7-A7E5-918CF079704B}" srcId="{A2C353A7-E58F-4CD9-81BD-9FEB411A4C7F}" destId="{BA7F5BF0-E76A-4340-BD15-EF86F33039C1}" srcOrd="2" destOrd="0" parTransId="{1F56A620-7BDC-4B6A-B6AE-7AFF94503A5E}" sibTransId="{601F660B-E02D-4131-BD75-418DAABFD374}"/>
    <dgm:cxn modelId="{3035B6F8-6A92-4040-8286-A978A66A5CA0}" type="presParOf" srcId="{62A63A44-E922-4191-B6AC-57C4FFC669F8}" destId="{9E8BF64F-539C-4457-A328-09DB693ADD46}" srcOrd="0" destOrd="0" presId="urn:microsoft.com/office/officeart/2018/5/layout/IconLeafLabelList"/>
    <dgm:cxn modelId="{30AC8AFE-8476-4DE5-87B4-F04ECDAB3E43}" type="presParOf" srcId="{9E8BF64F-539C-4457-A328-09DB693ADD46}" destId="{20D2315D-2F3C-4776-A458-1C8F13BA32DD}" srcOrd="0" destOrd="0" presId="urn:microsoft.com/office/officeart/2018/5/layout/IconLeafLabelList"/>
    <dgm:cxn modelId="{7C2AC71C-142C-4389-925E-94778E53B7B5}" type="presParOf" srcId="{9E8BF64F-539C-4457-A328-09DB693ADD46}" destId="{143FF967-E7D7-4534-ADA6-F869DB31B766}" srcOrd="1" destOrd="0" presId="urn:microsoft.com/office/officeart/2018/5/layout/IconLeafLabelList"/>
    <dgm:cxn modelId="{129989D4-219C-41D8-965A-4C5493203F5F}" type="presParOf" srcId="{9E8BF64F-539C-4457-A328-09DB693ADD46}" destId="{42A4B1E9-3E16-4176-A164-0B0D0D15370A}" srcOrd="2" destOrd="0" presId="urn:microsoft.com/office/officeart/2018/5/layout/IconLeafLabelList"/>
    <dgm:cxn modelId="{79D282B0-EFC5-4BE0-B00E-351549F75DDC}" type="presParOf" srcId="{9E8BF64F-539C-4457-A328-09DB693ADD46}" destId="{B8B42BB3-B144-4FDE-972E-F88B9B19C1BB}" srcOrd="3" destOrd="0" presId="urn:microsoft.com/office/officeart/2018/5/layout/IconLeafLabelList"/>
    <dgm:cxn modelId="{3F3EE1D5-07F8-4581-920A-3F96BBCA33FF}" type="presParOf" srcId="{62A63A44-E922-4191-B6AC-57C4FFC669F8}" destId="{16BD6787-3A0B-48D1-87E5-ABE0A8F1D335}" srcOrd="1" destOrd="0" presId="urn:microsoft.com/office/officeart/2018/5/layout/IconLeafLabelList"/>
    <dgm:cxn modelId="{0CF065D4-5A7C-4653-B494-C20AA39481F4}" type="presParOf" srcId="{62A63A44-E922-4191-B6AC-57C4FFC669F8}" destId="{48CC2D41-350F-4FA7-BA9D-2C7BD6A14479}" srcOrd="2" destOrd="0" presId="urn:microsoft.com/office/officeart/2018/5/layout/IconLeafLabelList"/>
    <dgm:cxn modelId="{347EF4FF-59F9-40D3-8E32-5DA90C85017F}" type="presParOf" srcId="{48CC2D41-350F-4FA7-BA9D-2C7BD6A14479}" destId="{0623B165-292D-4CB2-BDF6-D661B5892A4E}" srcOrd="0" destOrd="0" presId="urn:microsoft.com/office/officeart/2018/5/layout/IconLeafLabelList"/>
    <dgm:cxn modelId="{997B2F75-D43F-46B2-A9EB-6EF3D6573206}" type="presParOf" srcId="{48CC2D41-350F-4FA7-BA9D-2C7BD6A14479}" destId="{EC34FB98-8F4C-472B-BF9A-7BC92BC627C4}" srcOrd="1" destOrd="0" presId="urn:microsoft.com/office/officeart/2018/5/layout/IconLeafLabelList"/>
    <dgm:cxn modelId="{2A9F4290-080D-43A6-A17F-18889BC2E7B3}" type="presParOf" srcId="{48CC2D41-350F-4FA7-BA9D-2C7BD6A14479}" destId="{44573ED6-ACA1-4E16-9887-7C2BADCFCD9E}" srcOrd="2" destOrd="0" presId="urn:microsoft.com/office/officeart/2018/5/layout/IconLeafLabelList"/>
    <dgm:cxn modelId="{DA32450E-A2A0-4918-BEFE-B3FB19AA7DD7}" type="presParOf" srcId="{48CC2D41-350F-4FA7-BA9D-2C7BD6A14479}" destId="{9FD78828-AB5D-4067-8B14-E8E57D066A4E}" srcOrd="3" destOrd="0" presId="urn:microsoft.com/office/officeart/2018/5/layout/IconLeafLabelList"/>
    <dgm:cxn modelId="{FD5FB858-09D3-4A85-96B3-867BE6D50C57}" type="presParOf" srcId="{62A63A44-E922-4191-B6AC-57C4FFC669F8}" destId="{48FE56F8-A709-418E-9AE7-7E31AE75BCE7}" srcOrd="3" destOrd="0" presId="urn:microsoft.com/office/officeart/2018/5/layout/IconLeafLabelList"/>
    <dgm:cxn modelId="{5E2BB191-ADE9-486E-A005-E7D1181B375D}" type="presParOf" srcId="{62A63A44-E922-4191-B6AC-57C4FFC669F8}" destId="{432649CF-70DE-4BA1-8B95-A0B093F9246E}" srcOrd="4" destOrd="0" presId="urn:microsoft.com/office/officeart/2018/5/layout/IconLeafLabelList"/>
    <dgm:cxn modelId="{30B04068-619A-4F5D-A779-0E3889F5ADF7}" type="presParOf" srcId="{432649CF-70DE-4BA1-8B95-A0B093F9246E}" destId="{CCDAAD92-7547-4DB5-9EB9-AF4AB54E2C4F}" srcOrd="0" destOrd="0" presId="urn:microsoft.com/office/officeart/2018/5/layout/IconLeafLabelList"/>
    <dgm:cxn modelId="{68AB5690-D77C-4A8F-8E5F-27D1A070B147}" type="presParOf" srcId="{432649CF-70DE-4BA1-8B95-A0B093F9246E}" destId="{63173F01-2C2C-42A1-80F6-850477623109}" srcOrd="1" destOrd="0" presId="urn:microsoft.com/office/officeart/2018/5/layout/IconLeafLabelList"/>
    <dgm:cxn modelId="{5E9939AD-E3DC-4D40-8FB3-A1022479AAE0}" type="presParOf" srcId="{432649CF-70DE-4BA1-8B95-A0B093F9246E}" destId="{0899485E-8D50-4555-BE6D-76A66C3CEA48}" srcOrd="2" destOrd="0" presId="urn:microsoft.com/office/officeart/2018/5/layout/IconLeafLabelList"/>
    <dgm:cxn modelId="{890598E4-CD47-479D-AB68-FF0069448D72}" type="presParOf" srcId="{432649CF-70DE-4BA1-8B95-A0B093F9246E}" destId="{01170F46-723F-499C-B7F7-BAAD55008C10}" srcOrd="3" destOrd="0" presId="urn:microsoft.com/office/officeart/2018/5/layout/IconLeafLabelList"/>
    <dgm:cxn modelId="{7A6FBB18-02CB-441C-A38F-388B6005F2D4}" type="presParOf" srcId="{62A63A44-E922-4191-B6AC-57C4FFC669F8}" destId="{A52B43FB-B67D-4233-8225-F70C40A4FB74}" srcOrd="5" destOrd="0" presId="urn:microsoft.com/office/officeart/2018/5/layout/IconLeafLabelList"/>
    <dgm:cxn modelId="{F1A869AB-2C07-4AFE-A273-284BE6E9A8AD}" type="presParOf" srcId="{62A63A44-E922-4191-B6AC-57C4FFC669F8}" destId="{282A0799-F04B-43A2-99F8-B73D0185A98D}" srcOrd="6" destOrd="0" presId="urn:microsoft.com/office/officeart/2018/5/layout/IconLeafLabelList"/>
    <dgm:cxn modelId="{EE018EEE-287D-44CC-AD21-B2B1EF4CEFC8}" type="presParOf" srcId="{282A0799-F04B-43A2-99F8-B73D0185A98D}" destId="{DE27A482-631E-4704-BCD7-CD1F9ED85776}" srcOrd="0" destOrd="0" presId="urn:microsoft.com/office/officeart/2018/5/layout/IconLeafLabelList"/>
    <dgm:cxn modelId="{418B11FB-747F-4070-9CB0-AFFA672614D8}" type="presParOf" srcId="{282A0799-F04B-43A2-99F8-B73D0185A98D}" destId="{F44627BE-6994-4FA9-9C67-5537D898075E}" srcOrd="1" destOrd="0" presId="urn:microsoft.com/office/officeart/2018/5/layout/IconLeafLabelList"/>
    <dgm:cxn modelId="{9A00F681-C193-4260-842E-26CEE366E004}" type="presParOf" srcId="{282A0799-F04B-43A2-99F8-B73D0185A98D}" destId="{54B49ED8-8979-4CB9-AEEF-3083BE995218}" srcOrd="2" destOrd="0" presId="urn:microsoft.com/office/officeart/2018/5/layout/IconLeafLabelList"/>
    <dgm:cxn modelId="{545C73E1-DCE0-4682-8B2B-05F03494CAD3}" type="presParOf" srcId="{282A0799-F04B-43A2-99F8-B73D0185A98D}" destId="{CAA96509-6B22-418B-A1C0-6FD44886706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B8E1B9-7CF9-423C-BEE7-31296B3B30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1AAE6A-F6DC-44F9-A678-4A97ED57FEF2}">
      <dgm:prSet/>
      <dgm:spPr/>
      <dgm:t>
        <a:bodyPr/>
        <a:lstStyle/>
        <a:p>
          <a:r>
            <a:rPr lang="en-US"/>
            <a:t>Functions :</a:t>
          </a:r>
        </a:p>
      </dgm:t>
    </dgm:pt>
    <dgm:pt modelId="{4A318521-11D8-4F88-85B4-83DED65E1374}" type="parTrans" cxnId="{3876F341-7398-4DB2-B75C-607BE497E9A5}">
      <dgm:prSet/>
      <dgm:spPr/>
      <dgm:t>
        <a:bodyPr/>
        <a:lstStyle/>
        <a:p>
          <a:endParaRPr lang="en-US"/>
        </a:p>
      </dgm:t>
    </dgm:pt>
    <dgm:pt modelId="{0FD04A12-29A8-4E63-AB32-224AECCED353}" type="sibTrans" cxnId="{3876F341-7398-4DB2-B75C-607BE497E9A5}">
      <dgm:prSet/>
      <dgm:spPr/>
      <dgm:t>
        <a:bodyPr/>
        <a:lstStyle/>
        <a:p>
          <a:endParaRPr lang="en-US"/>
        </a:p>
      </dgm:t>
    </dgm:pt>
    <dgm:pt modelId="{2B9371D0-88BD-4EF9-9127-820A4CEF53D7}">
      <dgm:prSet/>
      <dgm:spPr/>
      <dgm:t>
        <a:bodyPr/>
        <a:lstStyle/>
        <a:p>
          <a:r>
            <a:rPr lang="en-US"/>
            <a:t>Provides a list of YES/NO type of questions for the audit based on the audit type </a:t>
          </a:r>
        </a:p>
      </dgm:t>
    </dgm:pt>
    <dgm:pt modelId="{22509B9D-8380-4549-94F6-36493EA558D5}" type="parTrans" cxnId="{4519352B-8EA4-4FB6-8AE3-8515A7D8A48A}">
      <dgm:prSet/>
      <dgm:spPr/>
      <dgm:t>
        <a:bodyPr/>
        <a:lstStyle/>
        <a:p>
          <a:endParaRPr lang="en-US"/>
        </a:p>
      </dgm:t>
    </dgm:pt>
    <dgm:pt modelId="{45916C65-2195-4473-9AD0-8D3C4884A2CE}" type="sibTrans" cxnId="{4519352B-8EA4-4FB6-8AE3-8515A7D8A48A}">
      <dgm:prSet/>
      <dgm:spPr/>
      <dgm:t>
        <a:bodyPr/>
        <a:lstStyle/>
        <a:p>
          <a:endParaRPr lang="en-US"/>
        </a:p>
      </dgm:t>
    </dgm:pt>
    <dgm:pt modelId="{FDED2CEE-81B9-4238-BF63-E6130809BAAF}">
      <dgm:prSet/>
      <dgm:spPr/>
      <dgm:t>
        <a:bodyPr/>
        <a:lstStyle/>
        <a:p>
          <a:r>
            <a:rPr lang="en-US"/>
            <a:t>This will be consumed by the User interface the display the questions on the portal</a:t>
          </a:r>
        </a:p>
      </dgm:t>
    </dgm:pt>
    <dgm:pt modelId="{97E70FF0-B00B-4074-AC3F-DBDD001F8C81}" type="parTrans" cxnId="{F6C41A62-60BF-42CB-9B02-686D5E2BD6A3}">
      <dgm:prSet/>
      <dgm:spPr/>
      <dgm:t>
        <a:bodyPr/>
        <a:lstStyle/>
        <a:p>
          <a:endParaRPr lang="en-US"/>
        </a:p>
      </dgm:t>
    </dgm:pt>
    <dgm:pt modelId="{8B0FEBDC-AE29-4625-81CE-CF297FBBD1A6}" type="sibTrans" cxnId="{F6C41A62-60BF-42CB-9B02-686D5E2BD6A3}">
      <dgm:prSet/>
      <dgm:spPr/>
      <dgm:t>
        <a:bodyPr/>
        <a:lstStyle/>
        <a:p>
          <a:endParaRPr lang="en-US"/>
        </a:p>
      </dgm:t>
    </dgm:pt>
    <dgm:pt modelId="{D044E5DA-3C93-42E9-B1FB-FD3F9DA3DC68}" type="pres">
      <dgm:prSet presAssocID="{6CB8E1B9-7CF9-423C-BEE7-31296B3B30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AD925-261D-40C7-9F83-02627E5E0380}" type="pres">
      <dgm:prSet presAssocID="{A41AAE6A-F6DC-44F9-A678-4A97ED57FEF2}" presName="hierRoot1" presStyleCnt="0"/>
      <dgm:spPr/>
    </dgm:pt>
    <dgm:pt modelId="{B66F5F5A-5C43-4AB8-A00D-926E64B61238}" type="pres">
      <dgm:prSet presAssocID="{A41AAE6A-F6DC-44F9-A678-4A97ED57FEF2}" presName="composite" presStyleCnt="0"/>
      <dgm:spPr/>
    </dgm:pt>
    <dgm:pt modelId="{31635D0C-2237-45F0-BB22-28ACEFAC0A68}" type="pres">
      <dgm:prSet presAssocID="{A41AAE6A-F6DC-44F9-A678-4A97ED57FEF2}" presName="background" presStyleLbl="node0" presStyleIdx="0" presStyleCnt="1"/>
      <dgm:spPr/>
    </dgm:pt>
    <dgm:pt modelId="{8736C885-DFBD-4541-9115-B59C417E49BC}" type="pres">
      <dgm:prSet presAssocID="{A41AAE6A-F6DC-44F9-A678-4A97ED57FEF2}" presName="text" presStyleLbl="fgAcc0" presStyleIdx="0" presStyleCnt="1">
        <dgm:presLayoutVars>
          <dgm:chPref val="3"/>
        </dgm:presLayoutVars>
      </dgm:prSet>
      <dgm:spPr/>
    </dgm:pt>
    <dgm:pt modelId="{5D37C8CF-9E59-402F-B6FB-1F209CB5934A}" type="pres">
      <dgm:prSet presAssocID="{A41AAE6A-F6DC-44F9-A678-4A97ED57FEF2}" presName="hierChild2" presStyleCnt="0"/>
      <dgm:spPr/>
    </dgm:pt>
    <dgm:pt modelId="{89C28570-5104-494C-9423-2743129FDF09}" type="pres">
      <dgm:prSet presAssocID="{22509B9D-8380-4549-94F6-36493EA558D5}" presName="Name10" presStyleLbl="parChTrans1D2" presStyleIdx="0" presStyleCnt="2"/>
      <dgm:spPr/>
    </dgm:pt>
    <dgm:pt modelId="{5D642D62-C0AF-4AAF-826E-BC1A35BD0FD2}" type="pres">
      <dgm:prSet presAssocID="{2B9371D0-88BD-4EF9-9127-820A4CEF53D7}" presName="hierRoot2" presStyleCnt="0"/>
      <dgm:spPr/>
    </dgm:pt>
    <dgm:pt modelId="{B5A09F67-1333-46C6-A391-4C55896B6B50}" type="pres">
      <dgm:prSet presAssocID="{2B9371D0-88BD-4EF9-9127-820A4CEF53D7}" presName="composite2" presStyleCnt="0"/>
      <dgm:spPr/>
    </dgm:pt>
    <dgm:pt modelId="{7F62D2A5-CC51-43CB-A8DF-C22B4A3BEC78}" type="pres">
      <dgm:prSet presAssocID="{2B9371D0-88BD-4EF9-9127-820A4CEF53D7}" presName="background2" presStyleLbl="node2" presStyleIdx="0" presStyleCnt="2"/>
      <dgm:spPr/>
    </dgm:pt>
    <dgm:pt modelId="{6B0D37B4-4439-4DF7-9843-DF7DAE69BCC6}" type="pres">
      <dgm:prSet presAssocID="{2B9371D0-88BD-4EF9-9127-820A4CEF53D7}" presName="text2" presStyleLbl="fgAcc2" presStyleIdx="0" presStyleCnt="2">
        <dgm:presLayoutVars>
          <dgm:chPref val="3"/>
        </dgm:presLayoutVars>
      </dgm:prSet>
      <dgm:spPr/>
    </dgm:pt>
    <dgm:pt modelId="{95374958-E31F-48B5-8125-54689A0B9562}" type="pres">
      <dgm:prSet presAssocID="{2B9371D0-88BD-4EF9-9127-820A4CEF53D7}" presName="hierChild3" presStyleCnt="0"/>
      <dgm:spPr/>
    </dgm:pt>
    <dgm:pt modelId="{125FCE6E-5F94-479D-B1B7-2CAC596CA1F3}" type="pres">
      <dgm:prSet presAssocID="{97E70FF0-B00B-4074-AC3F-DBDD001F8C81}" presName="Name10" presStyleLbl="parChTrans1D2" presStyleIdx="1" presStyleCnt="2"/>
      <dgm:spPr/>
    </dgm:pt>
    <dgm:pt modelId="{6BFD932C-1E2A-45DB-8A8E-69D19CD04D8C}" type="pres">
      <dgm:prSet presAssocID="{FDED2CEE-81B9-4238-BF63-E6130809BAAF}" presName="hierRoot2" presStyleCnt="0"/>
      <dgm:spPr/>
    </dgm:pt>
    <dgm:pt modelId="{33ED1865-FE9B-4AFD-88C1-126FB48D2624}" type="pres">
      <dgm:prSet presAssocID="{FDED2CEE-81B9-4238-BF63-E6130809BAAF}" presName="composite2" presStyleCnt="0"/>
      <dgm:spPr/>
    </dgm:pt>
    <dgm:pt modelId="{6252261F-2382-4A01-A58B-7A0A540AA9A1}" type="pres">
      <dgm:prSet presAssocID="{FDED2CEE-81B9-4238-BF63-E6130809BAAF}" presName="background2" presStyleLbl="node2" presStyleIdx="1" presStyleCnt="2"/>
      <dgm:spPr/>
    </dgm:pt>
    <dgm:pt modelId="{612AFBDC-C582-4D4C-AD7F-6C2E4F47C26F}" type="pres">
      <dgm:prSet presAssocID="{FDED2CEE-81B9-4238-BF63-E6130809BAAF}" presName="text2" presStyleLbl="fgAcc2" presStyleIdx="1" presStyleCnt="2">
        <dgm:presLayoutVars>
          <dgm:chPref val="3"/>
        </dgm:presLayoutVars>
      </dgm:prSet>
      <dgm:spPr/>
    </dgm:pt>
    <dgm:pt modelId="{CFBF7C27-59B8-4516-BF73-656F5119C4CA}" type="pres">
      <dgm:prSet presAssocID="{FDED2CEE-81B9-4238-BF63-E6130809BAAF}" presName="hierChild3" presStyleCnt="0"/>
      <dgm:spPr/>
    </dgm:pt>
  </dgm:ptLst>
  <dgm:cxnLst>
    <dgm:cxn modelId="{B088541B-1256-48C2-A706-B0885FBBD15D}" type="presOf" srcId="{22509B9D-8380-4549-94F6-36493EA558D5}" destId="{89C28570-5104-494C-9423-2743129FDF09}" srcOrd="0" destOrd="0" presId="urn:microsoft.com/office/officeart/2005/8/layout/hierarchy1"/>
    <dgm:cxn modelId="{E872F323-C492-4649-9F81-D61CF31D7A47}" type="presOf" srcId="{FDED2CEE-81B9-4238-BF63-E6130809BAAF}" destId="{612AFBDC-C582-4D4C-AD7F-6C2E4F47C26F}" srcOrd="0" destOrd="0" presId="urn:microsoft.com/office/officeart/2005/8/layout/hierarchy1"/>
    <dgm:cxn modelId="{4E781726-3FBC-4491-BA46-4DC480911B6A}" type="presOf" srcId="{6CB8E1B9-7CF9-423C-BEE7-31296B3B3081}" destId="{D044E5DA-3C93-42E9-B1FB-FD3F9DA3DC68}" srcOrd="0" destOrd="0" presId="urn:microsoft.com/office/officeart/2005/8/layout/hierarchy1"/>
    <dgm:cxn modelId="{4519352B-8EA4-4FB6-8AE3-8515A7D8A48A}" srcId="{A41AAE6A-F6DC-44F9-A678-4A97ED57FEF2}" destId="{2B9371D0-88BD-4EF9-9127-820A4CEF53D7}" srcOrd="0" destOrd="0" parTransId="{22509B9D-8380-4549-94F6-36493EA558D5}" sibTransId="{45916C65-2195-4473-9AD0-8D3C4884A2CE}"/>
    <dgm:cxn modelId="{3876F341-7398-4DB2-B75C-607BE497E9A5}" srcId="{6CB8E1B9-7CF9-423C-BEE7-31296B3B3081}" destId="{A41AAE6A-F6DC-44F9-A678-4A97ED57FEF2}" srcOrd="0" destOrd="0" parTransId="{4A318521-11D8-4F88-85B4-83DED65E1374}" sibTransId="{0FD04A12-29A8-4E63-AB32-224AECCED353}"/>
    <dgm:cxn modelId="{F6C41A62-60BF-42CB-9B02-686D5E2BD6A3}" srcId="{A41AAE6A-F6DC-44F9-A678-4A97ED57FEF2}" destId="{FDED2CEE-81B9-4238-BF63-E6130809BAAF}" srcOrd="1" destOrd="0" parTransId="{97E70FF0-B00B-4074-AC3F-DBDD001F8C81}" sibTransId="{8B0FEBDC-AE29-4625-81CE-CF297FBBD1A6}"/>
    <dgm:cxn modelId="{84FB6672-5F42-46B8-9521-9E88F2940F17}" type="presOf" srcId="{97E70FF0-B00B-4074-AC3F-DBDD001F8C81}" destId="{125FCE6E-5F94-479D-B1B7-2CAC596CA1F3}" srcOrd="0" destOrd="0" presId="urn:microsoft.com/office/officeart/2005/8/layout/hierarchy1"/>
    <dgm:cxn modelId="{E258B9BE-A6C9-4242-96C8-ACF80017B6A9}" type="presOf" srcId="{A41AAE6A-F6DC-44F9-A678-4A97ED57FEF2}" destId="{8736C885-DFBD-4541-9115-B59C417E49BC}" srcOrd="0" destOrd="0" presId="urn:microsoft.com/office/officeart/2005/8/layout/hierarchy1"/>
    <dgm:cxn modelId="{733589EA-69C7-43DA-80C0-291A27EEB672}" type="presOf" srcId="{2B9371D0-88BD-4EF9-9127-820A4CEF53D7}" destId="{6B0D37B4-4439-4DF7-9843-DF7DAE69BCC6}" srcOrd="0" destOrd="0" presId="urn:microsoft.com/office/officeart/2005/8/layout/hierarchy1"/>
    <dgm:cxn modelId="{25D82205-E825-44F2-A716-F2EBC3847100}" type="presParOf" srcId="{D044E5DA-3C93-42E9-B1FB-FD3F9DA3DC68}" destId="{DB2AD925-261D-40C7-9F83-02627E5E0380}" srcOrd="0" destOrd="0" presId="urn:microsoft.com/office/officeart/2005/8/layout/hierarchy1"/>
    <dgm:cxn modelId="{209D3BC9-D1B5-4A4B-8288-D8213614F7D0}" type="presParOf" srcId="{DB2AD925-261D-40C7-9F83-02627E5E0380}" destId="{B66F5F5A-5C43-4AB8-A00D-926E64B61238}" srcOrd="0" destOrd="0" presId="urn:microsoft.com/office/officeart/2005/8/layout/hierarchy1"/>
    <dgm:cxn modelId="{C5BE3232-F2AD-4877-92F4-218654AA60DF}" type="presParOf" srcId="{B66F5F5A-5C43-4AB8-A00D-926E64B61238}" destId="{31635D0C-2237-45F0-BB22-28ACEFAC0A68}" srcOrd="0" destOrd="0" presId="urn:microsoft.com/office/officeart/2005/8/layout/hierarchy1"/>
    <dgm:cxn modelId="{8811EAF4-5900-4CC4-B3F4-BF039A356644}" type="presParOf" srcId="{B66F5F5A-5C43-4AB8-A00D-926E64B61238}" destId="{8736C885-DFBD-4541-9115-B59C417E49BC}" srcOrd="1" destOrd="0" presId="urn:microsoft.com/office/officeart/2005/8/layout/hierarchy1"/>
    <dgm:cxn modelId="{A69239E2-EC74-4677-BB16-38D61E4FF61D}" type="presParOf" srcId="{DB2AD925-261D-40C7-9F83-02627E5E0380}" destId="{5D37C8CF-9E59-402F-B6FB-1F209CB5934A}" srcOrd="1" destOrd="0" presId="urn:microsoft.com/office/officeart/2005/8/layout/hierarchy1"/>
    <dgm:cxn modelId="{B9CF95DB-F473-4233-8ABC-634DC7103AEF}" type="presParOf" srcId="{5D37C8CF-9E59-402F-B6FB-1F209CB5934A}" destId="{89C28570-5104-494C-9423-2743129FDF09}" srcOrd="0" destOrd="0" presId="urn:microsoft.com/office/officeart/2005/8/layout/hierarchy1"/>
    <dgm:cxn modelId="{BED35456-D4E9-43F9-BF7E-7C50DE587B84}" type="presParOf" srcId="{5D37C8CF-9E59-402F-B6FB-1F209CB5934A}" destId="{5D642D62-C0AF-4AAF-826E-BC1A35BD0FD2}" srcOrd="1" destOrd="0" presId="urn:microsoft.com/office/officeart/2005/8/layout/hierarchy1"/>
    <dgm:cxn modelId="{A3A455C7-C634-4D0D-B6C5-C85DF98622E8}" type="presParOf" srcId="{5D642D62-C0AF-4AAF-826E-BC1A35BD0FD2}" destId="{B5A09F67-1333-46C6-A391-4C55896B6B50}" srcOrd="0" destOrd="0" presId="urn:microsoft.com/office/officeart/2005/8/layout/hierarchy1"/>
    <dgm:cxn modelId="{08F12BB0-E11C-4BD9-9634-67EF4CF3D315}" type="presParOf" srcId="{B5A09F67-1333-46C6-A391-4C55896B6B50}" destId="{7F62D2A5-CC51-43CB-A8DF-C22B4A3BEC78}" srcOrd="0" destOrd="0" presId="urn:microsoft.com/office/officeart/2005/8/layout/hierarchy1"/>
    <dgm:cxn modelId="{66D46B44-809C-45BC-B058-FF0847D8D210}" type="presParOf" srcId="{B5A09F67-1333-46C6-A391-4C55896B6B50}" destId="{6B0D37B4-4439-4DF7-9843-DF7DAE69BCC6}" srcOrd="1" destOrd="0" presId="urn:microsoft.com/office/officeart/2005/8/layout/hierarchy1"/>
    <dgm:cxn modelId="{13A765D3-DE89-4099-A94E-808E274292E8}" type="presParOf" srcId="{5D642D62-C0AF-4AAF-826E-BC1A35BD0FD2}" destId="{95374958-E31F-48B5-8125-54689A0B9562}" srcOrd="1" destOrd="0" presId="urn:microsoft.com/office/officeart/2005/8/layout/hierarchy1"/>
    <dgm:cxn modelId="{6A8D5F85-FE85-4A0A-9FE4-35E4423592AD}" type="presParOf" srcId="{5D37C8CF-9E59-402F-B6FB-1F209CB5934A}" destId="{125FCE6E-5F94-479D-B1B7-2CAC596CA1F3}" srcOrd="2" destOrd="0" presId="urn:microsoft.com/office/officeart/2005/8/layout/hierarchy1"/>
    <dgm:cxn modelId="{83D258FE-64A2-478D-9693-C51C38F8020B}" type="presParOf" srcId="{5D37C8CF-9E59-402F-B6FB-1F209CB5934A}" destId="{6BFD932C-1E2A-45DB-8A8E-69D19CD04D8C}" srcOrd="3" destOrd="0" presId="urn:microsoft.com/office/officeart/2005/8/layout/hierarchy1"/>
    <dgm:cxn modelId="{D0094375-9B82-464C-8852-EE3D961743EA}" type="presParOf" srcId="{6BFD932C-1E2A-45DB-8A8E-69D19CD04D8C}" destId="{33ED1865-FE9B-4AFD-88C1-126FB48D2624}" srcOrd="0" destOrd="0" presId="urn:microsoft.com/office/officeart/2005/8/layout/hierarchy1"/>
    <dgm:cxn modelId="{00569AD9-49E4-408F-B468-96ACE065ED1B}" type="presParOf" srcId="{33ED1865-FE9B-4AFD-88C1-126FB48D2624}" destId="{6252261F-2382-4A01-A58B-7A0A540AA9A1}" srcOrd="0" destOrd="0" presId="urn:microsoft.com/office/officeart/2005/8/layout/hierarchy1"/>
    <dgm:cxn modelId="{BCFC488E-309C-4C51-92D0-60E2F9ABB9DD}" type="presParOf" srcId="{33ED1865-FE9B-4AFD-88C1-126FB48D2624}" destId="{612AFBDC-C582-4D4C-AD7F-6C2E4F47C26F}" srcOrd="1" destOrd="0" presId="urn:microsoft.com/office/officeart/2005/8/layout/hierarchy1"/>
    <dgm:cxn modelId="{68742960-F29B-4D4E-BC7E-31D09C28122F}" type="presParOf" srcId="{6BFD932C-1E2A-45DB-8A8E-69D19CD04D8C}" destId="{CFBF7C27-59B8-4516-BF73-656F5119C4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64A0C5-2B4E-4C58-9697-68CA4E4F934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2F8E0A-868E-46DB-AC2C-DE694AD221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Audit benchmark Module is a Middleware Microservice that performs the following operations:</a:t>
          </a:r>
        </a:p>
      </dgm:t>
    </dgm:pt>
    <dgm:pt modelId="{17BD0898-5C1E-4AD6-9DB9-E6661AFC2E09}" type="parTrans" cxnId="{2EED49B7-D3A5-474B-B891-95793A3E63C8}">
      <dgm:prSet/>
      <dgm:spPr/>
      <dgm:t>
        <a:bodyPr/>
        <a:lstStyle/>
        <a:p>
          <a:endParaRPr lang="en-US"/>
        </a:p>
      </dgm:t>
    </dgm:pt>
    <dgm:pt modelId="{6FBE1459-A63D-47DB-91BB-7EB0672480FB}" type="sibTrans" cxnId="{2EED49B7-D3A5-474B-B891-95793A3E63C8}">
      <dgm:prSet/>
      <dgm:spPr/>
      <dgm:t>
        <a:bodyPr/>
        <a:lstStyle/>
        <a:p>
          <a:endParaRPr lang="en-US"/>
        </a:p>
      </dgm:t>
    </dgm:pt>
    <dgm:pt modelId="{2400E246-1BDF-4D28-9C7D-3E37A3AAFA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the acceptable number of answers with NO as the answer for various audit types</a:t>
          </a:r>
        </a:p>
      </dgm:t>
    </dgm:pt>
    <dgm:pt modelId="{5360C81D-A02B-4F98-9ABD-4BFEA385CE0E}" type="parTrans" cxnId="{D6F6B5DA-9EF8-4312-8889-CE4A160DCA8A}">
      <dgm:prSet/>
      <dgm:spPr/>
      <dgm:t>
        <a:bodyPr/>
        <a:lstStyle/>
        <a:p>
          <a:endParaRPr lang="en-US"/>
        </a:p>
      </dgm:t>
    </dgm:pt>
    <dgm:pt modelId="{3142D7C9-8088-421B-B440-C16D2922795C}" type="sibTrans" cxnId="{D6F6B5DA-9EF8-4312-8889-CE4A160DCA8A}">
      <dgm:prSet/>
      <dgm:spPr/>
      <dgm:t>
        <a:bodyPr/>
        <a:lstStyle/>
        <a:p>
          <a:endParaRPr lang="en-US"/>
        </a:p>
      </dgm:t>
    </dgm:pt>
    <dgm:pt modelId="{ED579A86-3A21-41E0-B758-09848852D612}" type="pres">
      <dgm:prSet presAssocID="{6464A0C5-2B4E-4C58-9697-68CA4E4F9347}" presName="root" presStyleCnt="0">
        <dgm:presLayoutVars>
          <dgm:dir/>
          <dgm:resizeHandles val="exact"/>
        </dgm:presLayoutVars>
      </dgm:prSet>
      <dgm:spPr/>
    </dgm:pt>
    <dgm:pt modelId="{F0AF5BA2-2EAA-43FC-80CC-2437C94EE993}" type="pres">
      <dgm:prSet presAssocID="{912F8E0A-868E-46DB-AC2C-DE694AD22117}" presName="compNode" presStyleCnt="0"/>
      <dgm:spPr/>
    </dgm:pt>
    <dgm:pt modelId="{DC76EEE6-9259-4CCD-B32F-F7FF1F29CF5E}" type="pres">
      <dgm:prSet presAssocID="{912F8E0A-868E-46DB-AC2C-DE694AD221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55A77AC-EFC5-433F-98B3-0648154D2190}" type="pres">
      <dgm:prSet presAssocID="{912F8E0A-868E-46DB-AC2C-DE694AD22117}" presName="spaceRect" presStyleCnt="0"/>
      <dgm:spPr/>
    </dgm:pt>
    <dgm:pt modelId="{DC2E3B35-FF13-4585-BDA1-8FF6CBB59C62}" type="pres">
      <dgm:prSet presAssocID="{912F8E0A-868E-46DB-AC2C-DE694AD22117}" presName="textRect" presStyleLbl="revTx" presStyleIdx="0" presStyleCnt="2">
        <dgm:presLayoutVars>
          <dgm:chMax val="1"/>
          <dgm:chPref val="1"/>
        </dgm:presLayoutVars>
      </dgm:prSet>
      <dgm:spPr/>
    </dgm:pt>
    <dgm:pt modelId="{EF60220D-250D-4588-BD19-13C55A54F9F9}" type="pres">
      <dgm:prSet presAssocID="{6FBE1459-A63D-47DB-91BB-7EB0672480FB}" presName="sibTrans" presStyleCnt="0"/>
      <dgm:spPr/>
    </dgm:pt>
    <dgm:pt modelId="{C32F4795-4606-416B-940E-FDECDC960160}" type="pres">
      <dgm:prSet presAssocID="{2400E246-1BDF-4D28-9C7D-3E37A3AAFA75}" presName="compNode" presStyleCnt="0"/>
      <dgm:spPr/>
    </dgm:pt>
    <dgm:pt modelId="{7A8E4B13-1981-4A17-9E5A-74A159C072C0}" type="pres">
      <dgm:prSet presAssocID="{2400E246-1BDF-4D28-9C7D-3E37A3AAFA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FC26324-1CA2-453A-A93F-B43FBF40489C}" type="pres">
      <dgm:prSet presAssocID="{2400E246-1BDF-4D28-9C7D-3E37A3AAFA75}" presName="spaceRect" presStyleCnt="0"/>
      <dgm:spPr/>
    </dgm:pt>
    <dgm:pt modelId="{51F9F5A3-A2EF-42EE-9FE7-6D7D4A6F13E3}" type="pres">
      <dgm:prSet presAssocID="{2400E246-1BDF-4D28-9C7D-3E37A3AAFA7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8A7B957-9A6A-49FE-A3D6-36632FA7C3E3}" type="presOf" srcId="{6464A0C5-2B4E-4C58-9697-68CA4E4F9347}" destId="{ED579A86-3A21-41E0-B758-09848852D612}" srcOrd="0" destOrd="0" presId="urn:microsoft.com/office/officeart/2018/2/layout/IconLabelList"/>
    <dgm:cxn modelId="{DA251279-80A1-47A7-9683-ADA68241FFC6}" type="presOf" srcId="{912F8E0A-868E-46DB-AC2C-DE694AD22117}" destId="{DC2E3B35-FF13-4585-BDA1-8FF6CBB59C62}" srcOrd="0" destOrd="0" presId="urn:microsoft.com/office/officeart/2018/2/layout/IconLabelList"/>
    <dgm:cxn modelId="{2EED49B7-D3A5-474B-B891-95793A3E63C8}" srcId="{6464A0C5-2B4E-4C58-9697-68CA4E4F9347}" destId="{912F8E0A-868E-46DB-AC2C-DE694AD22117}" srcOrd="0" destOrd="0" parTransId="{17BD0898-5C1E-4AD6-9DB9-E6661AFC2E09}" sibTransId="{6FBE1459-A63D-47DB-91BB-7EB0672480FB}"/>
    <dgm:cxn modelId="{091BA9CC-5C04-4390-98A0-F39F5883FDE4}" type="presOf" srcId="{2400E246-1BDF-4D28-9C7D-3E37A3AAFA75}" destId="{51F9F5A3-A2EF-42EE-9FE7-6D7D4A6F13E3}" srcOrd="0" destOrd="0" presId="urn:microsoft.com/office/officeart/2018/2/layout/IconLabelList"/>
    <dgm:cxn modelId="{D6F6B5DA-9EF8-4312-8889-CE4A160DCA8A}" srcId="{6464A0C5-2B4E-4C58-9697-68CA4E4F9347}" destId="{2400E246-1BDF-4D28-9C7D-3E37A3AAFA75}" srcOrd="1" destOrd="0" parTransId="{5360C81D-A02B-4F98-9ABD-4BFEA385CE0E}" sibTransId="{3142D7C9-8088-421B-B440-C16D2922795C}"/>
    <dgm:cxn modelId="{79AD1030-1509-4433-BD47-8E294732A9A6}" type="presParOf" srcId="{ED579A86-3A21-41E0-B758-09848852D612}" destId="{F0AF5BA2-2EAA-43FC-80CC-2437C94EE993}" srcOrd="0" destOrd="0" presId="urn:microsoft.com/office/officeart/2018/2/layout/IconLabelList"/>
    <dgm:cxn modelId="{BF95EEE1-F19F-4320-A3A0-ACECDDFB4CF6}" type="presParOf" srcId="{F0AF5BA2-2EAA-43FC-80CC-2437C94EE993}" destId="{DC76EEE6-9259-4CCD-B32F-F7FF1F29CF5E}" srcOrd="0" destOrd="0" presId="urn:microsoft.com/office/officeart/2018/2/layout/IconLabelList"/>
    <dgm:cxn modelId="{08440DFE-66DD-44ED-A80F-BACCEDA4189D}" type="presParOf" srcId="{F0AF5BA2-2EAA-43FC-80CC-2437C94EE993}" destId="{755A77AC-EFC5-433F-98B3-0648154D2190}" srcOrd="1" destOrd="0" presId="urn:microsoft.com/office/officeart/2018/2/layout/IconLabelList"/>
    <dgm:cxn modelId="{6B820BCE-02A6-4EAE-80B0-54353DEA233B}" type="presParOf" srcId="{F0AF5BA2-2EAA-43FC-80CC-2437C94EE993}" destId="{DC2E3B35-FF13-4585-BDA1-8FF6CBB59C62}" srcOrd="2" destOrd="0" presId="urn:microsoft.com/office/officeart/2018/2/layout/IconLabelList"/>
    <dgm:cxn modelId="{A339C4AD-E2B2-4F13-B9EA-92B2B7147949}" type="presParOf" srcId="{ED579A86-3A21-41E0-B758-09848852D612}" destId="{EF60220D-250D-4588-BD19-13C55A54F9F9}" srcOrd="1" destOrd="0" presId="urn:microsoft.com/office/officeart/2018/2/layout/IconLabelList"/>
    <dgm:cxn modelId="{049728F8-F42B-4313-8119-89F6D4779FAF}" type="presParOf" srcId="{ED579A86-3A21-41E0-B758-09848852D612}" destId="{C32F4795-4606-416B-940E-FDECDC960160}" srcOrd="2" destOrd="0" presId="urn:microsoft.com/office/officeart/2018/2/layout/IconLabelList"/>
    <dgm:cxn modelId="{3C1D6666-1426-4BDC-8B0E-7553D65CE499}" type="presParOf" srcId="{C32F4795-4606-416B-940E-FDECDC960160}" destId="{7A8E4B13-1981-4A17-9E5A-74A159C072C0}" srcOrd="0" destOrd="0" presId="urn:microsoft.com/office/officeart/2018/2/layout/IconLabelList"/>
    <dgm:cxn modelId="{89F03458-854C-4F60-A430-536194052F04}" type="presParOf" srcId="{C32F4795-4606-416B-940E-FDECDC960160}" destId="{EFC26324-1CA2-453A-A93F-B43FBF40489C}" srcOrd="1" destOrd="0" presId="urn:microsoft.com/office/officeart/2018/2/layout/IconLabelList"/>
    <dgm:cxn modelId="{CF1B7C80-C21C-4FE1-86C8-9B4AF1F8CDF7}" type="presParOf" srcId="{C32F4795-4606-416B-940E-FDECDC960160}" destId="{51F9F5A3-A2EF-42EE-9FE7-6D7D4A6F13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420554-DEE5-4C03-AD90-4B112173C3D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C112BC-7A69-4473-B04B-A0E77C457241}">
      <dgm:prSet/>
      <dgm:spPr/>
      <dgm:t>
        <a:bodyPr/>
        <a:lstStyle/>
        <a:p>
          <a:r>
            <a:rPr lang="en-US"/>
            <a:t>AuditSeverity Microservice interacts with AuditBenchmark Microservice. AuditBenchmark Microservice allows the following operations:</a:t>
          </a:r>
        </a:p>
      </dgm:t>
    </dgm:pt>
    <dgm:pt modelId="{E2FFF4B0-C9E0-4FEB-9237-CF3AB0DA04EB}" type="parTrans" cxnId="{BE3DF097-8052-4064-86B6-ED0C5EEA14BA}">
      <dgm:prSet/>
      <dgm:spPr/>
      <dgm:t>
        <a:bodyPr/>
        <a:lstStyle/>
        <a:p>
          <a:endParaRPr lang="en-US"/>
        </a:p>
      </dgm:t>
    </dgm:pt>
    <dgm:pt modelId="{C73EDD27-A2B0-415B-B976-A1A878AA2A0A}" type="sibTrans" cxnId="{BE3DF097-8052-4064-86B6-ED0C5EEA14BA}">
      <dgm:prSet/>
      <dgm:spPr/>
      <dgm:t>
        <a:bodyPr/>
        <a:lstStyle/>
        <a:p>
          <a:endParaRPr lang="en-US"/>
        </a:p>
      </dgm:t>
    </dgm:pt>
    <dgm:pt modelId="{E5463465-4043-4C5F-8458-8312AAA102EF}">
      <dgm:prSet/>
      <dgm:spPr/>
      <dgm:t>
        <a:bodyPr/>
        <a:lstStyle/>
        <a:p>
          <a:r>
            <a:rPr lang="en-US"/>
            <a:t>This Microservice should provide the acceptable benchmark value for every audit type. It should return a Dictionary of values with AuditType and Acceptable benchmark value of number of questions whose answers can be NO</a:t>
          </a:r>
        </a:p>
      </dgm:t>
    </dgm:pt>
    <dgm:pt modelId="{E890C97F-6F0A-4587-888A-A6D015894D8C}" type="parTrans" cxnId="{C92474A7-6AC7-41D5-BEE1-EC0B57559AD3}">
      <dgm:prSet/>
      <dgm:spPr/>
      <dgm:t>
        <a:bodyPr/>
        <a:lstStyle/>
        <a:p>
          <a:endParaRPr lang="en-US"/>
        </a:p>
      </dgm:t>
    </dgm:pt>
    <dgm:pt modelId="{9C2952FE-DBC6-4A5B-AC75-7BD2D237EECC}" type="sibTrans" cxnId="{C92474A7-6AC7-41D5-BEE1-EC0B57559AD3}">
      <dgm:prSet/>
      <dgm:spPr/>
      <dgm:t>
        <a:bodyPr/>
        <a:lstStyle/>
        <a:p>
          <a:endParaRPr lang="en-US"/>
        </a:p>
      </dgm:t>
    </dgm:pt>
    <dgm:pt modelId="{41FA247C-EE5E-446D-9A7C-345E9AFF9809}">
      <dgm:prSet/>
      <dgm:spPr/>
      <dgm:t>
        <a:bodyPr/>
        <a:lstStyle/>
        <a:p>
          <a:r>
            <a:rPr lang="en-US"/>
            <a:t>Audit type: Internal; Acceptable value of NO: 3</a:t>
          </a:r>
        </a:p>
      </dgm:t>
    </dgm:pt>
    <dgm:pt modelId="{7F34C962-6272-4691-96B7-10B0B3231798}" type="parTrans" cxnId="{2152672E-A6A4-4207-9ACB-417B4E9CB81D}">
      <dgm:prSet/>
      <dgm:spPr/>
      <dgm:t>
        <a:bodyPr/>
        <a:lstStyle/>
        <a:p>
          <a:endParaRPr lang="en-US"/>
        </a:p>
      </dgm:t>
    </dgm:pt>
    <dgm:pt modelId="{86C0C51D-1A48-4281-9D2E-55BF19D296B8}" type="sibTrans" cxnId="{2152672E-A6A4-4207-9ACB-417B4E9CB81D}">
      <dgm:prSet/>
      <dgm:spPr/>
      <dgm:t>
        <a:bodyPr/>
        <a:lstStyle/>
        <a:p>
          <a:endParaRPr lang="en-US"/>
        </a:p>
      </dgm:t>
    </dgm:pt>
    <dgm:pt modelId="{E82C4EBB-7A0B-4E61-ABCD-50156DB1069D}">
      <dgm:prSet/>
      <dgm:spPr/>
      <dgm:t>
        <a:bodyPr/>
        <a:lstStyle/>
        <a:p>
          <a:r>
            <a:rPr lang="en-US"/>
            <a:t>Audit type: SOX; Acceptable value of NO: 1</a:t>
          </a:r>
        </a:p>
      </dgm:t>
    </dgm:pt>
    <dgm:pt modelId="{785A2388-1495-48F2-8AF7-FF0375CCAD8C}" type="parTrans" cxnId="{9BAF836F-784F-428B-BEF4-D6FF9A2BA6CF}">
      <dgm:prSet/>
      <dgm:spPr/>
      <dgm:t>
        <a:bodyPr/>
        <a:lstStyle/>
        <a:p>
          <a:endParaRPr lang="en-US"/>
        </a:p>
      </dgm:t>
    </dgm:pt>
    <dgm:pt modelId="{A140DCAE-1C71-4B7C-A8B6-74F7EA84A119}" type="sibTrans" cxnId="{9BAF836F-784F-428B-BEF4-D6FF9A2BA6CF}">
      <dgm:prSet/>
      <dgm:spPr/>
      <dgm:t>
        <a:bodyPr/>
        <a:lstStyle/>
        <a:p>
          <a:endParaRPr lang="en-US"/>
        </a:p>
      </dgm:t>
    </dgm:pt>
    <dgm:pt modelId="{FACADCE1-C93C-4875-8641-90CD2D5046FA}" type="pres">
      <dgm:prSet presAssocID="{D0420554-DEE5-4C03-AD90-4B112173C3DB}" presName="outerComposite" presStyleCnt="0">
        <dgm:presLayoutVars>
          <dgm:chMax val="5"/>
          <dgm:dir/>
          <dgm:resizeHandles val="exact"/>
        </dgm:presLayoutVars>
      </dgm:prSet>
      <dgm:spPr/>
    </dgm:pt>
    <dgm:pt modelId="{C895937B-2589-48D1-BBDD-907828C607F7}" type="pres">
      <dgm:prSet presAssocID="{D0420554-DEE5-4C03-AD90-4B112173C3DB}" presName="dummyMaxCanvas" presStyleCnt="0">
        <dgm:presLayoutVars/>
      </dgm:prSet>
      <dgm:spPr/>
    </dgm:pt>
    <dgm:pt modelId="{EABC0A1C-7349-4D38-9214-87CB6AD5BE38}" type="pres">
      <dgm:prSet presAssocID="{D0420554-DEE5-4C03-AD90-4B112173C3DB}" presName="FourNodes_1" presStyleLbl="node1" presStyleIdx="0" presStyleCnt="4">
        <dgm:presLayoutVars>
          <dgm:bulletEnabled val="1"/>
        </dgm:presLayoutVars>
      </dgm:prSet>
      <dgm:spPr/>
    </dgm:pt>
    <dgm:pt modelId="{BCD94417-8081-4AA0-A1A1-1B726B38C53C}" type="pres">
      <dgm:prSet presAssocID="{D0420554-DEE5-4C03-AD90-4B112173C3DB}" presName="FourNodes_2" presStyleLbl="node1" presStyleIdx="1" presStyleCnt="4">
        <dgm:presLayoutVars>
          <dgm:bulletEnabled val="1"/>
        </dgm:presLayoutVars>
      </dgm:prSet>
      <dgm:spPr/>
    </dgm:pt>
    <dgm:pt modelId="{44E5679C-CD06-4516-AD2D-79A273654598}" type="pres">
      <dgm:prSet presAssocID="{D0420554-DEE5-4C03-AD90-4B112173C3DB}" presName="FourNodes_3" presStyleLbl="node1" presStyleIdx="2" presStyleCnt="4">
        <dgm:presLayoutVars>
          <dgm:bulletEnabled val="1"/>
        </dgm:presLayoutVars>
      </dgm:prSet>
      <dgm:spPr/>
    </dgm:pt>
    <dgm:pt modelId="{E6607316-00D6-4CC0-B0FD-AD08BCBCE7A7}" type="pres">
      <dgm:prSet presAssocID="{D0420554-DEE5-4C03-AD90-4B112173C3DB}" presName="FourNodes_4" presStyleLbl="node1" presStyleIdx="3" presStyleCnt="4">
        <dgm:presLayoutVars>
          <dgm:bulletEnabled val="1"/>
        </dgm:presLayoutVars>
      </dgm:prSet>
      <dgm:spPr/>
    </dgm:pt>
    <dgm:pt modelId="{76CE4E7D-3EFC-4BDB-8161-1EBBBC777CE7}" type="pres">
      <dgm:prSet presAssocID="{D0420554-DEE5-4C03-AD90-4B112173C3DB}" presName="FourConn_1-2" presStyleLbl="fgAccFollowNode1" presStyleIdx="0" presStyleCnt="3">
        <dgm:presLayoutVars>
          <dgm:bulletEnabled val="1"/>
        </dgm:presLayoutVars>
      </dgm:prSet>
      <dgm:spPr/>
    </dgm:pt>
    <dgm:pt modelId="{359C11B1-1E46-48AC-8085-F6F4C85B2DBD}" type="pres">
      <dgm:prSet presAssocID="{D0420554-DEE5-4C03-AD90-4B112173C3DB}" presName="FourConn_2-3" presStyleLbl="fgAccFollowNode1" presStyleIdx="1" presStyleCnt="3">
        <dgm:presLayoutVars>
          <dgm:bulletEnabled val="1"/>
        </dgm:presLayoutVars>
      </dgm:prSet>
      <dgm:spPr/>
    </dgm:pt>
    <dgm:pt modelId="{9CC7E0D4-B34C-48DC-957E-3A6EF9071349}" type="pres">
      <dgm:prSet presAssocID="{D0420554-DEE5-4C03-AD90-4B112173C3DB}" presName="FourConn_3-4" presStyleLbl="fgAccFollowNode1" presStyleIdx="2" presStyleCnt="3">
        <dgm:presLayoutVars>
          <dgm:bulletEnabled val="1"/>
        </dgm:presLayoutVars>
      </dgm:prSet>
      <dgm:spPr/>
    </dgm:pt>
    <dgm:pt modelId="{54C0A5A9-2CE9-45DC-B1FD-193CF9F81AA1}" type="pres">
      <dgm:prSet presAssocID="{D0420554-DEE5-4C03-AD90-4B112173C3DB}" presName="FourNodes_1_text" presStyleLbl="node1" presStyleIdx="3" presStyleCnt="4">
        <dgm:presLayoutVars>
          <dgm:bulletEnabled val="1"/>
        </dgm:presLayoutVars>
      </dgm:prSet>
      <dgm:spPr/>
    </dgm:pt>
    <dgm:pt modelId="{564D6039-3FC4-4407-B40F-322B316B6D3F}" type="pres">
      <dgm:prSet presAssocID="{D0420554-DEE5-4C03-AD90-4B112173C3DB}" presName="FourNodes_2_text" presStyleLbl="node1" presStyleIdx="3" presStyleCnt="4">
        <dgm:presLayoutVars>
          <dgm:bulletEnabled val="1"/>
        </dgm:presLayoutVars>
      </dgm:prSet>
      <dgm:spPr/>
    </dgm:pt>
    <dgm:pt modelId="{A9BC52B6-C13C-4FC0-9EA0-062205F614D2}" type="pres">
      <dgm:prSet presAssocID="{D0420554-DEE5-4C03-AD90-4B112173C3DB}" presName="FourNodes_3_text" presStyleLbl="node1" presStyleIdx="3" presStyleCnt="4">
        <dgm:presLayoutVars>
          <dgm:bulletEnabled val="1"/>
        </dgm:presLayoutVars>
      </dgm:prSet>
      <dgm:spPr/>
    </dgm:pt>
    <dgm:pt modelId="{A29E59C1-CA71-4662-8F0D-0B75CB354047}" type="pres">
      <dgm:prSet presAssocID="{D0420554-DEE5-4C03-AD90-4B112173C3D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5283E0F-F1F2-4293-9ED9-B5A7427166D6}" type="presOf" srcId="{75C112BC-7A69-4473-B04B-A0E77C457241}" destId="{EABC0A1C-7349-4D38-9214-87CB6AD5BE38}" srcOrd="0" destOrd="0" presId="urn:microsoft.com/office/officeart/2005/8/layout/vProcess5"/>
    <dgm:cxn modelId="{AD7A3C15-08D6-48FE-B07A-2B8FA43F0F82}" type="presOf" srcId="{41FA247C-EE5E-446D-9A7C-345E9AFF9809}" destId="{A9BC52B6-C13C-4FC0-9EA0-062205F614D2}" srcOrd="1" destOrd="0" presId="urn:microsoft.com/office/officeart/2005/8/layout/vProcess5"/>
    <dgm:cxn modelId="{E8B28827-3C32-489C-9D4B-5A307CC38767}" type="presOf" srcId="{86C0C51D-1A48-4281-9D2E-55BF19D296B8}" destId="{9CC7E0D4-B34C-48DC-957E-3A6EF9071349}" srcOrd="0" destOrd="0" presId="urn:microsoft.com/office/officeart/2005/8/layout/vProcess5"/>
    <dgm:cxn modelId="{ACF0792D-E58A-4F36-96D8-9AD090EC8D87}" type="presOf" srcId="{E5463465-4043-4C5F-8458-8312AAA102EF}" destId="{BCD94417-8081-4AA0-A1A1-1B726B38C53C}" srcOrd="0" destOrd="0" presId="urn:microsoft.com/office/officeart/2005/8/layout/vProcess5"/>
    <dgm:cxn modelId="{2152672E-A6A4-4207-9ACB-417B4E9CB81D}" srcId="{D0420554-DEE5-4C03-AD90-4B112173C3DB}" destId="{41FA247C-EE5E-446D-9A7C-345E9AFF9809}" srcOrd="2" destOrd="0" parTransId="{7F34C962-6272-4691-96B7-10B0B3231798}" sibTransId="{86C0C51D-1A48-4281-9D2E-55BF19D296B8}"/>
    <dgm:cxn modelId="{FB846232-700C-45BA-B2BF-B85ACCDC2058}" type="presOf" srcId="{41FA247C-EE5E-446D-9A7C-345E9AFF9809}" destId="{44E5679C-CD06-4516-AD2D-79A273654598}" srcOrd="0" destOrd="0" presId="urn:microsoft.com/office/officeart/2005/8/layout/vProcess5"/>
    <dgm:cxn modelId="{EAFD5367-2090-4104-9F0C-6FC58D5E21B1}" type="presOf" srcId="{E82C4EBB-7A0B-4E61-ABCD-50156DB1069D}" destId="{E6607316-00D6-4CC0-B0FD-AD08BCBCE7A7}" srcOrd="0" destOrd="0" presId="urn:microsoft.com/office/officeart/2005/8/layout/vProcess5"/>
    <dgm:cxn modelId="{9904044F-98FA-4F86-8747-8FC2A53C4B26}" type="presOf" srcId="{C73EDD27-A2B0-415B-B976-A1A878AA2A0A}" destId="{76CE4E7D-3EFC-4BDB-8161-1EBBBC777CE7}" srcOrd="0" destOrd="0" presId="urn:microsoft.com/office/officeart/2005/8/layout/vProcess5"/>
    <dgm:cxn modelId="{9BAF836F-784F-428B-BEF4-D6FF9A2BA6CF}" srcId="{D0420554-DEE5-4C03-AD90-4B112173C3DB}" destId="{E82C4EBB-7A0B-4E61-ABCD-50156DB1069D}" srcOrd="3" destOrd="0" parTransId="{785A2388-1495-48F2-8AF7-FF0375CCAD8C}" sibTransId="{A140DCAE-1C71-4B7C-A8B6-74F7EA84A119}"/>
    <dgm:cxn modelId="{876FCD50-DD02-4F16-B116-225FE19194EC}" type="presOf" srcId="{E5463465-4043-4C5F-8458-8312AAA102EF}" destId="{564D6039-3FC4-4407-B40F-322B316B6D3F}" srcOrd="1" destOrd="0" presId="urn:microsoft.com/office/officeart/2005/8/layout/vProcess5"/>
    <dgm:cxn modelId="{BE3DF097-8052-4064-86B6-ED0C5EEA14BA}" srcId="{D0420554-DEE5-4C03-AD90-4B112173C3DB}" destId="{75C112BC-7A69-4473-B04B-A0E77C457241}" srcOrd="0" destOrd="0" parTransId="{E2FFF4B0-C9E0-4FEB-9237-CF3AB0DA04EB}" sibTransId="{C73EDD27-A2B0-415B-B976-A1A878AA2A0A}"/>
    <dgm:cxn modelId="{C92474A7-6AC7-41D5-BEE1-EC0B57559AD3}" srcId="{D0420554-DEE5-4C03-AD90-4B112173C3DB}" destId="{E5463465-4043-4C5F-8458-8312AAA102EF}" srcOrd="1" destOrd="0" parTransId="{E890C97F-6F0A-4587-888A-A6D015894D8C}" sibTransId="{9C2952FE-DBC6-4A5B-AC75-7BD2D237EECC}"/>
    <dgm:cxn modelId="{73AE92D3-726E-41F9-9A2B-0C7BA873BF3A}" type="presOf" srcId="{9C2952FE-DBC6-4A5B-AC75-7BD2D237EECC}" destId="{359C11B1-1E46-48AC-8085-F6F4C85B2DBD}" srcOrd="0" destOrd="0" presId="urn:microsoft.com/office/officeart/2005/8/layout/vProcess5"/>
    <dgm:cxn modelId="{A55B48D4-08AA-48D6-94B8-6F61156F9EE2}" type="presOf" srcId="{75C112BC-7A69-4473-B04B-A0E77C457241}" destId="{54C0A5A9-2CE9-45DC-B1FD-193CF9F81AA1}" srcOrd="1" destOrd="0" presId="urn:microsoft.com/office/officeart/2005/8/layout/vProcess5"/>
    <dgm:cxn modelId="{787E5FF1-3F2B-4924-817E-9BC3F4EFC8F0}" type="presOf" srcId="{D0420554-DEE5-4C03-AD90-4B112173C3DB}" destId="{FACADCE1-C93C-4875-8641-90CD2D5046FA}" srcOrd="0" destOrd="0" presId="urn:microsoft.com/office/officeart/2005/8/layout/vProcess5"/>
    <dgm:cxn modelId="{114409F9-4734-4135-B7BE-6E1FC73EBB8F}" type="presOf" srcId="{E82C4EBB-7A0B-4E61-ABCD-50156DB1069D}" destId="{A29E59C1-CA71-4662-8F0D-0B75CB354047}" srcOrd="1" destOrd="0" presId="urn:microsoft.com/office/officeart/2005/8/layout/vProcess5"/>
    <dgm:cxn modelId="{70A8B39F-7DC4-4472-8B2D-AE6057AC51BA}" type="presParOf" srcId="{FACADCE1-C93C-4875-8641-90CD2D5046FA}" destId="{C895937B-2589-48D1-BBDD-907828C607F7}" srcOrd="0" destOrd="0" presId="urn:microsoft.com/office/officeart/2005/8/layout/vProcess5"/>
    <dgm:cxn modelId="{3302DBCF-8CA3-4D01-BAAF-C2C49944922C}" type="presParOf" srcId="{FACADCE1-C93C-4875-8641-90CD2D5046FA}" destId="{EABC0A1C-7349-4D38-9214-87CB6AD5BE38}" srcOrd="1" destOrd="0" presId="urn:microsoft.com/office/officeart/2005/8/layout/vProcess5"/>
    <dgm:cxn modelId="{D2BC523B-2F11-43C3-B23D-F5F1E0BD9766}" type="presParOf" srcId="{FACADCE1-C93C-4875-8641-90CD2D5046FA}" destId="{BCD94417-8081-4AA0-A1A1-1B726B38C53C}" srcOrd="2" destOrd="0" presId="urn:microsoft.com/office/officeart/2005/8/layout/vProcess5"/>
    <dgm:cxn modelId="{EF69F99D-CB55-4FE8-B3DC-1E97F240F650}" type="presParOf" srcId="{FACADCE1-C93C-4875-8641-90CD2D5046FA}" destId="{44E5679C-CD06-4516-AD2D-79A273654598}" srcOrd="3" destOrd="0" presId="urn:microsoft.com/office/officeart/2005/8/layout/vProcess5"/>
    <dgm:cxn modelId="{6161878D-A1C4-4BB7-AE57-AB52CCA5092C}" type="presParOf" srcId="{FACADCE1-C93C-4875-8641-90CD2D5046FA}" destId="{E6607316-00D6-4CC0-B0FD-AD08BCBCE7A7}" srcOrd="4" destOrd="0" presId="urn:microsoft.com/office/officeart/2005/8/layout/vProcess5"/>
    <dgm:cxn modelId="{CD190FF3-15E8-4B72-84F4-1D6A10FE1A05}" type="presParOf" srcId="{FACADCE1-C93C-4875-8641-90CD2D5046FA}" destId="{76CE4E7D-3EFC-4BDB-8161-1EBBBC777CE7}" srcOrd="5" destOrd="0" presId="urn:microsoft.com/office/officeart/2005/8/layout/vProcess5"/>
    <dgm:cxn modelId="{299AC3E2-2164-4FB9-85F8-7A540D80F291}" type="presParOf" srcId="{FACADCE1-C93C-4875-8641-90CD2D5046FA}" destId="{359C11B1-1E46-48AC-8085-F6F4C85B2DBD}" srcOrd="6" destOrd="0" presId="urn:microsoft.com/office/officeart/2005/8/layout/vProcess5"/>
    <dgm:cxn modelId="{129BB0F2-3B9D-4E91-A8E8-6F660ED326BC}" type="presParOf" srcId="{FACADCE1-C93C-4875-8641-90CD2D5046FA}" destId="{9CC7E0D4-B34C-48DC-957E-3A6EF9071349}" srcOrd="7" destOrd="0" presId="urn:microsoft.com/office/officeart/2005/8/layout/vProcess5"/>
    <dgm:cxn modelId="{AE815352-2B9D-43AB-B960-469A73325411}" type="presParOf" srcId="{FACADCE1-C93C-4875-8641-90CD2D5046FA}" destId="{54C0A5A9-2CE9-45DC-B1FD-193CF9F81AA1}" srcOrd="8" destOrd="0" presId="urn:microsoft.com/office/officeart/2005/8/layout/vProcess5"/>
    <dgm:cxn modelId="{08A411E2-2686-4F96-975A-11B9EEC7C1EB}" type="presParOf" srcId="{FACADCE1-C93C-4875-8641-90CD2D5046FA}" destId="{564D6039-3FC4-4407-B40F-322B316B6D3F}" srcOrd="9" destOrd="0" presId="urn:microsoft.com/office/officeart/2005/8/layout/vProcess5"/>
    <dgm:cxn modelId="{4FE92D26-83B2-4EBB-8FC9-63EEC8E6724D}" type="presParOf" srcId="{FACADCE1-C93C-4875-8641-90CD2D5046FA}" destId="{A9BC52B6-C13C-4FC0-9EA0-062205F614D2}" srcOrd="10" destOrd="0" presId="urn:microsoft.com/office/officeart/2005/8/layout/vProcess5"/>
    <dgm:cxn modelId="{2B37E8DB-E3D9-4468-80A4-8CB7F2A3561B}" type="presParOf" srcId="{FACADCE1-C93C-4875-8641-90CD2D5046FA}" destId="{A29E59C1-CA71-4662-8F0D-0B75CB35404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FC3772-6917-44D7-B517-3C35831CD3F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F8BF09-B9FA-4877-AE3D-9CC1A3E72751}">
      <dgm:prSet/>
      <dgm:spPr/>
      <dgm:t>
        <a:bodyPr/>
        <a:lstStyle/>
        <a:p>
          <a:r>
            <a:rPr lang="en-US"/>
            <a:t>GET: /AuditBenchmark (Input: None | Output: List of AuditBenchmark)</a:t>
          </a:r>
        </a:p>
      </dgm:t>
    </dgm:pt>
    <dgm:pt modelId="{5821D03C-36AD-4351-B10F-F77497434962}" type="parTrans" cxnId="{F9C15A22-1A55-4C43-B44E-8D606F4BF026}">
      <dgm:prSet/>
      <dgm:spPr/>
      <dgm:t>
        <a:bodyPr/>
        <a:lstStyle/>
        <a:p>
          <a:endParaRPr lang="en-US"/>
        </a:p>
      </dgm:t>
    </dgm:pt>
    <dgm:pt modelId="{BCAC60E7-F2BE-4B0E-BC5D-7A85FD9D815B}" type="sibTrans" cxnId="{F9C15A22-1A55-4C43-B44E-8D606F4BF026}">
      <dgm:prSet/>
      <dgm:spPr/>
      <dgm:t>
        <a:bodyPr/>
        <a:lstStyle/>
        <a:p>
          <a:endParaRPr lang="en-US"/>
        </a:p>
      </dgm:t>
    </dgm:pt>
    <dgm:pt modelId="{C47CCEAF-6172-47D9-9A86-061063D63207}">
      <dgm:prSet/>
      <dgm:spPr/>
      <dgm:t>
        <a:bodyPr/>
        <a:lstStyle/>
        <a:p>
          <a:r>
            <a:rPr lang="en-US"/>
            <a:t>Trigger – Can be invoked from AuditSeverity Microservice</a:t>
          </a:r>
        </a:p>
      </dgm:t>
    </dgm:pt>
    <dgm:pt modelId="{535F91E4-D65A-4C5D-89D4-46B15BC92D63}" type="parTrans" cxnId="{446B6821-2F71-4E07-85EE-26DD525583AA}">
      <dgm:prSet/>
      <dgm:spPr/>
      <dgm:t>
        <a:bodyPr/>
        <a:lstStyle/>
        <a:p>
          <a:endParaRPr lang="en-US"/>
        </a:p>
      </dgm:t>
    </dgm:pt>
    <dgm:pt modelId="{6E095CB0-9FBB-4C4D-A0EA-158B6690B3A0}" type="sibTrans" cxnId="{446B6821-2F71-4E07-85EE-26DD525583AA}">
      <dgm:prSet/>
      <dgm:spPr/>
      <dgm:t>
        <a:bodyPr/>
        <a:lstStyle/>
        <a:p>
          <a:endParaRPr lang="en-US"/>
        </a:p>
      </dgm:t>
    </dgm:pt>
    <dgm:pt modelId="{8F075630-C6AB-4862-9CA3-DFB42B52405E}">
      <dgm:prSet/>
      <dgm:spPr/>
      <dgm:t>
        <a:bodyPr/>
        <a:lstStyle/>
        <a:p>
          <a:r>
            <a:rPr lang="en-US"/>
            <a:t>This microservice will have only 1 REST endpoint to return the benchmark value of audit types</a:t>
          </a:r>
        </a:p>
      </dgm:t>
    </dgm:pt>
    <dgm:pt modelId="{2859459D-EC36-4D52-8B09-35DCD8DF53A9}" type="parTrans" cxnId="{1B07B355-BC96-41D2-89E9-A1520031CC37}">
      <dgm:prSet/>
      <dgm:spPr/>
      <dgm:t>
        <a:bodyPr/>
        <a:lstStyle/>
        <a:p>
          <a:endParaRPr lang="en-US"/>
        </a:p>
      </dgm:t>
    </dgm:pt>
    <dgm:pt modelId="{5A3225ED-ABE8-451C-86B7-D422951E291F}" type="sibTrans" cxnId="{1B07B355-BC96-41D2-89E9-A1520031CC37}">
      <dgm:prSet/>
      <dgm:spPr/>
      <dgm:t>
        <a:bodyPr/>
        <a:lstStyle/>
        <a:p>
          <a:endParaRPr lang="en-US"/>
        </a:p>
      </dgm:t>
    </dgm:pt>
    <dgm:pt modelId="{CB7FCF12-CDC5-48FE-A336-C95CBD792CDE}" type="pres">
      <dgm:prSet presAssocID="{EAFC3772-6917-44D7-B517-3C35831CD3FC}" presName="vert0" presStyleCnt="0">
        <dgm:presLayoutVars>
          <dgm:dir/>
          <dgm:animOne val="branch"/>
          <dgm:animLvl val="lvl"/>
        </dgm:presLayoutVars>
      </dgm:prSet>
      <dgm:spPr/>
    </dgm:pt>
    <dgm:pt modelId="{656A6032-745C-4032-A205-4F763D7532C6}" type="pres">
      <dgm:prSet presAssocID="{9DF8BF09-B9FA-4877-AE3D-9CC1A3E72751}" presName="thickLine" presStyleLbl="alignNode1" presStyleIdx="0" presStyleCnt="3"/>
      <dgm:spPr/>
    </dgm:pt>
    <dgm:pt modelId="{C25F044A-68A1-4E93-AF8D-274DA1D89848}" type="pres">
      <dgm:prSet presAssocID="{9DF8BF09-B9FA-4877-AE3D-9CC1A3E72751}" presName="horz1" presStyleCnt="0"/>
      <dgm:spPr/>
    </dgm:pt>
    <dgm:pt modelId="{7F270C1A-7B09-4E3D-BB35-84C39701C920}" type="pres">
      <dgm:prSet presAssocID="{9DF8BF09-B9FA-4877-AE3D-9CC1A3E72751}" presName="tx1" presStyleLbl="revTx" presStyleIdx="0" presStyleCnt="3"/>
      <dgm:spPr/>
    </dgm:pt>
    <dgm:pt modelId="{B5661616-7F51-439F-A4EB-C468D71E616E}" type="pres">
      <dgm:prSet presAssocID="{9DF8BF09-B9FA-4877-AE3D-9CC1A3E72751}" presName="vert1" presStyleCnt="0"/>
      <dgm:spPr/>
    </dgm:pt>
    <dgm:pt modelId="{2466A2A6-8971-43DE-A81E-BCFDA5211DA9}" type="pres">
      <dgm:prSet presAssocID="{C47CCEAF-6172-47D9-9A86-061063D63207}" presName="thickLine" presStyleLbl="alignNode1" presStyleIdx="1" presStyleCnt="3"/>
      <dgm:spPr/>
    </dgm:pt>
    <dgm:pt modelId="{AD71B580-CB05-4B62-A992-104BE9D0F644}" type="pres">
      <dgm:prSet presAssocID="{C47CCEAF-6172-47D9-9A86-061063D63207}" presName="horz1" presStyleCnt="0"/>
      <dgm:spPr/>
    </dgm:pt>
    <dgm:pt modelId="{EC3B5D25-E6EC-40CD-9E5D-719F0CF2817B}" type="pres">
      <dgm:prSet presAssocID="{C47CCEAF-6172-47D9-9A86-061063D63207}" presName="tx1" presStyleLbl="revTx" presStyleIdx="1" presStyleCnt="3"/>
      <dgm:spPr/>
    </dgm:pt>
    <dgm:pt modelId="{A7C587C2-EF59-444C-BD9B-D251A303227C}" type="pres">
      <dgm:prSet presAssocID="{C47CCEAF-6172-47D9-9A86-061063D63207}" presName="vert1" presStyleCnt="0"/>
      <dgm:spPr/>
    </dgm:pt>
    <dgm:pt modelId="{2CABA82F-B1DC-4050-B37D-D9570974E1D2}" type="pres">
      <dgm:prSet presAssocID="{8F075630-C6AB-4862-9CA3-DFB42B52405E}" presName="thickLine" presStyleLbl="alignNode1" presStyleIdx="2" presStyleCnt="3"/>
      <dgm:spPr/>
    </dgm:pt>
    <dgm:pt modelId="{9B780151-397C-4999-8E90-BBDC0C34D715}" type="pres">
      <dgm:prSet presAssocID="{8F075630-C6AB-4862-9CA3-DFB42B52405E}" presName="horz1" presStyleCnt="0"/>
      <dgm:spPr/>
    </dgm:pt>
    <dgm:pt modelId="{C5755739-AC40-44FB-A75B-7464E6F1914E}" type="pres">
      <dgm:prSet presAssocID="{8F075630-C6AB-4862-9CA3-DFB42B52405E}" presName="tx1" presStyleLbl="revTx" presStyleIdx="2" presStyleCnt="3"/>
      <dgm:spPr/>
    </dgm:pt>
    <dgm:pt modelId="{4D022DC9-3E9F-46EA-ADD0-00132446EF4A}" type="pres">
      <dgm:prSet presAssocID="{8F075630-C6AB-4862-9CA3-DFB42B52405E}" presName="vert1" presStyleCnt="0"/>
      <dgm:spPr/>
    </dgm:pt>
  </dgm:ptLst>
  <dgm:cxnLst>
    <dgm:cxn modelId="{446B6821-2F71-4E07-85EE-26DD525583AA}" srcId="{EAFC3772-6917-44D7-B517-3C35831CD3FC}" destId="{C47CCEAF-6172-47D9-9A86-061063D63207}" srcOrd="1" destOrd="0" parTransId="{535F91E4-D65A-4C5D-89D4-46B15BC92D63}" sibTransId="{6E095CB0-9FBB-4C4D-A0EA-158B6690B3A0}"/>
    <dgm:cxn modelId="{F9C15A22-1A55-4C43-B44E-8D606F4BF026}" srcId="{EAFC3772-6917-44D7-B517-3C35831CD3FC}" destId="{9DF8BF09-B9FA-4877-AE3D-9CC1A3E72751}" srcOrd="0" destOrd="0" parTransId="{5821D03C-36AD-4351-B10F-F77497434962}" sibTransId="{BCAC60E7-F2BE-4B0E-BC5D-7A85FD9D815B}"/>
    <dgm:cxn modelId="{CA11EE41-C125-42D0-978D-ACD06989EB55}" type="presOf" srcId="{8F075630-C6AB-4862-9CA3-DFB42B52405E}" destId="{C5755739-AC40-44FB-A75B-7464E6F1914E}" srcOrd="0" destOrd="0" presId="urn:microsoft.com/office/officeart/2008/layout/LinedList"/>
    <dgm:cxn modelId="{8A48A268-E70B-41E4-BDC6-3DCE0C3B93AD}" type="presOf" srcId="{C47CCEAF-6172-47D9-9A86-061063D63207}" destId="{EC3B5D25-E6EC-40CD-9E5D-719F0CF2817B}" srcOrd="0" destOrd="0" presId="urn:microsoft.com/office/officeart/2008/layout/LinedList"/>
    <dgm:cxn modelId="{1B07B355-BC96-41D2-89E9-A1520031CC37}" srcId="{EAFC3772-6917-44D7-B517-3C35831CD3FC}" destId="{8F075630-C6AB-4862-9CA3-DFB42B52405E}" srcOrd="2" destOrd="0" parTransId="{2859459D-EC36-4D52-8B09-35DCD8DF53A9}" sibTransId="{5A3225ED-ABE8-451C-86B7-D422951E291F}"/>
    <dgm:cxn modelId="{978B3A9C-746D-469C-BDAD-EE6126F60700}" type="presOf" srcId="{EAFC3772-6917-44D7-B517-3C35831CD3FC}" destId="{CB7FCF12-CDC5-48FE-A336-C95CBD792CDE}" srcOrd="0" destOrd="0" presId="urn:microsoft.com/office/officeart/2008/layout/LinedList"/>
    <dgm:cxn modelId="{E69A08D6-4E8A-4385-BA7D-712A50E53FD2}" type="presOf" srcId="{9DF8BF09-B9FA-4877-AE3D-9CC1A3E72751}" destId="{7F270C1A-7B09-4E3D-BB35-84C39701C920}" srcOrd="0" destOrd="0" presId="urn:microsoft.com/office/officeart/2008/layout/LinedList"/>
    <dgm:cxn modelId="{D5D7A177-8560-4824-BB3A-6B81CCCEB85C}" type="presParOf" srcId="{CB7FCF12-CDC5-48FE-A336-C95CBD792CDE}" destId="{656A6032-745C-4032-A205-4F763D7532C6}" srcOrd="0" destOrd="0" presId="urn:microsoft.com/office/officeart/2008/layout/LinedList"/>
    <dgm:cxn modelId="{2F93C6BD-4949-4239-895A-DDDB3AEBF828}" type="presParOf" srcId="{CB7FCF12-CDC5-48FE-A336-C95CBD792CDE}" destId="{C25F044A-68A1-4E93-AF8D-274DA1D89848}" srcOrd="1" destOrd="0" presId="urn:microsoft.com/office/officeart/2008/layout/LinedList"/>
    <dgm:cxn modelId="{424B35B3-7AF6-49B6-933F-9AFA8BBE1132}" type="presParOf" srcId="{C25F044A-68A1-4E93-AF8D-274DA1D89848}" destId="{7F270C1A-7B09-4E3D-BB35-84C39701C920}" srcOrd="0" destOrd="0" presId="urn:microsoft.com/office/officeart/2008/layout/LinedList"/>
    <dgm:cxn modelId="{7E18C2EE-5B1A-41FD-9525-CEDDB34F155C}" type="presParOf" srcId="{C25F044A-68A1-4E93-AF8D-274DA1D89848}" destId="{B5661616-7F51-439F-A4EB-C468D71E616E}" srcOrd="1" destOrd="0" presId="urn:microsoft.com/office/officeart/2008/layout/LinedList"/>
    <dgm:cxn modelId="{306CE9DB-7546-4A74-9172-5DB47F98FCDF}" type="presParOf" srcId="{CB7FCF12-CDC5-48FE-A336-C95CBD792CDE}" destId="{2466A2A6-8971-43DE-A81E-BCFDA5211DA9}" srcOrd="2" destOrd="0" presId="urn:microsoft.com/office/officeart/2008/layout/LinedList"/>
    <dgm:cxn modelId="{866F5F89-9EDB-418F-9B82-5EA2B56B35CD}" type="presParOf" srcId="{CB7FCF12-CDC5-48FE-A336-C95CBD792CDE}" destId="{AD71B580-CB05-4B62-A992-104BE9D0F644}" srcOrd="3" destOrd="0" presId="urn:microsoft.com/office/officeart/2008/layout/LinedList"/>
    <dgm:cxn modelId="{94929FCB-840B-4B25-A6A4-2AEB05F14B88}" type="presParOf" srcId="{AD71B580-CB05-4B62-A992-104BE9D0F644}" destId="{EC3B5D25-E6EC-40CD-9E5D-719F0CF2817B}" srcOrd="0" destOrd="0" presId="urn:microsoft.com/office/officeart/2008/layout/LinedList"/>
    <dgm:cxn modelId="{BC1E3EBF-D26B-4C7C-BF04-5FA7C1EEE5D9}" type="presParOf" srcId="{AD71B580-CB05-4B62-A992-104BE9D0F644}" destId="{A7C587C2-EF59-444C-BD9B-D251A303227C}" srcOrd="1" destOrd="0" presId="urn:microsoft.com/office/officeart/2008/layout/LinedList"/>
    <dgm:cxn modelId="{DBDD13B8-92D5-4C9A-B67E-8E1B96031177}" type="presParOf" srcId="{CB7FCF12-CDC5-48FE-A336-C95CBD792CDE}" destId="{2CABA82F-B1DC-4050-B37D-D9570974E1D2}" srcOrd="4" destOrd="0" presId="urn:microsoft.com/office/officeart/2008/layout/LinedList"/>
    <dgm:cxn modelId="{E2108EDC-BB8C-4504-BE98-64B9FD043B8D}" type="presParOf" srcId="{CB7FCF12-CDC5-48FE-A336-C95CBD792CDE}" destId="{9B780151-397C-4999-8E90-BBDC0C34D715}" srcOrd="5" destOrd="0" presId="urn:microsoft.com/office/officeart/2008/layout/LinedList"/>
    <dgm:cxn modelId="{F4C20138-FBA9-470F-B0F1-9FFABDA60133}" type="presParOf" srcId="{9B780151-397C-4999-8E90-BBDC0C34D715}" destId="{C5755739-AC40-44FB-A75B-7464E6F1914E}" srcOrd="0" destOrd="0" presId="urn:microsoft.com/office/officeart/2008/layout/LinedList"/>
    <dgm:cxn modelId="{01644ECC-901F-4201-A613-985AE6788944}" type="presParOf" srcId="{9B780151-397C-4999-8E90-BBDC0C34D715}" destId="{4D022DC9-3E9F-46EA-ADD0-00132446EF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5F49E4-1EF6-4572-9453-F1274385611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EB1D14-877E-49F3-8249-B7E61279447C}">
      <dgm:prSet/>
      <dgm:spPr/>
      <dgm:t>
        <a:bodyPr/>
        <a:lstStyle/>
        <a:p>
          <a:r>
            <a:rPr lang="en-US"/>
            <a:t>Gets the audit response and analyzes the project execution status.</a:t>
          </a:r>
        </a:p>
      </dgm:t>
    </dgm:pt>
    <dgm:pt modelId="{202907BF-F3AC-4666-A4A4-9C6194F5EA43}" type="parTrans" cxnId="{5C962C9F-31F3-4F14-9F51-C4CD93F30510}">
      <dgm:prSet/>
      <dgm:spPr/>
      <dgm:t>
        <a:bodyPr/>
        <a:lstStyle/>
        <a:p>
          <a:endParaRPr lang="en-US"/>
        </a:p>
      </dgm:t>
    </dgm:pt>
    <dgm:pt modelId="{F02D4AA0-9C52-4475-8819-D337E13770BD}" type="sibTrans" cxnId="{5C962C9F-31F3-4F14-9F51-C4CD93F30510}">
      <dgm:prSet/>
      <dgm:spPr/>
      <dgm:t>
        <a:bodyPr/>
        <a:lstStyle/>
        <a:p>
          <a:endParaRPr lang="en-US"/>
        </a:p>
      </dgm:t>
    </dgm:pt>
    <dgm:pt modelId="{4BEE7AD6-7C5A-4CF4-8D43-F2580117EC38}">
      <dgm:prSet/>
      <dgm:spPr/>
      <dgm:t>
        <a:bodyPr/>
        <a:lstStyle/>
        <a:p>
          <a:r>
            <a:rPr lang="en-US"/>
            <a:t>Gets the Audit benchmark detail from Microservice, compares the current project data. </a:t>
          </a:r>
        </a:p>
      </dgm:t>
    </dgm:pt>
    <dgm:pt modelId="{1FFF77B5-7566-486E-95A2-6DE4692AD3F3}" type="parTrans" cxnId="{C6E9DEF4-83B3-4730-B3BA-0CD36CFDD749}">
      <dgm:prSet/>
      <dgm:spPr/>
      <dgm:t>
        <a:bodyPr/>
        <a:lstStyle/>
        <a:p>
          <a:endParaRPr lang="en-US"/>
        </a:p>
      </dgm:t>
    </dgm:pt>
    <dgm:pt modelId="{1157B34C-F46A-481D-A287-025E08A55318}" type="sibTrans" cxnId="{C6E9DEF4-83B3-4730-B3BA-0CD36CFDD749}">
      <dgm:prSet/>
      <dgm:spPr/>
      <dgm:t>
        <a:bodyPr/>
        <a:lstStyle/>
        <a:p>
          <a:endParaRPr lang="en-US"/>
        </a:p>
      </dgm:t>
    </dgm:pt>
    <dgm:pt modelId="{F0A1BAB6-AA0A-4E8C-BF59-8181FB8509A6}">
      <dgm:prSet/>
      <dgm:spPr/>
      <dgm:t>
        <a:bodyPr/>
        <a:lstStyle/>
        <a:p>
          <a:r>
            <a:rPr lang="en-US"/>
            <a:t>Determines the project execution status and the duration in which remedial action should be taken.</a:t>
          </a:r>
        </a:p>
      </dgm:t>
    </dgm:pt>
    <dgm:pt modelId="{BF60DED3-0698-4FF0-BF68-3970300BA134}" type="parTrans" cxnId="{193F1C7B-683A-4B63-AFAC-BABC69284D56}">
      <dgm:prSet/>
      <dgm:spPr/>
      <dgm:t>
        <a:bodyPr/>
        <a:lstStyle/>
        <a:p>
          <a:endParaRPr lang="en-US"/>
        </a:p>
      </dgm:t>
    </dgm:pt>
    <dgm:pt modelId="{3D25AF60-1BB0-4AFC-AA5D-BCB4EECFBD7A}" type="sibTrans" cxnId="{193F1C7B-683A-4B63-AFAC-BABC69284D56}">
      <dgm:prSet/>
      <dgm:spPr/>
      <dgm:t>
        <a:bodyPr/>
        <a:lstStyle/>
        <a:p>
          <a:endParaRPr lang="en-US"/>
        </a:p>
      </dgm:t>
    </dgm:pt>
    <dgm:pt modelId="{52EE29A9-40A4-429A-8314-7A0E89C719E1}" type="pres">
      <dgm:prSet presAssocID="{785F49E4-1EF6-4572-9453-F127438561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FB6A88-237A-4ECE-A7DE-0E3BFB6330EA}" type="pres">
      <dgm:prSet presAssocID="{ACEB1D14-877E-49F3-8249-B7E61279447C}" presName="hierRoot1" presStyleCnt="0"/>
      <dgm:spPr/>
    </dgm:pt>
    <dgm:pt modelId="{773CC8A4-F56D-4D81-BD64-041B042F55B4}" type="pres">
      <dgm:prSet presAssocID="{ACEB1D14-877E-49F3-8249-B7E61279447C}" presName="composite" presStyleCnt="0"/>
      <dgm:spPr/>
    </dgm:pt>
    <dgm:pt modelId="{6582A989-8E9B-4AEE-98CD-4C242D699D2A}" type="pres">
      <dgm:prSet presAssocID="{ACEB1D14-877E-49F3-8249-B7E61279447C}" presName="background" presStyleLbl="node0" presStyleIdx="0" presStyleCnt="3"/>
      <dgm:spPr/>
    </dgm:pt>
    <dgm:pt modelId="{43F8483E-EB64-4EAB-8CD2-6ACA74B686FA}" type="pres">
      <dgm:prSet presAssocID="{ACEB1D14-877E-49F3-8249-B7E61279447C}" presName="text" presStyleLbl="fgAcc0" presStyleIdx="0" presStyleCnt="3">
        <dgm:presLayoutVars>
          <dgm:chPref val="3"/>
        </dgm:presLayoutVars>
      </dgm:prSet>
      <dgm:spPr/>
    </dgm:pt>
    <dgm:pt modelId="{8A4BF920-C748-4D8A-B4AA-1AFE74698528}" type="pres">
      <dgm:prSet presAssocID="{ACEB1D14-877E-49F3-8249-B7E61279447C}" presName="hierChild2" presStyleCnt="0"/>
      <dgm:spPr/>
    </dgm:pt>
    <dgm:pt modelId="{EB98FCB5-CDFF-4BD9-9A7C-7C731CA23666}" type="pres">
      <dgm:prSet presAssocID="{4BEE7AD6-7C5A-4CF4-8D43-F2580117EC38}" presName="hierRoot1" presStyleCnt="0"/>
      <dgm:spPr/>
    </dgm:pt>
    <dgm:pt modelId="{71AE45AF-663C-41DE-AC2A-54858009ACD5}" type="pres">
      <dgm:prSet presAssocID="{4BEE7AD6-7C5A-4CF4-8D43-F2580117EC38}" presName="composite" presStyleCnt="0"/>
      <dgm:spPr/>
    </dgm:pt>
    <dgm:pt modelId="{29DE4785-4D72-40DE-8261-914283216A32}" type="pres">
      <dgm:prSet presAssocID="{4BEE7AD6-7C5A-4CF4-8D43-F2580117EC38}" presName="background" presStyleLbl="node0" presStyleIdx="1" presStyleCnt="3"/>
      <dgm:spPr/>
    </dgm:pt>
    <dgm:pt modelId="{B347BF6D-5EF2-4DC8-A8FF-5D26CF2B2DC8}" type="pres">
      <dgm:prSet presAssocID="{4BEE7AD6-7C5A-4CF4-8D43-F2580117EC38}" presName="text" presStyleLbl="fgAcc0" presStyleIdx="1" presStyleCnt="3">
        <dgm:presLayoutVars>
          <dgm:chPref val="3"/>
        </dgm:presLayoutVars>
      </dgm:prSet>
      <dgm:spPr/>
    </dgm:pt>
    <dgm:pt modelId="{856D1093-690D-449B-89EA-3CBD86ACAA48}" type="pres">
      <dgm:prSet presAssocID="{4BEE7AD6-7C5A-4CF4-8D43-F2580117EC38}" presName="hierChild2" presStyleCnt="0"/>
      <dgm:spPr/>
    </dgm:pt>
    <dgm:pt modelId="{98B980A6-3F74-42A6-B921-38D9A1342C1C}" type="pres">
      <dgm:prSet presAssocID="{F0A1BAB6-AA0A-4E8C-BF59-8181FB8509A6}" presName="hierRoot1" presStyleCnt="0"/>
      <dgm:spPr/>
    </dgm:pt>
    <dgm:pt modelId="{C7DB5BC6-A83E-4719-9A25-9331ED56CE8E}" type="pres">
      <dgm:prSet presAssocID="{F0A1BAB6-AA0A-4E8C-BF59-8181FB8509A6}" presName="composite" presStyleCnt="0"/>
      <dgm:spPr/>
    </dgm:pt>
    <dgm:pt modelId="{557E96A2-6E09-47FB-B1BE-3893D94D30FD}" type="pres">
      <dgm:prSet presAssocID="{F0A1BAB6-AA0A-4E8C-BF59-8181FB8509A6}" presName="background" presStyleLbl="node0" presStyleIdx="2" presStyleCnt="3"/>
      <dgm:spPr/>
    </dgm:pt>
    <dgm:pt modelId="{1AC591D2-702F-4C9B-A6AF-B5071E872413}" type="pres">
      <dgm:prSet presAssocID="{F0A1BAB6-AA0A-4E8C-BF59-8181FB8509A6}" presName="text" presStyleLbl="fgAcc0" presStyleIdx="2" presStyleCnt="3">
        <dgm:presLayoutVars>
          <dgm:chPref val="3"/>
        </dgm:presLayoutVars>
      </dgm:prSet>
      <dgm:spPr/>
    </dgm:pt>
    <dgm:pt modelId="{E1DC3E9E-813E-4113-A60D-738A7E5DB990}" type="pres">
      <dgm:prSet presAssocID="{F0A1BAB6-AA0A-4E8C-BF59-8181FB8509A6}" presName="hierChild2" presStyleCnt="0"/>
      <dgm:spPr/>
    </dgm:pt>
  </dgm:ptLst>
  <dgm:cxnLst>
    <dgm:cxn modelId="{D189CA35-2CEB-43F3-9F47-052F2FE9F56B}" type="presOf" srcId="{F0A1BAB6-AA0A-4E8C-BF59-8181FB8509A6}" destId="{1AC591D2-702F-4C9B-A6AF-B5071E872413}" srcOrd="0" destOrd="0" presId="urn:microsoft.com/office/officeart/2005/8/layout/hierarchy1"/>
    <dgm:cxn modelId="{DB1E8236-95B5-40F9-8D6C-35C9000DCEE8}" type="presOf" srcId="{785F49E4-1EF6-4572-9453-F1274385611F}" destId="{52EE29A9-40A4-429A-8314-7A0E89C719E1}" srcOrd="0" destOrd="0" presId="urn:microsoft.com/office/officeart/2005/8/layout/hierarchy1"/>
    <dgm:cxn modelId="{8786833B-C6BC-445A-A87D-3644F9B42141}" type="presOf" srcId="{4BEE7AD6-7C5A-4CF4-8D43-F2580117EC38}" destId="{B347BF6D-5EF2-4DC8-A8FF-5D26CF2B2DC8}" srcOrd="0" destOrd="0" presId="urn:microsoft.com/office/officeart/2005/8/layout/hierarchy1"/>
    <dgm:cxn modelId="{193F1C7B-683A-4B63-AFAC-BABC69284D56}" srcId="{785F49E4-1EF6-4572-9453-F1274385611F}" destId="{F0A1BAB6-AA0A-4E8C-BF59-8181FB8509A6}" srcOrd="2" destOrd="0" parTransId="{BF60DED3-0698-4FF0-BF68-3970300BA134}" sibTransId="{3D25AF60-1BB0-4AFC-AA5D-BCB4EECFBD7A}"/>
    <dgm:cxn modelId="{5C962C9F-31F3-4F14-9F51-C4CD93F30510}" srcId="{785F49E4-1EF6-4572-9453-F1274385611F}" destId="{ACEB1D14-877E-49F3-8249-B7E61279447C}" srcOrd="0" destOrd="0" parTransId="{202907BF-F3AC-4666-A4A4-9C6194F5EA43}" sibTransId="{F02D4AA0-9C52-4475-8819-D337E13770BD}"/>
    <dgm:cxn modelId="{C6E9DEF4-83B3-4730-B3BA-0CD36CFDD749}" srcId="{785F49E4-1EF6-4572-9453-F1274385611F}" destId="{4BEE7AD6-7C5A-4CF4-8D43-F2580117EC38}" srcOrd="1" destOrd="0" parTransId="{1FFF77B5-7566-486E-95A2-6DE4692AD3F3}" sibTransId="{1157B34C-F46A-481D-A287-025E08A55318}"/>
    <dgm:cxn modelId="{0E5B8CF5-1621-4F57-895F-145AFB587875}" type="presOf" srcId="{ACEB1D14-877E-49F3-8249-B7E61279447C}" destId="{43F8483E-EB64-4EAB-8CD2-6ACA74B686FA}" srcOrd="0" destOrd="0" presId="urn:microsoft.com/office/officeart/2005/8/layout/hierarchy1"/>
    <dgm:cxn modelId="{884517F2-A945-4FDF-98A5-00BDB3894CB2}" type="presParOf" srcId="{52EE29A9-40A4-429A-8314-7A0E89C719E1}" destId="{59FB6A88-237A-4ECE-A7DE-0E3BFB6330EA}" srcOrd="0" destOrd="0" presId="urn:microsoft.com/office/officeart/2005/8/layout/hierarchy1"/>
    <dgm:cxn modelId="{D1982B82-2307-4651-B2D7-C5243A67A596}" type="presParOf" srcId="{59FB6A88-237A-4ECE-A7DE-0E3BFB6330EA}" destId="{773CC8A4-F56D-4D81-BD64-041B042F55B4}" srcOrd="0" destOrd="0" presId="urn:microsoft.com/office/officeart/2005/8/layout/hierarchy1"/>
    <dgm:cxn modelId="{F1ACA41E-9EAB-43A9-856B-563EB063C9B5}" type="presParOf" srcId="{773CC8A4-F56D-4D81-BD64-041B042F55B4}" destId="{6582A989-8E9B-4AEE-98CD-4C242D699D2A}" srcOrd="0" destOrd="0" presId="urn:microsoft.com/office/officeart/2005/8/layout/hierarchy1"/>
    <dgm:cxn modelId="{426BAE76-37C4-4996-824A-983E755ED6F7}" type="presParOf" srcId="{773CC8A4-F56D-4D81-BD64-041B042F55B4}" destId="{43F8483E-EB64-4EAB-8CD2-6ACA74B686FA}" srcOrd="1" destOrd="0" presId="urn:microsoft.com/office/officeart/2005/8/layout/hierarchy1"/>
    <dgm:cxn modelId="{D561CADB-1E69-4A72-A028-FFCA7AFA0663}" type="presParOf" srcId="{59FB6A88-237A-4ECE-A7DE-0E3BFB6330EA}" destId="{8A4BF920-C748-4D8A-B4AA-1AFE74698528}" srcOrd="1" destOrd="0" presId="urn:microsoft.com/office/officeart/2005/8/layout/hierarchy1"/>
    <dgm:cxn modelId="{752A2CA5-1754-4C3D-AB13-4A908EE94A84}" type="presParOf" srcId="{52EE29A9-40A4-429A-8314-7A0E89C719E1}" destId="{EB98FCB5-CDFF-4BD9-9A7C-7C731CA23666}" srcOrd="1" destOrd="0" presId="urn:microsoft.com/office/officeart/2005/8/layout/hierarchy1"/>
    <dgm:cxn modelId="{1F368D81-A08D-4096-833A-B30C67501F10}" type="presParOf" srcId="{EB98FCB5-CDFF-4BD9-9A7C-7C731CA23666}" destId="{71AE45AF-663C-41DE-AC2A-54858009ACD5}" srcOrd="0" destOrd="0" presId="urn:microsoft.com/office/officeart/2005/8/layout/hierarchy1"/>
    <dgm:cxn modelId="{0A59E382-736D-4C57-B555-855F006A491C}" type="presParOf" srcId="{71AE45AF-663C-41DE-AC2A-54858009ACD5}" destId="{29DE4785-4D72-40DE-8261-914283216A32}" srcOrd="0" destOrd="0" presId="urn:microsoft.com/office/officeart/2005/8/layout/hierarchy1"/>
    <dgm:cxn modelId="{ECB3110F-705C-4DB4-8AAA-A1C4780D5641}" type="presParOf" srcId="{71AE45AF-663C-41DE-AC2A-54858009ACD5}" destId="{B347BF6D-5EF2-4DC8-A8FF-5D26CF2B2DC8}" srcOrd="1" destOrd="0" presId="urn:microsoft.com/office/officeart/2005/8/layout/hierarchy1"/>
    <dgm:cxn modelId="{557CAE3B-E4A4-4567-9B3B-D226CB2B8629}" type="presParOf" srcId="{EB98FCB5-CDFF-4BD9-9A7C-7C731CA23666}" destId="{856D1093-690D-449B-89EA-3CBD86ACAA48}" srcOrd="1" destOrd="0" presId="urn:microsoft.com/office/officeart/2005/8/layout/hierarchy1"/>
    <dgm:cxn modelId="{24EBDF92-875F-41E7-AB7D-6273CA373F77}" type="presParOf" srcId="{52EE29A9-40A4-429A-8314-7A0E89C719E1}" destId="{98B980A6-3F74-42A6-B921-38D9A1342C1C}" srcOrd="2" destOrd="0" presId="urn:microsoft.com/office/officeart/2005/8/layout/hierarchy1"/>
    <dgm:cxn modelId="{FB14964E-45B4-4764-BD98-9829321CDDBE}" type="presParOf" srcId="{98B980A6-3F74-42A6-B921-38D9A1342C1C}" destId="{C7DB5BC6-A83E-4719-9A25-9331ED56CE8E}" srcOrd="0" destOrd="0" presId="urn:microsoft.com/office/officeart/2005/8/layout/hierarchy1"/>
    <dgm:cxn modelId="{45138E14-B4D2-432F-8103-9A81F3748CD1}" type="presParOf" srcId="{C7DB5BC6-A83E-4719-9A25-9331ED56CE8E}" destId="{557E96A2-6E09-47FB-B1BE-3893D94D30FD}" srcOrd="0" destOrd="0" presId="urn:microsoft.com/office/officeart/2005/8/layout/hierarchy1"/>
    <dgm:cxn modelId="{6FE1A8CC-96A4-42E9-9EAC-8879ED319236}" type="presParOf" srcId="{C7DB5BC6-A83E-4719-9A25-9331ED56CE8E}" destId="{1AC591D2-702F-4C9B-A6AF-B5071E872413}" srcOrd="1" destOrd="0" presId="urn:microsoft.com/office/officeart/2005/8/layout/hierarchy1"/>
    <dgm:cxn modelId="{99E405EC-0877-4D1E-825C-BD7FD085E3D0}" type="presParOf" srcId="{98B980A6-3F74-42A6-B921-38D9A1342C1C}" destId="{E1DC3E9E-813E-4113-A60D-738A7E5DB9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2F222-A1C9-4789-9AE5-533D290E05BB}">
      <dsp:nvSpPr>
        <dsp:cNvPr id="0" name=""/>
        <dsp:cNvSpPr/>
      </dsp:nvSpPr>
      <dsp:spPr>
        <a:xfrm>
          <a:off x="334178" y="211"/>
          <a:ext cx="965039" cy="9650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6C0F3-69F3-4063-863A-B5982CDED038}">
      <dsp:nvSpPr>
        <dsp:cNvPr id="0" name=""/>
        <dsp:cNvSpPr/>
      </dsp:nvSpPr>
      <dsp:spPr>
        <a:xfrm>
          <a:off x="53984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DFCDB-28B4-4389-AC69-5080C8295190}">
      <dsp:nvSpPr>
        <dsp:cNvPr id="0" name=""/>
        <dsp:cNvSpPr/>
      </dsp:nvSpPr>
      <dsp:spPr>
        <a:xfrm>
          <a:off x="2568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●Problem statement</a:t>
          </a:r>
        </a:p>
      </dsp:txBody>
      <dsp:txXfrm>
        <a:off x="25682" y="1265836"/>
        <a:ext cx="1582031" cy="632812"/>
      </dsp:txXfrm>
    </dsp:sp>
    <dsp:sp modelId="{F176F9B1-F01F-48DE-8666-354BCF5BDEFF}">
      <dsp:nvSpPr>
        <dsp:cNvPr id="0" name=""/>
        <dsp:cNvSpPr/>
      </dsp:nvSpPr>
      <dsp:spPr>
        <a:xfrm>
          <a:off x="2193064" y="211"/>
          <a:ext cx="965039" cy="9650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70197-788E-4AE2-A1C2-F987E4A5BC54}">
      <dsp:nvSpPr>
        <dsp:cNvPr id="0" name=""/>
        <dsp:cNvSpPr/>
      </dsp:nvSpPr>
      <dsp:spPr>
        <a:xfrm>
          <a:off x="2398728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DDD72-B6B0-4006-BA5A-85F83D9E64F6}">
      <dsp:nvSpPr>
        <dsp:cNvPr id="0" name=""/>
        <dsp:cNvSpPr/>
      </dsp:nvSpPr>
      <dsp:spPr>
        <a:xfrm>
          <a:off x="188456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●Approach </a:t>
          </a:r>
        </a:p>
      </dsp:txBody>
      <dsp:txXfrm>
        <a:off x="1884568" y="1265836"/>
        <a:ext cx="1582031" cy="632812"/>
      </dsp:txXfrm>
    </dsp:sp>
    <dsp:sp modelId="{3096BD26-82E9-4AFB-AA22-FA80C5F08436}">
      <dsp:nvSpPr>
        <dsp:cNvPr id="0" name=""/>
        <dsp:cNvSpPr/>
      </dsp:nvSpPr>
      <dsp:spPr>
        <a:xfrm>
          <a:off x="4051951" y="211"/>
          <a:ext cx="965039" cy="9650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C0389-DB5A-48CD-9ED2-674E02B8A5AC}">
      <dsp:nvSpPr>
        <dsp:cNvPr id="0" name=""/>
        <dsp:cNvSpPr/>
      </dsp:nvSpPr>
      <dsp:spPr>
        <a:xfrm>
          <a:off x="425761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05E1E-D53E-4381-9C2B-81775BF38E2E}">
      <dsp:nvSpPr>
        <dsp:cNvPr id="0" name=""/>
        <dsp:cNvSpPr/>
      </dsp:nvSpPr>
      <dsp:spPr>
        <a:xfrm>
          <a:off x="374345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Plan of the project</a:t>
          </a:r>
        </a:p>
      </dsp:txBody>
      <dsp:txXfrm>
        <a:off x="3743455" y="1265836"/>
        <a:ext cx="1582031" cy="632812"/>
      </dsp:txXfrm>
    </dsp:sp>
    <dsp:sp modelId="{E0F304F6-0B38-436B-8D97-01D66CEC14F6}">
      <dsp:nvSpPr>
        <dsp:cNvPr id="0" name=""/>
        <dsp:cNvSpPr/>
      </dsp:nvSpPr>
      <dsp:spPr>
        <a:xfrm>
          <a:off x="5910838" y="211"/>
          <a:ext cx="965039" cy="9650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057E7-69C4-4F41-AF76-90C46B708910}">
      <dsp:nvSpPr>
        <dsp:cNvPr id="0" name=""/>
        <dsp:cNvSpPr/>
      </dsp:nvSpPr>
      <dsp:spPr>
        <a:xfrm>
          <a:off x="611650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776E8-2C72-447C-85CE-32E89B769EE8}">
      <dsp:nvSpPr>
        <dsp:cNvPr id="0" name=""/>
        <dsp:cNvSpPr/>
      </dsp:nvSpPr>
      <dsp:spPr>
        <a:xfrm>
          <a:off x="560234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●Requirements</a:t>
          </a:r>
        </a:p>
      </dsp:txBody>
      <dsp:txXfrm>
        <a:off x="5602342" y="1265836"/>
        <a:ext cx="1582031" cy="632812"/>
      </dsp:txXfrm>
    </dsp:sp>
    <dsp:sp modelId="{44B8B26A-553F-49EF-A155-331E98F32AE2}">
      <dsp:nvSpPr>
        <dsp:cNvPr id="0" name=""/>
        <dsp:cNvSpPr/>
      </dsp:nvSpPr>
      <dsp:spPr>
        <a:xfrm>
          <a:off x="7769725" y="211"/>
          <a:ext cx="965039" cy="9650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D0606-6E85-4917-A379-349308E6EF15}">
      <dsp:nvSpPr>
        <dsp:cNvPr id="0" name=""/>
        <dsp:cNvSpPr/>
      </dsp:nvSpPr>
      <dsp:spPr>
        <a:xfrm>
          <a:off x="797538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B8DCC-5CBF-4B97-90A0-6D3675139D7C}">
      <dsp:nvSpPr>
        <dsp:cNvPr id="0" name=""/>
        <dsp:cNvSpPr/>
      </dsp:nvSpPr>
      <dsp:spPr>
        <a:xfrm>
          <a:off x="746122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●System Architecture</a:t>
          </a:r>
        </a:p>
      </dsp:txBody>
      <dsp:txXfrm>
        <a:off x="7461228" y="1265836"/>
        <a:ext cx="1582031" cy="632812"/>
      </dsp:txXfrm>
    </dsp:sp>
    <dsp:sp modelId="{100BB824-C642-4B39-A59F-A20F54F46C56}">
      <dsp:nvSpPr>
        <dsp:cNvPr id="0" name=""/>
        <dsp:cNvSpPr/>
      </dsp:nvSpPr>
      <dsp:spPr>
        <a:xfrm>
          <a:off x="9628611" y="211"/>
          <a:ext cx="965039" cy="9650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AC492-93F4-4418-851E-BD681B9C7000}">
      <dsp:nvSpPr>
        <dsp:cNvPr id="0" name=""/>
        <dsp:cNvSpPr/>
      </dsp:nvSpPr>
      <dsp:spPr>
        <a:xfrm>
          <a:off x="983427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A0BD4-0DC5-4CE9-A2C1-6BFF0A50D693}">
      <dsp:nvSpPr>
        <dsp:cNvPr id="0" name=""/>
        <dsp:cNvSpPr/>
      </dsp:nvSpPr>
      <dsp:spPr>
        <a:xfrm>
          <a:off x="932011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●Microservices and Modules</a:t>
          </a:r>
        </a:p>
      </dsp:txBody>
      <dsp:txXfrm>
        <a:off x="9320115" y="1265836"/>
        <a:ext cx="1582031" cy="632812"/>
      </dsp:txXfrm>
    </dsp:sp>
    <dsp:sp modelId="{9C46297C-9601-4F45-8DE6-77C5CD65D45F}">
      <dsp:nvSpPr>
        <dsp:cNvPr id="0" name=""/>
        <dsp:cNvSpPr/>
      </dsp:nvSpPr>
      <dsp:spPr>
        <a:xfrm>
          <a:off x="4981394" y="2294156"/>
          <a:ext cx="965039" cy="9650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B9E94-7BC6-4CB5-9C28-4B682FF07064}">
      <dsp:nvSpPr>
        <dsp:cNvPr id="0" name=""/>
        <dsp:cNvSpPr/>
      </dsp:nvSpPr>
      <dsp:spPr>
        <a:xfrm>
          <a:off x="5187059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640B8-E2BD-41BE-B312-F08869DE7C93}">
      <dsp:nvSpPr>
        <dsp:cNvPr id="0" name=""/>
        <dsp:cNvSpPr/>
      </dsp:nvSpPr>
      <dsp:spPr>
        <a:xfrm>
          <a:off x="4672898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●Screenshots</a:t>
          </a:r>
        </a:p>
      </dsp:txBody>
      <dsp:txXfrm>
        <a:off x="4672898" y="3559781"/>
        <a:ext cx="1582031" cy="63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5B329-3529-49B7-A637-80060D66F203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1621C-1AC8-4EDC-AED7-2017E98D808E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leading Supply chain Management Organization wants to automate the Audit processing</a:t>
          </a:r>
        </a:p>
      </dsp:txBody>
      <dsp:txXfrm>
        <a:off x="765914" y="2943510"/>
        <a:ext cx="4320000" cy="720000"/>
      </dsp:txXfrm>
    </dsp:sp>
    <dsp:sp modelId="{78E06094-6217-4903-BDDE-6AF546D8F7A5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62B40-6D9C-4743-B00A-1CE1AA4460F2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Organization want us to develop an audit management system and requested to deploy them in AWS. They wanted us to build UI on Angular .</a:t>
          </a:r>
        </a:p>
      </dsp:txBody>
      <dsp:txXfrm>
        <a:off x="5841914" y="294351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FB4E5-5AEA-49AC-86D9-77B4EC79D5C7}">
      <dsp:nvSpPr>
        <dsp:cNvPr id="0" name=""/>
        <dsp:cNvSpPr/>
      </dsp:nvSpPr>
      <dsp:spPr>
        <a:xfrm>
          <a:off x="0" y="40290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1. SRS document was gone </a:t>
          </a:r>
          <a:r>
            <a:rPr lang="en-US" sz="3100" kern="1200">
              <a:latin typeface="Times New Roman"/>
              <a:cs typeface="Times New Roman"/>
            </a:rPr>
            <a:t>through. </a:t>
          </a:r>
        </a:p>
      </dsp:txBody>
      <dsp:txXfrm>
        <a:off x="0" y="40290"/>
        <a:ext cx="3286125" cy="1971675"/>
      </dsp:txXfrm>
    </dsp:sp>
    <dsp:sp modelId="{C2B54BC8-8F3F-4034-B215-4C39B4111ACC}">
      <dsp:nvSpPr>
        <dsp:cNvPr id="0" name=""/>
        <dsp:cNvSpPr/>
      </dsp:nvSpPr>
      <dsp:spPr>
        <a:xfrm>
          <a:off x="3614737" y="40290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Times New Roman"/>
              <a:cs typeface="Times New Roman"/>
            </a:rPr>
            <a:t>2. Developing microservices and UI</a:t>
          </a:r>
          <a:endParaRPr lang="en-US" sz="3100" kern="1200"/>
        </a:p>
      </dsp:txBody>
      <dsp:txXfrm>
        <a:off x="3614737" y="40290"/>
        <a:ext cx="3286125" cy="1971675"/>
      </dsp:txXfrm>
    </dsp:sp>
    <dsp:sp modelId="{B3AFDFFB-9EDD-4D5A-8895-3D31CCB37ABE}">
      <dsp:nvSpPr>
        <dsp:cNvPr id="0" name=""/>
        <dsp:cNvSpPr/>
      </dsp:nvSpPr>
      <dsp:spPr>
        <a:xfrm>
          <a:off x="7229475" y="40290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Times New Roman"/>
              <a:cs typeface="Times New Roman"/>
            </a:rPr>
            <a:t>3. Sharing the work on GitHub.</a:t>
          </a:r>
          <a:endParaRPr lang="en-US" sz="3100" kern="1200"/>
        </a:p>
      </dsp:txBody>
      <dsp:txXfrm>
        <a:off x="7229475" y="40290"/>
        <a:ext cx="3286125" cy="1971675"/>
      </dsp:txXfrm>
    </dsp:sp>
    <dsp:sp modelId="{D7B8934C-E029-4D32-96B5-8A1459F6DA3E}">
      <dsp:nvSpPr>
        <dsp:cNvPr id="0" name=""/>
        <dsp:cNvSpPr/>
      </dsp:nvSpPr>
      <dsp:spPr>
        <a:xfrm>
          <a:off x="1807368" y="2340578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Times New Roman"/>
              <a:cs typeface="Times New Roman"/>
            </a:rPr>
            <a:t>4.Integration of the services and UI</a:t>
          </a:r>
          <a:endParaRPr lang="en-US" sz="3100" kern="1200"/>
        </a:p>
      </dsp:txBody>
      <dsp:txXfrm>
        <a:off x="1807368" y="2340578"/>
        <a:ext cx="3286125" cy="1971675"/>
      </dsp:txXfrm>
    </dsp:sp>
    <dsp:sp modelId="{BF106F94-8FBE-4E94-BA26-9AFD46785FC1}">
      <dsp:nvSpPr>
        <dsp:cNvPr id="0" name=""/>
        <dsp:cNvSpPr/>
      </dsp:nvSpPr>
      <dsp:spPr>
        <a:xfrm>
          <a:off x="5422106" y="2340578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Times New Roman"/>
              <a:cs typeface="Times New Roman"/>
            </a:rPr>
            <a:t>5.Deployement on AWS </a:t>
          </a:r>
          <a:endParaRPr lang="en-US" sz="3100" kern="1200"/>
        </a:p>
      </dsp:txBody>
      <dsp:txXfrm>
        <a:off x="5422106" y="2340578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2315D-2F3C-4776-A458-1C8F13BA32DD}">
      <dsp:nvSpPr>
        <dsp:cNvPr id="0" name=""/>
        <dsp:cNvSpPr/>
      </dsp:nvSpPr>
      <dsp:spPr>
        <a:xfrm>
          <a:off x="973190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FF967-E7D7-4534-ADA6-F869DB31B766}">
      <dsp:nvSpPr>
        <dsp:cNvPr id="0" name=""/>
        <dsp:cNvSpPr/>
      </dsp:nvSpPr>
      <dsp:spPr>
        <a:xfrm>
          <a:off x="1242597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42BB3-B144-4FDE-972E-F88B9B19C1BB}">
      <dsp:nvSpPr>
        <dsp:cNvPr id="0" name=""/>
        <dsp:cNvSpPr/>
      </dsp:nvSpPr>
      <dsp:spPr>
        <a:xfrm>
          <a:off x="569079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Authorization</a:t>
          </a:r>
        </a:p>
      </dsp:txBody>
      <dsp:txXfrm>
        <a:off x="569079" y="2645217"/>
        <a:ext cx="2072362" cy="720000"/>
      </dsp:txXfrm>
    </dsp:sp>
    <dsp:sp modelId="{0623B165-292D-4CB2-BDF6-D661B5892A4E}">
      <dsp:nvSpPr>
        <dsp:cNvPr id="0" name=""/>
        <dsp:cNvSpPr/>
      </dsp:nvSpPr>
      <dsp:spPr>
        <a:xfrm>
          <a:off x="3408216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4FB98-8F4C-472B-BF9A-7BC92BC627C4}">
      <dsp:nvSpPr>
        <dsp:cNvPr id="0" name=""/>
        <dsp:cNvSpPr/>
      </dsp:nvSpPr>
      <dsp:spPr>
        <a:xfrm>
          <a:off x="3677623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78828-AB5D-4067-8B14-E8E57D066A4E}">
      <dsp:nvSpPr>
        <dsp:cNvPr id="0" name=""/>
        <dsp:cNvSpPr/>
      </dsp:nvSpPr>
      <dsp:spPr>
        <a:xfrm>
          <a:off x="3004105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Checklist</a:t>
          </a:r>
        </a:p>
      </dsp:txBody>
      <dsp:txXfrm>
        <a:off x="3004105" y="2645217"/>
        <a:ext cx="2072362" cy="720000"/>
      </dsp:txXfrm>
    </dsp:sp>
    <dsp:sp modelId="{CCDAAD92-7547-4DB5-9EB9-AF4AB54E2C4F}">
      <dsp:nvSpPr>
        <dsp:cNvPr id="0" name=""/>
        <dsp:cNvSpPr/>
      </dsp:nvSpPr>
      <dsp:spPr>
        <a:xfrm>
          <a:off x="5843242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73F01-2C2C-42A1-80F6-850477623109}">
      <dsp:nvSpPr>
        <dsp:cNvPr id="0" name=""/>
        <dsp:cNvSpPr/>
      </dsp:nvSpPr>
      <dsp:spPr>
        <a:xfrm>
          <a:off x="6112649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70F46-723F-499C-B7F7-BAAD55008C10}">
      <dsp:nvSpPr>
        <dsp:cNvPr id="0" name=""/>
        <dsp:cNvSpPr/>
      </dsp:nvSpPr>
      <dsp:spPr>
        <a:xfrm>
          <a:off x="5439131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Benchmark</a:t>
          </a:r>
        </a:p>
      </dsp:txBody>
      <dsp:txXfrm>
        <a:off x="5439131" y="2645217"/>
        <a:ext cx="2072362" cy="720000"/>
      </dsp:txXfrm>
    </dsp:sp>
    <dsp:sp modelId="{DE27A482-631E-4704-BCD7-CD1F9ED85776}">
      <dsp:nvSpPr>
        <dsp:cNvPr id="0" name=""/>
        <dsp:cNvSpPr/>
      </dsp:nvSpPr>
      <dsp:spPr>
        <a:xfrm>
          <a:off x="8278268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627BE-6994-4FA9-9C67-5537D898075E}">
      <dsp:nvSpPr>
        <dsp:cNvPr id="0" name=""/>
        <dsp:cNvSpPr/>
      </dsp:nvSpPr>
      <dsp:spPr>
        <a:xfrm>
          <a:off x="8547675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96509-6B22-418B-A1C0-6FD448867060}">
      <dsp:nvSpPr>
        <dsp:cNvPr id="0" name=""/>
        <dsp:cNvSpPr/>
      </dsp:nvSpPr>
      <dsp:spPr>
        <a:xfrm>
          <a:off x="7874157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Severity</a:t>
          </a:r>
        </a:p>
      </dsp:txBody>
      <dsp:txXfrm>
        <a:off x="7874157" y="2645217"/>
        <a:ext cx="207236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FCE6E-5F94-479D-B1B7-2CAC596CA1F3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28570-5104-494C-9423-2743129FDF09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35D0C-2237-45F0-BB22-28ACEFAC0A68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6C885-DFBD-4541-9115-B59C417E49BC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Functions :</a:t>
          </a:r>
        </a:p>
      </dsp:txBody>
      <dsp:txXfrm>
        <a:off x="4145946" y="324414"/>
        <a:ext cx="2513811" cy="1560821"/>
      </dsp:txXfrm>
    </dsp:sp>
    <dsp:sp modelId="{7F62D2A5-CC51-43CB-A8DF-C22B4A3BEC78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D37B4-4439-4DF7-9843-DF7DAE69BCC6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Provides a list of YES/NO type of questions for the audit based on the audit type </a:t>
          </a:r>
        </a:p>
      </dsp:txBody>
      <dsp:txXfrm>
        <a:off x="2550378" y="2741699"/>
        <a:ext cx="2513811" cy="1560821"/>
      </dsp:txXfrm>
    </dsp:sp>
    <dsp:sp modelId="{6252261F-2382-4A01-A58B-7A0A540AA9A1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AFBDC-C582-4D4C-AD7F-6C2E4F47C26F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will be consumed by the User interface the display the questions on the portal</a:t>
          </a:r>
        </a:p>
      </dsp:txBody>
      <dsp:txXfrm>
        <a:off x="5741513" y="2741699"/>
        <a:ext cx="2513811" cy="15608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6EEE6-9259-4CCD-B32F-F7FF1F29CF5E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E3B35-FF13-4585-BDA1-8FF6CBB59C62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Audit benchmark Module is a Middleware Microservice that performs the following operations:</a:t>
          </a:r>
        </a:p>
      </dsp:txBody>
      <dsp:txXfrm>
        <a:off x="559800" y="3022743"/>
        <a:ext cx="4320000" cy="720000"/>
      </dsp:txXfrm>
    </dsp:sp>
    <dsp:sp modelId="{7A8E4B13-1981-4A17-9E5A-74A159C072C0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9F5A3-A2EF-42EE-9FE7-6D7D4A6F13E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Provides the acceptable number of answers with NO as the answer for various audit types</a:t>
          </a:r>
        </a:p>
      </dsp:txBody>
      <dsp:txXfrm>
        <a:off x="5635800" y="3022743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C0A1C-7349-4D38-9214-87CB6AD5BE38}">
      <dsp:nvSpPr>
        <dsp:cNvPr id="0" name=""/>
        <dsp:cNvSpPr/>
      </dsp:nvSpPr>
      <dsp:spPr>
        <a:xfrm>
          <a:off x="0" y="0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AuditSeverity Microservice interacts with AuditBenchmark Microservice. AuditBenchmark Microservice allows the following operations:</a:t>
          </a:r>
        </a:p>
      </dsp:txBody>
      <dsp:txXfrm>
        <a:off x="24059" y="24059"/>
        <a:ext cx="7700515" cy="773317"/>
      </dsp:txXfrm>
    </dsp:sp>
    <dsp:sp modelId="{BCD94417-8081-4AA0-A1A1-1B726B38C53C}">
      <dsp:nvSpPr>
        <dsp:cNvPr id="0" name=""/>
        <dsp:cNvSpPr/>
      </dsp:nvSpPr>
      <dsp:spPr>
        <a:xfrm>
          <a:off x="724966" y="970787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2402804"/>
            <a:satOff val="3666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Microservice should provide the acceptable benchmark value for every audit type. It should return a Dictionary of values with AuditType and Acceptable benchmark value of number of questions whose answers can be NO</a:t>
          </a:r>
        </a:p>
      </dsp:txBody>
      <dsp:txXfrm>
        <a:off x="749025" y="994846"/>
        <a:ext cx="7349301" cy="773317"/>
      </dsp:txXfrm>
    </dsp:sp>
    <dsp:sp modelId="{44E5679C-CD06-4516-AD2D-79A273654598}">
      <dsp:nvSpPr>
        <dsp:cNvPr id="0" name=""/>
        <dsp:cNvSpPr/>
      </dsp:nvSpPr>
      <dsp:spPr>
        <a:xfrm>
          <a:off x="1439113" y="1941575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4805608"/>
            <a:satOff val="7333"/>
            <a:lumOff val="2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Audit type: Internal; Acceptable value of NO: 3</a:t>
          </a:r>
        </a:p>
      </dsp:txBody>
      <dsp:txXfrm>
        <a:off x="1463172" y="1965634"/>
        <a:ext cx="7360122" cy="773317"/>
      </dsp:txXfrm>
    </dsp:sp>
    <dsp:sp modelId="{E6607316-00D6-4CC0-B0FD-AD08BCBCE7A7}">
      <dsp:nvSpPr>
        <dsp:cNvPr id="0" name=""/>
        <dsp:cNvSpPr/>
      </dsp:nvSpPr>
      <dsp:spPr>
        <a:xfrm>
          <a:off x="2164079" y="2912363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7208412"/>
            <a:satOff val="10999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Audit type: SOX; Acceptable value of NO: 1</a:t>
          </a:r>
        </a:p>
      </dsp:txBody>
      <dsp:txXfrm>
        <a:off x="2188138" y="2936422"/>
        <a:ext cx="7349301" cy="773317"/>
      </dsp:txXfrm>
    </dsp:sp>
    <dsp:sp modelId="{76CE4E7D-3EFC-4BDB-8161-1EBBBC777CE7}">
      <dsp:nvSpPr>
        <dsp:cNvPr id="0" name=""/>
        <dsp:cNvSpPr/>
      </dsp:nvSpPr>
      <dsp:spPr>
        <a:xfrm>
          <a:off x="812238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42521" y="629145"/>
        <a:ext cx="293663" cy="401785"/>
      </dsp:txXfrm>
    </dsp:sp>
    <dsp:sp modelId="{359C11B1-1E46-48AC-8085-F6F4C85B2DBD}">
      <dsp:nvSpPr>
        <dsp:cNvPr id="0" name=""/>
        <dsp:cNvSpPr/>
      </dsp:nvSpPr>
      <dsp:spPr>
        <a:xfrm>
          <a:off x="8847353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644238"/>
            <a:satOff val="5026"/>
            <a:lumOff val="3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644238"/>
              <a:satOff val="5026"/>
              <a:lumOff val="3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7488" y="1599932"/>
        <a:ext cx="293663" cy="401785"/>
      </dsp:txXfrm>
    </dsp:sp>
    <dsp:sp modelId="{9CC7E0D4-B34C-48DC-957E-3A6EF9071349}">
      <dsp:nvSpPr>
        <dsp:cNvPr id="0" name=""/>
        <dsp:cNvSpPr/>
      </dsp:nvSpPr>
      <dsp:spPr>
        <a:xfrm>
          <a:off x="9561499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288477"/>
            <a:satOff val="10053"/>
            <a:lumOff val="64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288477"/>
              <a:satOff val="10053"/>
              <a:lumOff val="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681634" y="2570720"/>
        <a:ext cx="293663" cy="4017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A6032-745C-4032-A205-4F763D7532C6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70C1A-7B09-4E3D-BB35-84C39701C920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GET: /AuditBenchmark (Input: None | Output: List of AuditBenchmark)</a:t>
          </a:r>
        </a:p>
      </dsp:txBody>
      <dsp:txXfrm>
        <a:off x="0" y="2492"/>
        <a:ext cx="6492875" cy="1700138"/>
      </dsp:txXfrm>
    </dsp:sp>
    <dsp:sp modelId="{2466A2A6-8971-43DE-A81E-BCFDA5211DA9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3604206"/>
            <a:satOff val="5500"/>
            <a:lumOff val="196"/>
            <a:alphaOff val="0"/>
          </a:schemeClr>
        </a:solidFill>
        <a:ln w="12700" cap="flat" cmpd="sng" algn="ctr">
          <a:solidFill>
            <a:schemeClr val="accent2">
              <a:hueOff val="3604206"/>
              <a:satOff val="5500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B5D25-E6EC-40CD-9E5D-719F0CF2817B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Trigger – Can be invoked from AuditSeverity Microservice</a:t>
          </a:r>
        </a:p>
      </dsp:txBody>
      <dsp:txXfrm>
        <a:off x="0" y="1702630"/>
        <a:ext cx="6492875" cy="1700138"/>
      </dsp:txXfrm>
    </dsp:sp>
    <dsp:sp modelId="{2CABA82F-B1DC-4050-B37D-D9570974E1D2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7208412"/>
            <a:satOff val="10999"/>
            <a:lumOff val="393"/>
            <a:alphaOff val="0"/>
          </a:schemeClr>
        </a:solidFill>
        <a:ln w="12700" cap="flat" cmpd="sng" algn="ctr">
          <a:solidFill>
            <a:schemeClr val="accent2">
              <a:hueOff val="7208412"/>
              <a:satOff val="10999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55739-AC40-44FB-A75B-7464E6F1914E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This microservice will have only 1 REST endpoint to return the benchmark value of audit types</a:t>
          </a:r>
        </a:p>
      </dsp:txBody>
      <dsp:txXfrm>
        <a:off x="0" y="3402769"/>
        <a:ext cx="6492875" cy="17001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2A989-8E9B-4AEE-98CD-4C242D699D2A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8483E-EB64-4EAB-8CD2-6ACA74B686FA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Gets the audit response and analyzes the project execution status.</a:t>
          </a:r>
        </a:p>
      </dsp:txBody>
      <dsp:txXfrm>
        <a:off x="383617" y="1447754"/>
        <a:ext cx="2847502" cy="1768010"/>
      </dsp:txXfrm>
    </dsp:sp>
    <dsp:sp modelId="{29DE4785-4D72-40DE-8261-914283216A32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7BF6D-5EF2-4DC8-A8FF-5D26CF2B2DC8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Gets the Audit benchmark detail from Microservice, compares the current project data. </a:t>
          </a:r>
        </a:p>
      </dsp:txBody>
      <dsp:txXfrm>
        <a:off x="3998355" y="1447754"/>
        <a:ext cx="2847502" cy="1768010"/>
      </dsp:txXfrm>
    </dsp:sp>
    <dsp:sp modelId="{557E96A2-6E09-47FB-B1BE-3893D94D30FD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591D2-702F-4C9B-A6AF-B5071E872413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Determines the project execution status and the duration in which remedial action should be taken.</a:t>
          </a:r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2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3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4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2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8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79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E68F67-2685-A65E-BA3F-910A67A438C3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AUDIT MANAGEMENT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E9247-D6E8-052A-84D7-EE92F33AED5D}"/>
              </a:ext>
            </a:extLst>
          </p:cNvPr>
          <p:cNvSpPr txBox="1"/>
          <p:nvPr/>
        </p:nvSpPr>
        <p:spPr>
          <a:xfrm>
            <a:off x="7277850" y="2915810"/>
            <a:ext cx="4530898" cy="34669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Team Members 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Sumanth N : 2174465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Sheethal Madhu :2173857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Nidhi R : 2174627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Dhruv Mehta : 2173781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Mandeep Singh :2174337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76CE97-93AE-E9DA-21D6-599822E3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6" y="3317760"/>
            <a:ext cx="5150277" cy="266546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C696E-F472-6B92-324C-3CA2FF18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 1- Cohort : INTCDX22IJ007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DB1DB-B72D-4A44-2028-18AC4EC9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0D3A-F860-1E9A-BBF9-CF45378D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Audit Authorization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7EB2-BB05-1216-682C-3A0335D3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Security Requirements</a:t>
            </a:r>
          </a:p>
          <a:p>
            <a:r>
              <a:rPr lang="en-US" sz="2400">
                <a:ea typeface="+mn-lt"/>
                <a:cs typeface="+mn-lt"/>
              </a:rPr>
              <a:t>Authenticate the user based on his credentials.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Create JWT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Have the token expired after specific amount of time say 30 minutes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Has anonymous access to get the token detail</a:t>
            </a:r>
            <a:endParaRPr lang="en-US" sz="2400"/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7DEA9-598E-1A24-83D4-A03E0FB4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/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8D12E-4136-2C56-D96A-56B2E080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000"/>
              <a:pPr>
                <a:spcAft>
                  <a:spcPts val="600"/>
                </a:spcAft>
              </a:pPr>
              <a:t>10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4144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DDF2-C00D-7F7F-876B-5A3A1E8C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localhost:8100/auth/authenticate</a:t>
            </a: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C102E0-73B7-B65A-0C99-4DC985B02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49" y="1034871"/>
            <a:ext cx="11587102" cy="56884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F27CA-854D-287E-F0F3-598D08AF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13FFE-E24D-7EC5-DF97-A6E25B09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465D-3631-9D49-3A03-2289A198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Audit Checklist</a:t>
            </a:r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C5679158-655D-A5A7-B1E3-E66C58DACE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7AF23-24DF-C09A-5D77-9044A644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9C794-FAA2-F085-6CBE-70555414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CA72-3822-1DA4-0C6F-4B69B9AF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Audit Checklist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A855C5-64BD-E54A-EC2B-68DA7422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938" y="2536965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>
                <a:cs typeface="Calibri"/>
              </a:rPr>
              <a:t>  Functional Requirements </a:t>
            </a:r>
            <a:endParaRPr lang="en-US" sz="220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2200" b="1">
                <a:cs typeface="Calibri"/>
              </a:rPr>
              <a:t>The intent of this Microservice is to provide the list of questions for Audit checklist. </a:t>
            </a:r>
            <a:endParaRPr lang="en-US" sz="2200"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200" b="1">
                <a:cs typeface="Calibri"/>
              </a:rPr>
              <a:t>Post Authorization using JWT, the questions will be used to display the questions on the Web UI</a:t>
            </a:r>
            <a:endParaRPr lang="en-US" sz="220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en-US" sz="220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>
                <a:cs typeface="Calibri"/>
              </a:rPr>
              <a:t>  REST End Points</a:t>
            </a:r>
            <a:endParaRPr lang="en-US" sz="220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2200" b="1">
                <a:cs typeface="Calibri"/>
              </a:rPr>
              <a:t>Audit Checklist Microservice</a:t>
            </a:r>
            <a:endParaRPr lang="en-US" sz="2200">
              <a:ea typeface="+mn-lt"/>
              <a:cs typeface="+mn-lt"/>
            </a:endParaRPr>
          </a:p>
          <a:p>
            <a:pPr marL="742950" lvl="1" indent="-285750">
              <a:spcBef>
                <a:spcPts val="0"/>
              </a:spcBef>
              <a:buFont typeface="Courier New,monospace" panose="020B0604020202020204" pitchFamily="34" charset="0"/>
              <a:buChar char="o"/>
            </a:pPr>
            <a:r>
              <a:rPr lang="en-US" sz="2200" b="1">
                <a:cs typeface="Calibri"/>
              </a:rPr>
              <a:t>GET: /AuditCheckListQuestions (Input: AuditType | Output: List of questions)</a:t>
            </a:r>
            <a:endParaRPr lang="en-US" sz="2200">
              <a:ea typeface="+mn-lt"/>
              <a:cs typeface="+mn-lt"/>
            </a:endParaRPr>
          </a:p>
          <a:p>
            <a:pPr marL="685800">
              <a:spcBef>
                <a:spcPts val="0"/>
              </a:spcBef>
            </a:pPr>
            <a:endParaRPr lang="en-US" sz="2200">
              <a:ea typeface="+mn-lt"/>
              <a:cs typeface="+mn-lt"/>
            </a:endParaRPr>
          </a:p>
          <a:p>
            <a:pPr marL="685800">
              <a:spcBef>
                <a:spcPts val="0"/>
              </a:spcBef>
            </a:pPr>
            <a:endParaRPr lang="en-US" sz="2200" b="1">
              <a:ea typeface="+mn-lt"/>
              <a:cs typeface="+mn-lt"/>
            </a:endParaRPr>
          </a:p>
          <a:p>
            <a:pPr marL="685800">
              <a:spcBef>
                <a:spcPts val="0"/>
              </a:spcBef>
            </a:pPr>
            <a:endParaRPr lang="en-US" sz="2200">
              <a:ea typeface="+mn-lt"/>
              <a:cs typeface="+mn-lt"/>
            </a:endParaRPr>
          </a:p>
          <a:p>
            <a:pPr marL="685800">
              <a:spcBef>
                <a:spcPts val="0"/>
              </a:spcBef>
            </a:pPr>
            <a:endParaRPr lang="en-US" sz="2200">
              <a:ea typeface="+mn-lt"/>
              <a:cs typeface="+mn-lt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0B771-0445-BB4F-8652-296640C1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7557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POD 1- Cohort : INTCDX22IJ007</a:t>
            </a:r>
          </a:p>
        </p:txBody>
      </p:sp>
      <p:pic>
        <p:nvPicPr>
          <p:cNvPr id="22" name="Graphic 13" descr="Presentation with Checklist">
            <a:extLst>
              <a:ext uri="{FF2B5EF4-FFF2-40B4-BE49-F238E27FC236}">
                <a16:creationId xmlns:a16="http://schemas.microsoft.com/office/drawing/2014/main" id="{30850BC1-02B3-2FFF-7826-2AC41A4CA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D8339-FD91-68AD-0962-44754D5C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E8854-BB4C-B30E-18ED-854C29264BB9}"/>
              </a:ext>
            </a:extLst>
          </p:cNvPr>
          <p:cNvSpPr txBox="1"/>
          <p:nvPr/>
        </p:nvSpPr>
        <p:spPr>
          <a:xfrm>
            <a:off x="1563864" y="7155350"/>
            <a:ext cx="8953500" cy="3921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4999"/>
              </a:lnSpc>
            </a:pP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80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8B17-4BA3-DD9C-C989-48287E4E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0" y="178219"/>
            <a:ext cx="11306354" cy="1325563"/>
          </a:xfrm>
        </p:spPr>
        <p:txBody>
          <a:bodyPr/>
          <a:lstStyle/>
          <a:p>
            <a:r>
              <a:rPr lang="en-US" sz="3600">
                <a:cs typeface="Calibri Light"/>
              </a:rPr>
              <a:t>Localhost:8200/checklist/auditchecklistquestion/internal</a:t>
            </a:r>
            <a:endParaRPr lang="en-US" sz="3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E6719-A48A-271A-E7E8-6F344973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61C2D-F46A-8BF4-69FF-064E57E9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en-US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31FA4E-9ACB-470F-1635-BBD65B40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1401862"/>
            <a:ext cx="12016594" cy="542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C960-602A-F97D-2D2E-988C0465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Audit Benchmark </a:t>
            </a:r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A06C5D9-D8AA-07D8-DD45-93D190C9E5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B1A9-21AC-6B2D-CE66-ADA7BB11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01F38-4138-51AF-BF93-5FA28432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6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4465-FAC9-4E79-CC38-484EAEBD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          Functional Requirements </a:t>
            </a:r>
          </a:p>
          <a:p>
            <a:endParaRPr lang="en-US" sz="4000" kern="1200"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59922-8711-2923-FFA2-3D732589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7010400" cy="457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900" kern="1200">
                <a:solidFill>
                  <a:srgbClr val="000000">
                    <a:alpha val="70000"/>
                  </a:srgbClr>
                </a:solidFill>
                <a:latin typeface="+mn-lt"/>
                <a:ea typeface="+mn-ea"/>
                <a:cs typeface="+mn-cs"/>
              </a:rPr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4DC4B-D6C4-CBBB-8EAA-15C3636E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000" y="6400800"/>
            <a:ext cx="685800" cy="457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000">
                <a:solidFill>
                  <a:srgbClr val="000000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>
              <a:solidFill>
                <a:srgbClr val="000000">
                  <a:alpha val="70000"/>
                </a:srgbClr>
              </a:solidFill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557E341C-C066-C81B-25EF-8D83C12DB4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100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7FB2-6041-3139-30B8-7A8EC74E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000">
                <a:solidFill>
                  <a:srgbClr val="FFFFFF"/>
                </a:solidFill>
                <a:latin typeface="Calibri"/>
                <a:cs typeface="Calibri"/>
              </a:rPr>
              <a:t>REST End Points</a:t>
            </a:r>
            <a:endParaRPr lang="en-US" sz="4000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8D47C-3245-C26E-138D-32E996DB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2105" y="6309360"/>
            <a:ext cx="389894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A21C4-F024-C530-1864-0F84455B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92617595-5893-BB47-55D7-4FAF527127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25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0D11-A0C7-B46D-B56C-832D888B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2" y="365125"/>
            <a:ext cx="10515600" cy="994884"/>
          </a:xfrm>
        </p:spPr>
        <p:txBody>
          <a:bodyPr/>
          <a:lstStyle/>
          <a:p>
            <a:r>
              <a:rPr lang="en-US">
                <a:cs typeface="Calibri Light"/>
              </a:rPr>
              <a:t>Localhost:8250/benchmark/audit-benchmark</a:t>
            </a:r>
            <a:endParaRPr lang="en-US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3E48F9-9D0B-A0E9-8A99-C83CFE197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8" y="1149890"/>
            <a:ext cx="12178945" cy="55734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472DF-FE19-4DA5-5A14-C96864FE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A933B-0326-FC2C-FF0F-54F4ECA4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0704-6113-BA66-1DD5-6788043C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Audit Severity </a:t>
            </a:r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57DCCBE-EA42-F9F0-C6F8-30B7BF7C6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3A360-0B3D-620C-A9AF-E9829A1C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66EE6-4D0C-BBAF-B102-E73B3801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4324-7C23-CFC3-260B-48D95934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                     Table of contents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A57FE-B33B-106E-34B5-908D6EB0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170" y="626054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9EEAD-834D-F5F5-A556-93078563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08" name="TextBox 281">
            <a:extLst>
              <a:ext uri="{FF2B5EF4-FFF2-40B4-BE49-F238E27FC236}">
                <a16:creationId xmlns:a16="http://schemas.microsoft.com/office/drawing/2014/main" id="{5D68C83E-C585-67E4-E829-A72BA32E905F}"/>
              </a:ext>
            </a:extLst>
          </p:cNvPr>
          <p:cNvGraphicFramePr/>
          <p:nvPr/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067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5071-C4E6-BFCD-0693-E441ED6C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10"/>
            <a:ext cx="10515600" cy="793601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Localhost:8300/severity/</a:t>
            </a:r>
            <a:r>
              <a:rPr lang="en-US" sz="3600" err="1">
                <a:cs typeface="Calibri Light"/>
              </a:rPr>
              <a:t>projectexecutionstatus</a:t>
            </a:r>
            <a:endParaRPr lang="en-US" sz="3600" err="1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F2A779C-E457-6C42-7BDD-82AC33197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675" y="862342"/>
            <a:ext cx="12073953" cy="594722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CD5C5-7C90-5110-2DAA-2E240164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01B41-9275-27F2-9181-91A0639B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86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DC3C-7A45-9405-8A93-259344DD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073" y="83884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Frontend Module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2663-EB47-6C18-D596-53DEBD946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75" y="1137033"/>
            <a:ext cx="9606637" cy="517078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endParaRPr lang="en-US"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ea typeface="+mn-lt"/>
                <a:cs typeface="+mn-lt"/>
              </a:rPr>
              <a:t>● Audit management Portal must allow a member to Login.</a:t>
            </a:r>
            <a:endParaRPr lang="en-US"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ea typeface="+mn-lt"/>
                <a:cs typeface="+mn-lt"/>
              </a:rPr>
              <a:t>● After logged in, Choose the audit type to view the list of audit checklist questions</a:t>
            </a:r>
            <a:endParaRPr lang="en-US"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ea typeface="+mn-lt"/>
                <a:cs typeface="+mn-lt"/>
              </a:rPr>
              <a:t>● Let the project manager provide answers to the questions</a:t>
            </a:r>
            <a:endParaRPr lang="en-US"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ea typeface="+mn-lt"/>
                <a:cs typeface="+mn-lt"/>
              </a:rPr>
              <a:t>● Invoke the Audit Severity Microservice to determine the project execution status</a:t>
            </a:r>
            <a:endParaRPr lang="en-US"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ea typeface="+mn-lt"/>
                <a:cs typeface="+mn-lt"/>
              </a:rPr>
              <a:t>● Display the result on the Web UI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C17F4-D9A2-DBA3-655C-6DDDACD8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b="1"/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E3589-A550-58FB-B8F2-54A3E8A4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000"/>
              <a:pPr>
                <a:spcAft>
                  <a:spcPts val="600"/>
                </a:spcAft>
              </a:pPr>
              <a:t>21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4838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375B-9B1A-8AC3-CE18-58A6B71F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56D03-F2D9-B1AB-C1DE-8E123B6B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529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CB12-3BC2-73B3-A139-FAD860EB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7444" y="6356350"/>
            <a:ext cx="8863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EACB01B4-EB88-C28B-6D0E-46535760E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51" b="2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448DC-BF21-0DB6-F96B-39C09BA7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59A59-DF8E-750D-1388-A1EDF4C9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6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5E7BA92-6B04-2C87-BD06-6FB764B6A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" r="1980" b="-1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1D7C8-2862-2065-05CD-A7C8D36A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21F45-4DDF-714F-1CC7-EFE6B61C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64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625445A-9D27-382B-3F89-A65D127B9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1" b="1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99C97-D0F3-E133-2A3A-E34C2E77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052C3-EADB-606E-7BC1-F7CC66B3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4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F3DB5648-4DEB-47FD-0F30-F94FD9787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1" b="1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C8308-740E-CB81-A8C9-2DFD7B80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83BE-BE59-CEAD-5CD9-0A5E24A0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50D6271-A789-3193-7763-484C536D8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1" b="1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26B97-1876-9858-9F03-840C3DBE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D040B-12FE-B9E5-1E69-1FDFB2B9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98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25B84D6-A276-ED6F-AD03-54C59954C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51" b="2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8DA6B-E8E0-5E25-4D82-C15991F9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293F3-6F61-912D-BAF1-A5090CFC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1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B9A9D59-1DCD-269F-142D-A7BF2C22A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76" y="789781"/>
            <a:ext cx="11531985" cy="5280025"/>
          </a:xfrm>
        </p:spPr>
      </p:pic>
    </p:spTree>
    <p:extLst>
      <p:ext uri="{BB962C8B-B14F-4D97-AF65-F5344CB8AC3E}">
        <p14:creationId xmlns:p14="http://schemas.microsoft.com/office/powerpoint/2010/main" val="229773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A554-AF99-EFAC-307E-BF38798B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C6EFB-E3B1-7147-1BA3-F40091F8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875" y="64556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612DD-B5AF-7796-9059-67B47BD7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extBox 5">
            <a:extLst>
              <a:ext uri="{FF2B5EF4-FFF2-40B4-BE49-F238E27FC236}">
                <a16:creationId xmlns:a16="http://schemas.microsoft.com/office/drawing/2014/main" id="{BB896B10-812B-2219-2461-609F9C4E61FB}"/>
              </a:ext>
            </a:extLst>
          </p:cNvPr>
          <p:cNvGraphicFramePr/>
          <p:nvPr/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589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0029D3B-F906-C8E1-C372-664966847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462" y="337345"/>
            <a:ext cx="9063262" cy="6184899"/>
          </a:xfrm>
        </p:spPr>
      </p:pic>
    </p:spTree>
    <p:extLst>
      <p:ext uri="{BB962C8B-B14F-4D97-AF65-F5344CB8AC3E}">
        <p14:creationId xmlns:p14="http://schemas.microsoft.com/office/powerpoint/2010/main" val="686935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3061-7F0E-8B0D-4F77-2B09465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2E92D-627B-17DF-7AEF-676B27EA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27338" y="6356350"/>
            <a:ext cx="39286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B311F-E27B-D589-CB36-063F090F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3972" y="6356350"/>
            <a:ext cx="14998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0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6544-F371-B163-6F06-EF27FB5C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8328" y="327150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Approach toward the project</a:t>
            </a:r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3B01D11-CD34-6F23-BDEB-102AE615D1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441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C1DFE-395F-89E9-08D1-BB6D2674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64080" y="6471369"/>
            <a:ext cx="4114800" cy="37950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b="1"/>
              <a:t>   POD 1- Cohort : INTCDX22IJ007</a:t>
            </a:r>
            <a:endParaRPr lang="en-US" sz="1400" b="1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FCC38-D649-39FB-627A-0A907A93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F35F-1BE1-12D3-A1D6-AC098B7F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Plan of the project</a:t>
            </a:r>
            <a:endParaRPr lang="en-US">
              <a:cs typeface="Calibri Light" panose="020F0302020204030204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E153031-D72B-E021-067B-0E5B86464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9" y="2506679"/>
            <a:ext cx="11929253" cy="274481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8EF3C-61A4-768D-4A22-9FCB6544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77815" y="6543255"/>
            <a:ext cx="4114800" cy="365125"/>
          </a:xfrm>
        </p:spPr>
        <p:txBody>
          <a:bodyPr/>
          <a:lstStyle/>
          <a:p>
            <a:r>
              <a:rPr lang="en-US" sz="1400" b="1"/>
              <a:t>POD 1- Cohort : INTCDX22IJ007</a:t>
            </a:r>
            <a:endParaRPr lang="en-US" sz="1400" b="1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7C664-9137-150B-4225-8C3512FF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8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2214-5556-6051-67FB-A8F367D2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234" y="217138"/>
            <a:ext cx="8074815" cy="607568"/>
          </a:xfrm>
        </p:spPr>
        <p:txBody>
          <a:bodyPr anchor="ctr">
            <a:normAutofit fontScale="90000"/>
          </a:bodyPr>
          <a:lstStyle/>
          <a:p>
            <a:endParaRPr lang="en-US" sz="5000"/>
          </a:p>
          <a:p>
            <a:r>
              <a:rPr lang="en-US" sz="5000" b="1">
                <a:ea typeface="+mj-lt"/>
                <a:cs typeface="+mj-lt"/>
              </a:rPr>
              <a:t>Requirements</a:t>
            </a:r>
            <a:endParaRPr lang="en-US" sz="50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FD0156-C5BA-3448-C12F-CD31FF01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96" y="1409419"/>
            <a:ext cx="9576068" cy="39048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3200" u="sng">
                <a:latin typeface="Calibri"/>
                <a:ea typeface="+mn-lt"/>
                <a:cs typeface="+mn-lt"/>
              </a:rPr>
              <a:t>Hardware requirements</a:t>
            </a:r>
            <a:endParaRPr lang="en-US" sz="3200" u="sng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latin typeface="Calibri"/>
                <a:ea typeface="+mn-lt"/>
                <a:cs typeface="+mn-lt"/>
              </a:rPr>
              <a:t>Pc / Laptop - 8 GB RAM preferably</a:t>
            </a:r>
          </a:p>
          <a:p>
            <a:pPr marL="0" indent="0">
              <a:buNone/>
            </a:pPr>
            <a:endParaRPr lang="en-US" sz="2400">
              <a:latin typeface="Calibri"/>
              <a:ea typeface="+mn-lt"/>
              <a:cs typeface="+mn-lt"/>
            </a:endParaRPr>
          </a:p>
          <a:p>
            <a:pPr>
              <a:buNone/>
            </a:pPr>
            <a:r>
              <a:rPr lang="en-US" sz="3200" u="sng">
                <a:latin typeface="Calibri"/>
                <a:ea typeface="+mn-lt"/>
                <a:cs typeface="+mn-lt"/>
              </a:rPr>
              <a:t>Software requirements</a:t>
            </a:r>
            <a:endParaRPr lang="en-US" sz="3200" u="sng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latin typeface="Calibri"/>
                <a:ea typeface="+mn-lt"/>
                <a:cs typeface="+mn-lt"/>
              </a:rPr>
              <a:t> Eclipse - Latest version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latin typeface="Calibri"/>
                <a:ea typeface="+mn-lt"/>
                <a:cs typeface="+mn-lt"/>
              </a:rPr>
              <a:t> Node JS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latin typeface="Calibri"/>
                <a:ea typeface="+mn-lt"/>
                <a:cs typeface="+mn-lt"/>
              </a:rPr>
              <a:t> Lombok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latin typeface="Calibri"/>
                <a:ea typeface="+mn-lt"/>
                <a:cs typeface="+mn-lt"/>
              </a:rPr>
              <a:t> Visual studio code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latin typeface="Calibri"/>
                <a:ea typeface="+mn-lt"/>
                <a:cs typeface="+mn-lt"/>
              </a:rPr>
              <a:t> AWS access</a:t>
            </a:r>
            <a:endParaRPr lang="en-US" sz="240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50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6B816-CDBC-882B-AC35-FFBE899F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695" y="6438210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POD 1- Cohort : INTCDX22IJ007</a:t>
            </a:r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F8137-BD1D-0110-5C51-CE690278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3526" y="6108965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2400" dirty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9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5830-73A3-4058-029F-E831E1B8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>
                <a:latin typeface="Calibri Light"/>
                <a:cs typeface="Calibri Light"/>
              </a:rPr>
              <a:t>Microservices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16560BF-8F9F-99E3-CFC0-89AA1731DC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040EC-D909-B295-F5CA-377BC446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POD 1- Cohort : INTCDX22IJ00</a:t>
            </a:r>
            <a:r>
              <a:rPr lang="en-US"/>
              <a:t>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68E3C-DBF1-6DD2-C3BB-23F513FA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1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E682-11A3-0B6E-E567-49471031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System Architecture</a:t>
            </a:r>
            <a:endParaRPr lang="en-US" err="1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50EF7BE-D7EF-AD7D-2927-FEAA2DC58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934" y="1423058"/>
            <a:ext cx="10301188" cy="49264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A45A9-E969-39CA-9456-2CB54D51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49060" y="6485747"/>
            <a:ext cx="4114800" cy="365125"/>
          </a:xfrm>
        </p:spPr>
        <p:txBody>
          <a:bodyPr/>
          <a:lstStyle/>
          <a:p>
            <a:r>
              <a:rPr lang="en-US" sz="1400" b="1"/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E1C94-63A6-92F8-DF49-9FCE801E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9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AB61-052C-8E0A-5EA2-DE15AA81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Backend Modules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EFDFE110-7470-4D1B-2AD4-7643D9742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C1FBE-DC9A-E960-47ED-47CBE378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POD 1- Cohort : INTCDX22IJ007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8A7E4-48ED-E707-BB85-5AAD8849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222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762</Words>
  <Application>Microsoft Office PowerPoint</Application>
  <PresentationFormat>Widescreen</PresentationFormat>
  <Paragraphs>151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New,monospace</vt:lpstr>
      <vt:lpstr>Times New Roman</vt:lpstr>
      <vt:lpstr>Wingdings</vt:lpstr>
      <vt:lpstr>1_Office Theme</vt:lpstr>
      <vt:lpstr>PowerPoint Presentation</vt:lpstr>
      <vt:lpstr>                         Table of contents</vt:lpstr>
      <vt:lpstr>Problem Statement</vt:lpstr>
      <vt:lpstr>Approach toward the project</vt:lpstr>
      <vt:lpstr>Plan of the project</vt:lpstr>
      <vt:lpstr> Requirements</vt:lpstr>
      <vt:lpstr>Microservices</vt:lpstr>
      <vt:lpstr>System Architecture</vt:lpstr>
      <vt:lpstr>Backend Modules</vt:lpstr>
      <vt:lpstr>Audit Authorization</vt:lpstr>
      <vt:lpstr>localhost:8100/auth/authenticate</vt:lpstr>
      <vt:lpstr>Audit Checklist</vt:lpstr>
      <vt:lpstr>Audit Checklist</vt:lpstr>
      <vt:lpstr>Localhost:8200/checklist/auditchecklistquestion/internal</vt:lpstr>
      <vt:lpstr>Audit Benchmark </vt:lpstr>
      <vt:lpstr>          Functional Requirements  </vt:lpstr>
      <vt:lpstr>REST End Points </vt:lpstr>
      <vt:lpstr>Localhost:8250/benchmark/audit-benchmark</vt:lpstr>
      <vt:lpstr>Audit Severity </vt:lpstr>
      <vt:lpstr>Localhost:8300/severity/projectexecutionstatus</vt:lpstr>
      <vt:lpstr>Frontend Module</vt:lpstr>
      <vt:lpstr>Output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N</dc:creator>
  <cp:lastModifiedBy>Sumanth N</cp:lastModifiedBy>
  <cp:revision>1</cp:revision>
  <dcterms:created xsi:type="dcterms:W3CDTF">2022-09-24T12:32:12Z</dcterms:created>
  <dcterms:modified xsi:type="dcterms:W3CDTF">2022-09-24T13:02:29Z</dcterms:modified>
</cp:coreProperties>
</file>