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86" r:id="rId7"/>
    <p:sldId id="288" r:id="rId8"/>
    <p:sldId id="300" r:id="rId9"/>
    <p:sldId id="289" r:id="rId10"/>
    <p:sldId id="297" r:id="rId11"/>
    <p:sldId id="290" r:id="rId12"/>
    <p:sldId id="291" r:id="rId13"/>
    <p:sldId id="292" r:id="rId14"/>
    <p:sldId id="295" r:id="rId15"/>
    <p:sldId id="294" r:id="rId16"/>
    <p:sldId id="298" r:id="rId17"/>
    <p:sldId id="296" r:id="rId18"/>
  </p:sldIdLst>
  <p:sldSz cx="12192000" cy="6858000"/>
  <p:notesSz cx="6858000" cy="9144000"/>
  <p:defaultTextStyle>
    <a:defPPr rtl="0">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eu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5646" autoAdjust="0"/>
  </p:normalViewPr>
  <p:slideViewPr>
    <p:cSldViewPr snapToGrid="0">
      <p:cViewPr varScale="1">
        <p:scale>
          <a:sx n="82" d="100"/>
          <a:sy n="82" d="100"/>
        </p:scale>
        <p:origin x="126" y="52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97" d="100"/>
          <a:sy n="97" d="100"/>
        </p:scale>
        <p:origin x="286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52A714CA-BB23-4F17-A1E5-A7E59E550005}" type="datetime1">
              <a:rPr lang="fr-FR" smtClean="0"/>
              <a:t>21/08/2025</a:t>
            </a:fld>
            <a:endParaRPr lang="fr-FR" dirty="0"/>
          </a:p>
        </p:txBody>
      </p:sp>
      <p:sp>
        <p:nvSpPr>
          <p:cNvPr id="4" name="Espace réservé du pied de page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5" name="Espace réservé du numéro de diapositive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EAFF3A6F-DEFA-45E0-9496-BEE7C2C6F3D0}" type="slidenum">
              <a:rPr lang="fr-FR" smtClean="0"/>
              <a:t>‹N°›</a:t>
            </a:fld>
            <a:endParaRPr lang="fr-FR"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fr-F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fr-FR" sz="1200"/>
            </a:lvl1pPr>
          </a:lstStyle>
          <a:p>
            <a:pPr rtl="0"/>
            <a:fld id="{7D9FD98B-ABAD-47D0-AEF3-E7E088603B18}" type="datetime1">
              <a:rPr lang="fr-FR" smtClean="0"/>
              <a:t>21/08/2025</a:t>
            </a:fld>
            <a:endParaRPr lang="fr-FR"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fr-FR"/>
            </a:defPPr>
          </a:lstStyle>
          <a:p>
            <a:pPr rtl="0"/>
            <a:endParaRPr lang="fr-FR" dirty="0"/>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fr-F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fr-FR" sz="1200"/>
            </a:lvl1pPr>
          </a:lstStyle>
          <a:p>
            <a:pPr rtl="0"/>
            <a:fld id="{F97DC217-DF71-1A49-B3EA-559F1F43B0FF}" type="slidenum">
              <a:rPr lang="fr-FR" smtClean="0"/>
              <a:t>‹N°›</a:t>
            </a:fld>
            <a:endParaRPr lang="fr-FR"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lang="fr-FR" sz="1200" kern="1200">
        <a:solidFill>
          <a:schemeClr val="tx1"/>
        </a:solidFill>
        <a:latin typeface="+mn-lt"/>
        <a:ea typeface="+mn-ea"/>
        <a:cs typeface="+mn-cs"/>
      </a:defRPr>
    </a:lvl1pPr>
    <a:lvl2pPr marL="457200" algn="l" defTabSz="914400" rtl="0" eaLnBrk="1" latinLnBrk="0" hangingPunct="1">
      <a:defRPr lang="fr-FR" sz="1200" kern="1200">
        <a:solidFill>
          <a:schemeClr val="tx1"/>
        </a:solidFill>
        <a:latin typeface="+mn-lt"/>
        <a:ea typeface="+mn-ea"/>
        <a:cs typeface="+mn-cs"/>
      </a:defRPr>
    </a:lvl2pPr>
    <a:lvl3pPr marL="914400" algn="l" defTabSz="914400" rtl="0" eaLnBrk="1" latinLnBrk="0" hangingPunct="1">
      <a:defRPr lang="fr-FR" sz="1200" kern="1200">
        <a:solidFill>
          <a:schemeClr val="tx1"/>
        </a:solidFill>
        <a:latin typeface="+mn-lt"/>
        <a:ea typeface="+mn-ea"/>
        <a:cs typeface="+mn-cs"/>
      </a:defRPr>
    </a:lvl3pPr>
    <a:lvl4pPr marL="1371600" algn="l" defTabSz="914400" rtl="0" eaLnBrk="1" latinLnBrk="0" hangingPunct="1">
      <a:defRPr lang="fr-FR" sz="1200" kern="1200">
        <a:solidFill>
          <a:schemeClr val="tx1"/>
        </a:solidFill>
        <a:latin typeface="+mn-lt"/>
        <a:ea typeface="+mn-ea"/>
        <a:cs typeface="+mn-cs"/>
      </a:defRPr>
    </a:lvl4pPr>
    <a:lvl5pPr marL="1828800" algn="l" defTabSz="914400" rtl="0" eaLnBrk="1" latinLnBrk="0" hangingPunct="1">
      <a:defRPr lang="fr-FR" sz="1200" kern="1200">
        <a:solidFill>
          <a:schemeClr val="tx1"/>
        </a:solidFill>
        <a:latin typeface="+mn-lt"/>
        <a:ea typeface="+mn-ea"/>
        <a:cs typeface="+mn-cs"/>
      </a:defRPr>
    </a:lvl5pPr>
    <a:lvl6pPr marL="2286000" algn="l" defTabSz="914400" rtl="0" eaLnBrk="1" latinLnBrk="0" hangingPunct="1">
      <a:defRPr lang="fr-FR" sz="1200" kern="1200">
        <a:solidFill>
          <a:schemeClr val="tx1"/>
        </a:solidFill>
        <a:latin typeface="+mn-lt"/>
        <a:ea typeface="+mn-ea"/>
        <a:cs typeface="+mn-cs"/>
      </a:defRPr>
    </a:lvl6pPr>
    <a:lvl7pPr marL="2743200" algn="l" defTabSz="914400" rtl="0" eaLnBrk="1" latinLnBrk="0" hangingPunct="1">
      <a:defRPr lang="fr-FR" sz="1200" kern="1200">
        <a:solidFill>
          <a:schemeClr val="tx1"/>
        </a:solidFill>
        <a:latin typeface="+mn-lt"/>
        <a:ea typeface="+mn-ea"/>
        <a:cs typeface="+mn-cs"/>
      </a:defRPr>
    </a:lvl7pPr>
    <a:lvl8pPr marL="3200400" algn="l" defTabSz="914400" rtl="0" eaLnBrk="1" latinLnBrk="0" hangingPunct="1">
      <a:defRPr lang="fr-FR" sz="1200" kern="1200">
        <a:solidFill>
          <a:schemeClr val="tx1"/>
        </a:solidFill>
        <a:latin typeface="+mn-lt"/>
        <a:ea typeface="+mn-ea"/>
        <a:cs typeface="+mn-cs"/>
      </a:defRPr>
    </a:lvl8pPr>
    <a:lvl9pPr marL="3657600" algn="l" defTabSz="914400" rtl="0" eaLnBrk="1" latinLnBrk="0" hangingPunct="1">
      <a:defRPr lang="fr-F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a:t>
            </a:fld>
            <a:endParaRPr lang="fr-FR" dirty="0"/>
          </a:p>
        </p:txBody>
      </p:sp>
    </p:spTree>
    <p:extLst>
      <p:ext uri="{BB962C8B-B14F-4D97-AF65-F5344CB8AC3E}">
        <p14:creationId xmlns:p14="http://schemas.microsoft.com/office/powerpoint/2010/main" val="21693858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10</a:t>
            </a:fld>
            <a:endParaRPr lang="fr-FR" dirty="0"/>
          </a:p>
        </p:txBody>
      </p:sp>
    </p:spTree>
    <p:extLst>
      <p:ext uri="{BB962C8B-B14F-4D97-AF65-F5344CB8AC3E}">
        <p14:creationId xmlns:p14="http://schemas.microsoft.com/office/powerpoint/2010/main" val="1616857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11</a:t>
            </a:fld>
            <a:endParaRPr lang="fr-FR" dirty="0"/>
          </a:p>
        </p:txBody>
      </p:sp>
    </p:spTree>
    <p:extLst>
      <p:ext uri="{BB962C8B-B14F-4D97-AF65-F5344CB8AC3E}">
        <p14:creationId xmlns:p14="http://schemas.microsoft.com/office/powerpoint/2010/main" val="2474778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12</a:t>
            </a:fld>
            <a:endParaRPr lang="fr-FR" dirty="0"/>
          </a:p>
        </p:txBody>
      </p:sp>
    </p:spTree>
    <p:extLst>
      <p:ext uri="{BB962C8B-B14F-4D97-AF65-F5344CB8AC3E}">
        <p14:creationId xmlns:p14="http://schemas.microsoft.com/office/powerpoint/2010/main" val="33190867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13</a:t>
            </a:fld>
            <a:endParaRPr lang="fr-FR" dirty="0"/>
          </a:p>
        </p:txBody>
      </p:sp>
    </p:spTree>
    <p:extLst>
      <p:ext uri="{BB962C8B-B14F-4D97-AF65-F5344CB8AC3E}">
        <p14:creationId xmlns:p14="http://schemas.microsoft.com/office/powerpoint/2010/main" val="9658453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14</a:t>
            </a:fld>
            <a:endParaRPr lang="fr-FR" dirty="0"/>
          </a:p>
        </p:txBody>
      </p:sp>
    </p:spTree>
    <p:extLst>
      <p:ext uri="{BB962C8B-B14F-4D97-AF65-F5344CB8AC3E}">
        <p14:creationId xmlns:p14="http://schemas.microsoft.com/office/powerpoint/2010/main" val="399008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2</a:t>
            </a:fld>
            <a:endParaRPr lang="fr-FR"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3</a:t>
            </a:fld>
            <a:endParaRPr lang="fr-FR" dirty="0"/>
          </a:p>
        </p:txBody>
      </p:sp>
    </p:spTree>
    <p:extLst>
      <p:ext uri="{BB962C8B-B14F-4D97-AF65-F5344CB8AC3E}">
        <p14:creationId xmlns:p14="http://schemas.microsoft.com/office/powerpoint/2010/main" val="1938948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4</a:t>
            </a:fld>
            <a:endParaRPr lang="fr-FR" dirty="0"/>
          </a:p>
        </p:txBody>
      </p:sp>
    </p:spTree>
    <p:extLst>
      <p:ext uri="{BB962C8B-B14F-4D97-AF65-F5344CB8AC3E}">
        <p14:creationId xmlns:p14="http://schemas.microsoft.com/office/powerpoint/2010/main" val="3862743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AFB1C3-0490-7266-C62F-65A5661ACDA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E6E8CB5B-C98B-B585-989A-56345BF2EA20}"/>
              </a:ext>
            </a:extLst>
          </p:cNvPr>
          <p:cNvSpPr>
            <a:spLocks noGrp="1" noRot="1" noChangeAspect="1"/>
          </p:cNvSpPr>
          <p:nvPr>
            <p:ph type="sldImg"/>
          </p:nvPr>
        </p:nvSpPr>
        <p:spPr/>
      </p:sp>
      <p:sp>
        <p:nvSpPr>
          <p:cNvPr id="3" name="Espace réservé des commentaires 2">
            <a:extLst>
              <a:ext uri="{FF2B5EF4-FFF2-40B4-BE49-F238E27FC236}">
                <a16:creationId xmlns:a16="http://schemas.microsoft.com/office/drawing/2014/main" id="{1D78AFB0-0C9E-F333-BD66-C5C96FCE873E}"/>
              </a:ext>
            </a:extLst>
          </p:cNvPr>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a:extLst>
              <a:ext uri="{FF2B5EF4-FFF2-40B4-BE49-F238E27FC236}">
                <a16:creationId xmlns:a16="http://schemas.microsoft.com/office/drawing/2014/main" id="{B67767EF-1D3E-55E3-6969-0F2E94976DC5}"/>
              </a:ext>
            </a:extLst>
          </p:cNvPr>
          <p:cNvSpPr>
            <a:spLocks noGrp="1"/>
          </p:cNvSpPr>
          <p:nvPr>
            <p:ph type="sldNum" sz="quarter" idx="5"/>
          </p:nvPr>
        </p:nvSpPr>
        <p:spPr/>
        <p:txBody>
          <a:bodyPr rtlCol="0"/>
          <a:lstStyle>
            <a:defPPr>
              <a:defRPr lang="fr-FR"/>
            </a:defPPr>
          </a:lstStyle>
          <a:p>
            <a:pPr rtl="0"/>
            <a:fld id="{F97DC217-DF71-1A49-B3EA-559F1F43B0FF}" type="slidenum">
              <a:rPr lang="fr-FR" smtClean="0"/>
              <a:t>5</a:t>
            </a:fld>
            <a:endParaRPr lang="fr-FR" dirty="0"/>
          </a:p>
        </p:txBody>
      </p:sp>
    </p:spTree>
    <p:extLst>
      <p:ext uri="{BB962C8B-B14F-4D97-AF65-F5344CB8AC3E}">
        <p14:creationId xmlns:p14="http://schemas.microsoft.com/office/powerpoint/2010/main" val="3035640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6</a:t>
            </a:fld>
            <a:endParaRPr lang="fr-FR" dirty="0"/>
          </a:p>
        </p:txBody>
      </p:sp>
    </p:spTree>
    <p:extLst>
      <p:ext uri="{BB962C8B-B14F-4D97-AF65-F5344CB8AC3E}">
        <p14:creationId xmlns:p14="http://schemas.microsoft.com/office/powerpoint/2010/main" val="41947933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7</a:t>
            </a:fld>
            <a:endParaRPr lang="fr-FR" dirty="0"/>
          </a:p>
        </p:txBody>
      </p:sp>
    </p:spTree>
    <p:extLst>
      <p:ext uri="{BB962C8B-B14F-4D97-AF65-F5344CB8AC3E}">
        <p14:creationId xmlns:p14="http://schemas.microsoft.com/office/powerpoint/2010/main" val="1425159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8</a:t>
            </a:fld>
            <a:endParaRPr lang="fr-FR" dirty="0"/>
          </a:p>
        </p:txBody>
      </p:sp>
    </p:spTree>
    <p:extLst>
      <p:ext uri="{BB962C8B-B14F-4D97-AF65-F5344CB8AC3E}">
        <p14:creationId xmlns:p14="http://schemas.microsoft.com/office/powerpoint/2010/main" val="16390868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defPPr>
              <a:defRPr lang="fr-FR"/>
            </a:defPPr>
          </a:lstStyle>
          <a:p>
            <a:pPr rtl="0"/>
            <a:endParaRPr lang="fr-FR" dirty="0"/>
          </a:p>
        </p:txBody>
      </p:sp>
      <p:sp>
        <p:nvSpPr>
          <p:cNvPr id="4" name="Espace réservé du numéro de diapositive 3"/>
          <p:cNvSpPr>
            <a:spLocks noGrp="1"/>
          </p:cNvSpPr>
          <p:nvPr>
            <p:ph type="sldNum" sz="quarter" idx="5"/>
          </p:nvPr>
        </p:nvSpPr>
        <p:spPr/>
        <p:txBody>
          <a:bodyPr rtlCol="0"/>
          <a:lstStyle>
            <a:defPPr>
              <a:defRPr lang="fr-FR"/>
            </a:defPPr>
          </a:lstStyle>
          <a:p>
            <a:pPr rtl="0"/>
            <a:fld id="{F97DC217-DF71-1A49-B3EA-559F1F43B0FF}" type="slidenum">
              <a:rPr lang="fr-FR" smtClean="0"/>
              <a:t>9</a:t>
            </a:fld>
            <a:endParaRPr lang="fr-FR" dirty="0"/>
          </a:p>
        </p:txBody>
      </p:sp>
    </p:spTree>
    <p:extLst>
      <p:ext uri="{BB962C8B-B14F-4D97-AF65-F5344CB8AC3E}">
        <p14:creationId xmlns:p14="http://schemas.microsoft.com/office/powerpoint/2010/main" val="964844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grpSp>
        <p:nvGrpSpPr>
          <p:cNvPr id="7" name="Groupe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e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1" name="Forme libre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9" name="Forme libre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28" name="Forme libre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rtlCol="0" anchor="b">
            <a:noAutofit/>
          </a:bodyPr>
          <a:lstStyle>
            <a:lvl1pPr algn="l">
              <a:defRPr lang="fr-FR" sz="6000" b="1">
                <a:latin typeface="+mj-lt"/>
              </a:defRPr>
            </a:lvl1pPr>
          </a:lstStyle>
          <a:p>
            <a:pPr rtl="0"/>
            <a:r>
              <a:rPr lang="fr-FR"/>
              <a:t>Cliquez pour ajouter un titre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SmartArt 2">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457200"/>
            <a:ext cx="9692640" cy="1371600"/>
          </a:xfrm>
        </p:spPr>
        <p:txBody>
          <a:bodyPr rtlCol="0" anchor="b">
            <a:noAutofit/>
          </a:bodyPr>
          <a:lstStyle>
            <a:lvl1pPr>
              <a:defRPr lang="fr-FR" sz="4200" b="1">
                <a:latin typeface="+mj-lt"/>
              </a:defRPr>
            </a:lvl1pPr>
          </a:lstStyle>
          <a:p>
            <a:pPr rtl="0"/>
            <a:r>
              <a:rPr lang="fr-FR"/>
              <a:t>Cliquez pour ajouter un titre</a:t>
            </a:r>
          </a:p>
        </p:txBody>
      </p:sp>
      <p:sp>
        <p:nvSpPr>
          <p:cNvPr id="4" name="Espace réservé du contenu 2">
            <a:extLst>
              <a:ext uri="{FF2B5EF4-FFF2-40B4-BE49-F238E27FC236}">
                <a16:creationId xmlns:a16="http://schemas.microsoft.com/office/drawing/2014/main" id="{C45E425B-455F-127B-1647-045FD094F15D}"/>
              </a:ext>
            </a:extLst>
          </p:cNvPr>
          <p:cNvSpPr>
            <a:spLocks noGrp="1"/>
          </p:cNvSpPr>
          <p:nvPr>
            <p:ph idx="10" hasCustomPrompt="1"/>
          </p:nvPr>
        </p:nvSpPr>
        <p:spPr>
          <a:xfrm>
            <a:off x="1167493" y="2087561"/>
            <a:ext cx="2693306" cy="3890543"/>
          </a:xfrm>
        </p:spPr>
        <p:txBody>
          <a:bodyPr rtlCol="0">
            <a:noAutofit/>
          </a:bodyPr>
          <a:lstStyle>
            <a:lvl1pPr marL="0" indent="0">
              <a:buNone/>
              <a:defRPr lang="fr-FR" sz="2000">
                <a:latin typeface="+mn-lt"/>
              </a:defRPr>
            </a:lvl1pPr>
            <a:lvl2pPr marL="457200" indent="0">
              <a:buNone/>
              <a:defRPr lang="fr-FR" sz="2000">
                <a:latin typeface="+mn-lt"/>
              </a:defRPr>
            </a:lvl2pPr>
            <a:lvl3pPr marL="914400" indent="0">
              <a:buNone/>
              <a:defRPr lang="fr-FR" sz="2000">
                <a:latin typeface="+mn-lt"/>
              </a:defRPr>
            </a:lvl3pPr>
            <a:lvl4pPr marL="1371600" indent="0">
              <a:buNone/>
              <a:defRPr lang="fr-FR" sz="2000">
                <a:latin typeface="+mn-lt"/>
              </a:defRPr>
            </a:lvl4pPr>
            <a:lvl5pPr marL="1828800" indent="0">
              <a:buNone/>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4216400" y="2087563"/>
            <a:ext cx="6730274" cy="3890543"/>
          </a:xfrm>
        </p:spPr>
        <p:txBody>
          <a:bodyPr rtlCol="0">
            <a:no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Cliquez pour ajouter du contenu</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dirty="0"/>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1827098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itre et contenu et image 2">
    <p:spTree>
      <p:nvGrpSpPr>
        <p:cNvPr id="1" name=""/>
        <p:cNvGrpSpPr/>
        <p:nvPr/>
      </p:nvGrpSpPr>
      <p:grpSpPr>
        <a:xfrm>
          <a:off x="0" y="0"/>
          <a:ext cx="0" cy="0"/>
          <a:chOff x="0" y="0"/>
          <a:chExt cx="0" cy="0"/>
        </a:xfrm>
      </p:grpSpPr>
      <p:grpSp>
        <p:nvGrpSpPr>
          <p:cNvPr id="14" name="Groupe 13">
            <a:extLst>
              <a:ext uri="{FF2B5EF4-FFF2-40B4-BE49-F238E27FC236}">
                <a16:creationId xmlns:a16="http://schemas.microsoft.com/office/drawing/2014/main" id="{79F46B00-4AE8-52A2-6926-FC2F5DD1FAD4}"/>
              </a:ext>
              <a:ext uri="{C183D7F6-B498-43B3-948B-1728B52AA6E4}">
                <adec:decorative xmlns:adec="http://schemas.microsoft.com/office/drawing/2017/decorative" val="1"/>
              </a:ext>
            </a:extLst>
          </p:cNvPr>
          <p:cNvGrpSpPr/>
          <p:nvPr userDrawn="1"/>
        </p:nvGrpSpPr>
        <p:grpSpPr>
          <a:xfrm>
            <a:off x="-2364" y="0"/>
            <a:ext cx="12194364" cy="6858000"/>
            <a:chOff x="-2364" y="0"/>
            <a:chExt cx="12194364" cy="6858000"/>
          </a:xfrm>
        </p:grpSpPr>
        <p:sp>
          <p:nvSpPr>
            <p:cNvPr id="4" name="Forme libre 3">
              <a:extLst>
                <a:ext uri="{FF2B5EF4-FFF2-40B4-BE49-F238E27FC236}">
                  <a16:creationId xmlns:a16="http://schemas.microsoft.com/office/drawing/2014/main" id="{6A7F6A3F-E1DD-A246-9A6D-5F9B18BA2588}"/>
                </a:ext>
              </a:extLst>
            </p:cNvPr>
            <p:cNvSpPr/>
            <p:nvPr userDrawn="1"/>
          </p:nvSpPr>
          <p:spPr>
            <a:xfrm rot="5400000">
              <a:off x="8580896" y="0"/>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5" name="Forme libre 4">
              <a:extLst>
                <a:ext uri="{FF2B5EF4-FFF2-40B4-BE49-F238E27FC236}">
                  <a16:creationId xmlns:a16="http://schemas.microsoft.com/office/drawing/2014/main" id="{055FD0FC-C8FF-6741-A364-A29CDC6F9495}"/>
                </a:ext>
              </a:extLst>
            </p:cNvPr>
            <p:cNvSpPr/>
            <p:nvPr userDrawn="1"/>
          </p:nvSpPr>
          <p:spPr>
            <a:xfrm>
              <a:off x="-2364"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2587417"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5549489" y="457199"/>
            <a:ext cx="5943599" cy="1920240"/>
          </a:xfrm>
        </p:spPr>
        <p:txBody>
          <a:bodyPr rtlCol="0" anchor="b">
            <a:noAutofit/>
          </a:bodyPr>
          <a:lstStyle>
            <a:lvl1pPr>
              <a:defRPr lang="fr-FR" sz="4200" b="1">
                <a:latin typeface="+mj-lt"/>
              </a:defRPr>
            </a:lvl1pPr>
          </a:lstStyle>
          <a:p>
            <a:pPr rtl="0"/>
            <a:r>
              <a:rPr lang="fr-FR"/>
              <a:t>Cliquez pour ajouter un titre</a:t>
            </a:r>
          </a:p>
        </p:txBody>
      </p:sp>
      <p:sp>
        <p:nvSpPr>
          <p:cNvPr id="15" name="Espace réservé du contenu 2">
            <a:extLst>
              <a:ext uri="{FF2B5EF4-FFF2-40B4-BE49-F238E27FC236}">
                <a16:creationId xmlns:a16="http://schemas.microsoft.com/office/drawing/2014/main" id="{6BBDFA0C-B372-969D-6C8A-F664A4BF8D41}"/>
              </a:ext>
            </a:extLst>
          </p:cNvPr>
          <p:cNvSpPr>
            <a:spLocks noGrp="1" noChangeAspect="1"/>
          </p:cNvSpPr>
          <p:nvPr>
            <p:ph idx="17" hasCustomPrompt="1"/>
          </p:nvPr>
        </p:nvSpPr>
        <p:spPr>
          <a:xfrm>
            <a:off x="823108" y="640080"/>
            <a:ext cx="4297680" cy="4297680"/>
          </a:xfrm>
          <a:prstGeom prst="ellipse">
            <a:avLst/>
          </a:prstGeom>
          <a:solidFill>
            <a:schemeClr val="accent2"/>
          </a:solidFill>
        </p:spPr>
        <p:txBody>
          <a:bodyPr rtlCol="0" anchor="ctr" anchorCtr="0">
            <a:noAutofit/>
          </a:bodyPr>
          <a:lstStyle>
            <a:lvl1pPr marL="0" indent="0" algn="ctr">
              <a:buFont typeface="Arial" panose="020B0604020202020204" pitchFamily="34" charset="0"/>
              <a:buNone/>
              <a:defRPr lang="fr-FR" sz="2000">
                <a:latin typeface="+mn-lt"/>
              </a:defRPr>
            </a:lvl1pPr>
            <a:lvl2pPr marL="347663" indent="0" algn="ctr">
              <a:buFont typeface="Arial" panose="020B0604020202020204" pitchFamily="34" charset="0"/>
              <a:buNone/>
              <a:defRPr lang="fr-FR" sz="2000">
                <a:latin typeface="+mn-lt"/>
              </a:defRPr>
            </a:lvl2pPr>
            <a:lvl3pPr marL="685800" indent="0" algn="ctr">
              <a:buFont typeface="Arial" panose="020B0604020202020204" pitchFamily="34" charset="0"/>
              <a:buNone/>
              <a:defRPr lang="fr-FR" sz="2000">
                <a:latin typeface="+mn-lt"/>
              </a:defRPr>
            </a:lvl3pPr>
            <a:lvl4pPr marL="914400" indent="0" algn="ctr">
              <a:buFont typeface="Arial" panose="020B0604020202020204" pitchFamily="34" charset="0"/>
              <a:buNone/>
              <a:defRPr lang="fr-FR" sz="2000">
                <a:latin typeface="+mn-lt"/>
              </a:defRPr>
            </a:lvl4pPr>
            <a:lvl5pPr marL="1143000" indent="0" algn="ctr">
              <a:buFont typeface="Arial" panose="020B0604020202020204" pitchFamily="34" charset="0"/>
              <a:buNone/>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67114" cy="365125"/>
          </a:xfrm>
          <a:prstGeom prst="rect">
            <a:avLst/>
          </a:prstGeom>
        </p:spPr>
        <p:txBody>
          <a:bodyPr vert="horz" lIns="91440" tIns="45720" rIns="91440" bIns="45720" rtlCol="0" anchor="ctr">
            <a:noAutofit/>
          </a:bodyPr>
          <a:lstStyle>
            <a:lvl1pPr algn="l">
              <a:defRPr lang="fr-FR" sz="1200">
                <a:solidFill>
                  <a:schemeClr val="accent2"/>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dirty="0"/>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a:t>‹N°›</a:t>
            </a:fld>
            <a:endParaRPr lang="fr-FR" dirty="0"/>
          </a:p>
        </p:txBody>
      </p:sp>
      <p:sp>
        <p:nvSpPr>
          <p:cNvPr id="3" name="Espace réservé du contenu 2">
            <a:extLst>
              <a:ext uri="{FF2B5EF4-FFF2-40B4-BE49-F238E27FC236}">
                <a16:creationId xmlns:a16="http://schemas.microsoft.com/office/drawing/2014/main" id="{99A8D2CC-EE75-85FA-1577-88C0BEC7B10C}"/>
              </a:ext>
            </a:extLst>
          </p:cNvPr>
          <p:cNvSpPr>
            <a:spLocks noGrp="1"/>
          </p:cNvSpPr>
          <p:nvPr>
            <p:ph idx="15" hasCustomPrompt="1"/>
          </p:nvPr>
        </p:nvSpPr>
        <p:spPr>
          <a:xfrm>
            <a:off x="5549490" y="2706369"/>
            <a:ext cx="5943600" cy="3383279"/>
          </a:xfrm>
        </p:spPr>
        <p:txBody>
          <a:bodyPr rtlCol="0">
            <a:normAutofit/>
          </a:bodyPr>
          <a:lstStyle>
            <a:lvl1pPr marL="283464" indent="-283464">
              <a:spcBef>
                <a:spcPts val="1000"/>
              </a:spcBef>
              <a:buFont typeface="Arial" panose="020B0604020202020204" pitchFamily="34" charset="0"/>
              <a:buChar char="•"/>
              <a:defRPr lang="fr-FR" sz="2000">
                <a:solidFill>
                  <a:schemeClr val="tx1"/>
                </a:solidFill>
                <a:latin typeface="+mn-lt"/>
              </a:defRPr>
            </a:lvl1pPr>
            <a:lvl2pPr marL="566928" indent="-283464">
              <a:spcBef>
                <a:spcPts val="1000"/>
              </a:spcBef>
              <a:buFont typeface="Arial" panose="020B0604020202020204" pitchFamily="34" charset="0"/>
              <a:buChar char="•"/>
              <a:defRPr lang="fr-FR" sz="2000">
                <a:solidFill>
                  <a:schemeClr val="tx1"/>
                </a:solidFill>
                <a:latin typeface="+mn-lt"/>
              </a:defRPr>
            </a:lvl2pPr>
            <a:lvl3pPr marL="850392" indent="-283464">
              <a:spcBef>
                <a:spcPts val="1000"/>
              </a:spcBef>
              <a:buFont typeface="Arial" panose="020B0604020202020204" pitchFamily="34" charset="0"/>
              <a:buChar char="•"/>
              <a:defRPr lang="fr-FR" sz="2000">
                <a:solidFill>
                  <a:schemeClr val="tx1"/>
                </a:solidFill>
                <a:latin typeface="+mn-lt"/>
              </a:defRPr>
            </a:lvl3pPr>
            <a:lvl4pPr marL="1133856" indent="-283464">
              <a:spcBef>
                <a:spcPts val="1000"/>
              </a:spcBef>
              <a:buFont typeface="Arial" panose="020B0604020202020204" pitchFamily="34" charset="0"/>
              <a:buChar char="•"/>
              <a:defRPr lang="fr-FR" sz="2000">
                <a:solidFill>
                  <a:schemeClr val="tx1"/>
                </a:solidFill>
                <a:latin typeface="+mn-lt"/>
              </a:defRPr>
            </a:lvl4pPr>
            <a:lvl5pPr marL="1463040" indent="-283464">
              <a:spcBef>
                <a:spcPts val="1000"/>
              </a:spcBef>
              <a:buFont typeface="Arial" panose="020B0604020202020204" pitchFamily="34" charset="0"/>
              <a:buChar char="•"/>
              <a:defRPr lang="fr-FR" sz="2000">
                <a:solidFill>
                  <a:schemeClr val="tx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Tree>
    <p:extLst>
      <p:ext uri="{BB962C8B-B14F-4D97-AF65-F5344CB8AC3E}">
        <p14:creationId xmlns:p14="http://schemas.microsoft.com/office/powerpoint/2010/main" val="525656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Graphique ">
    <p:bg>
      <p:bgPr>
        <a:solidFill>
          <a:schemeClr val="accent2"/>
        </a:solidFill>
        <a:effectLst/>
      </p:bgPr>
    </p:bg>
    <p:spTree>
      <p:nvGrpSpPr>
        <p:cNvPr id="1" name=""/>
        <p:cNvGrpSpPr/>
        <p:nvPr/>
      </p:nvGrpSpPr>
      <p:grpSpPr>
        <a:xfrm>
          <a:off x="0" y="0"/>
          <a:ext cx="0" cy="0"/>
          <a:chOff x="0" y="0"/>
          <a:chExt cx="0" cy="0"/>
        </a:xfrm>
      </p:grpSpPr>
      <p:grpSp>
        <p:nvGrpSpPr>
          <p:cNvPr id="9" name="Groupe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orme libre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4" name="Forme libre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rtlCol="0">
            <a:no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dirty="0"/>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3"/>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31909451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Diapositive de fin">
    <p:spTree>
      <p:nvGrpSpPr>
        <p:cNvPr id="1" name=""/>
        <p:cNvGrpSpPr/>
        <p:nvPr/>
      </p:nvGrpSpPr>
      <p:grpSpPr>
        <a:xfrm>
          <a:off x="0" y="0"/>
          <a:ext cx="0" cy="0"/>
          <a:chOff x="0" y="0"/>
          <a:chExt cx="0" cy="0"/>
        </a:xfrm>
      </p:grpSpPr>
      <p:grpSp>
        <p:nvGrpSpPr>
          <p:cNvPr id="5" name="Groupe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grpSp>
          <p:nvGrpSpPr>
            <p:cNvPr id="6" name="Groupe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22" name="Forme libre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7" name="Forme libre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rtlCol="0" anchor="b">
            <a:noAutofit/>
          </a:bodyPr>
          <a:lstStyle>
            <a:lvl1pPr algn="l">
              <a:defRPr lang="fr-FR" sz="6000" b="1">
                <a:latin typeface="+mj-lt"/>
              </a:defRPr>
            </a:lvl1pPr>
          </a:lstStyle>
          <a:p>
            <a:pPr rtl="0"/>
            <a:r>
              <a:rPr lang="fr-FR"/>
              <a:t>Cliquez pour ajouter un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rtlCol="0" anchor="t" anchorCtr="0">
            <a:normAutofit/>
          </a:bodyPr>
          <a:lstStyle>
            <a:lvl1pPr marL="0" indent="0" algn="l">
              <a:buNone/>
              <a:defRPr lang="fr-FR" sz="2800">
                <a:latin typeface="+mn-lt"/>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lvl="0" rtl="0"/>
            <a:r>
              <a:rPr lang="fr-FR"/>
              <a:t>Cliquer pour ajouter du texte</a:t>
            </a:r>
          </a:p>
        </p:txBody>
      </p:sp>
    </p:spTree>
    <p:extLst>
      <p:ext uri="{BB962C8B-B14F-4D97-AF65-F5344CB8AC3E}">
        <p14:creationId xmlns:p14="http://schemas.microsoft.com/office/powerpoint/2010/main" val="2544706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5" name="Forme libre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sp>
          <p:nvSpPr>
            <p:cNvPr id="6" name="Forme libre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9" name="Groupe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rtlCol="0">
            <a:normAutofit/>
          </a:bodyPr>
          <a:lstStyle>
            <a:lvl1pPr marL="0" indent="0">
              <a:buNone/>
              <a:defRPr lang="fr-FR">
                <a:latin typeface="+mn-lt"/>
              </a:defRPr>
            </a:lvl1pPr>
            <a:lvl2pPr marL="457200" indent="0">
              <a:buNone/>
              <a:defRPr lang="fr-FR">
                <a:latin typeface="+mn-lt"/>
              </a:defRPr>
            </a:lvl2pPr>
            <a:lvl3pPr marL="914400" indent="0">
              <a:buNone/>
              <a:defRPr lang="fr-FR">
                <a:latin typeface="+mn-lt"/>
              </a:defRPr>
            </a:lvl3pPr>
            <a:lvl4pPr marL="1371600" indent="0">
              <a:buNone/>
              <a:defRPr lang="fr-FR">
                <a:latin typeface="+mn-lt"/>
              </a:defRPr>
            </a:lvl4pPr>
            <a:lvl5pPr marL="1828800" indent="0">
              <a:buNone/>
              <a:defRPr lang="fr-FR">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dirty="0"/>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re et image droite">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flipH="1">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5" name="Forme libre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sp>
          <p:nvSpPr>
            <p:cNvPr id="6" name="Forme libre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9" name="Groupe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71600"/>
            <a:ext cx="5486400" cy="4114800"/>
          </a:xfrm>
        </p:spPr>
        <p:txBody>
          <a:bodyPr rtlCol="0" anchor="ctr" anchorCtr="0">
            <a:noAutofit/>
          </a:bodyPr>
          <a:lstStyle>
            <a:lvl1pPr>
              <a:defRPr lang="fr-FR" sz="6000" b="1">
                <a:latin typeface="+mj-lt"/>
              </a:defRPr>
            </a:lvl1pPr>
          </a:lstStyle>
          <a:p>
            <a:pPr rtl="0"/>
            <a:r>
              <a:rPr lang="fr-FR"/>
              <a:t>Cliquez pour ajouter un titre</a:t>
            </a:r>
          </a:p>
        </p:txBody>
      </p:sp>
      <p:sp>
        <p:nvSpPr>
          <p:cNvPr id="15" name="Espace réservé d’image 14">
            <a:extLst>
              <a:ext uri="{FF2B5EF4-FFF2-40B4-BE49-F238E27FC236}">
                <a16:creationId xmlns:a16="http://schemas.microsoft.com/office/drawing/2014/main" id="{3124234B-E1C4-2616-9993-A23142AA69B2}"/>
              </a:ext>
            </a:extLst>
          </p:cNvPr>
          <p:cNvSpPr>
            <a:spLocks noGrp="1"/>
          </p:cNvSpPr>
          <p:nvPr>
            <p:ph type="pic" sz="quarter" idx="10"/>
          </p:nvPr>
        </p:nvSpPr>
        <p:spPr>
          <a:xfrm>
            <a:off x="7183438" y="1168400"/>
            <a:ext cx="4500562" cy="4521200"/>
          </a:xfrm>
          <a:prstGeom prst="ellipse">
            <a:avLst/>
          </a:prstGeom>
          <a:solidFill>
            <a:schemeClr val="accent2"/>
          </a:solidFill>
        </p:spPr>
        <p:txBody>
          <a:bodyPr rtlCol="0"/>
          <a:lstStyle>
            <a:lvl1pPr marL="0" indent="0" algn="ctr">
              <a:buNone/>
              <a:defRPr lang="fr-FR" sz="2000"/>
            </a:lvl1pPr>
          </a:lstStyle>
          <a:p>
            <a:pPr rtl="0"/>
            <a:r>
              <a:rPr lang="fr-FR"/>
              <a:t>Cliquez sur l'icône pour ajouter une image</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dirty="0"/>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2491266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Titre et image de gauche">
    <p:spTree>
      <p:nvGrpSpPr>
        <p:cNvPr id="1" name=""/>
        <p:cNvGrpSpPr/>
        <p:nvPr/>
      </p:nvGrpSpPr>
      <p:grpSpPr>
        <a:xfrm>
          <a:off x="0" y="0"/>
          <a:ext cx="0" cy="0"/>
          <a:chOff x="0" y="0"/>
          <a:chExt cx="0" cy="0"/>
        </a:xfrm>
      </p:grpSpPr>
      <p:grpSp>
        <p:nvGrpSpPr>
          <p:cNvPr id="13" name="Groupe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5" name="Forme libre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sp>
          <p:nvSpPr>
            <p:cNvPr id="6" name="Forme libre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9" name="Groupe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5943600" y="457200"/>
            <a:ext cx="5120640" cy="3200400"/>
          </a:xfrm>
        </p:spPr>
        <p:txBody>
          <a:bodyPr rtlCol="0" anchor="b" anchorCtr="0">
            <a:noAutofit/>
          </a:bodyPr>
          <a:lstStyle>
            <a:lvl1pPr>
              <a:defRPr lang="fr-FR" sz="6000" b="1">
                <a:latin typeface="+mj-lt"/>
              </a:defRPr>
            </a:lvl1pPr>
          </a:lstStyle>
          <a:p>
            <a:pPr rtl="0"/>
            <a:r>
              <a:rPr lang="fr-FR"/>
              <a:t>Cliquez pour ajouter un titre</a:t>
            </a:r>
          </a:p>
        </p:txBody>
      </p:sp>
      <p:sp>
        <p:nvSpPr>
          <p:cNvPr id="3" name="Sous-titre 2">
            <a:extLst>
              <a:ext uri="{FF2B5EF4-FFF2-40B4-BE49-F238E27FC236}">
                <a16:creationId xmlns:a16="http://schemas.microsoft.com/office/drawing/2014/main" id="{8763DBBF-E63D-81E5-E7CE-32F6F2C2F935}"/>
              </a:ext>
            </a:extLst>
          </p:cNvPr>
          <p:cNvSpPr>
            <a:spLocks noGrp="1"/>
          </p:cNvSpPr>
          <p:nvPr>
            <p:ph type="subTitle" idx="1" hasCustomPrompt="1"/>
          </p:nvPr>
        </p:nvSpPr>
        <p:spPr>
          <a:xfrm>
            <a:off x="5943598" y="3657600"/>
            <a:ext cx="5120640" cy="1828800"/>
          </a:xfrm>
        </p:spPr>
        <p:txBody>
          <a:bodyPr rtlCol="0" anchor="t" anchorCtr="0">
            <a:noAutofit/>
          </a:bodyPr>
          <a:lstStyle>
            <a:lvl1pPr marL="0" indent="0" algn="l">
              <a:buNone/>
              <a:defRPr lang="fr-FR" sz="3200">
                <a:latin typeface="+mn-lt"/>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
        <p:nvSpPr>
          <p:cNvPr id="15" name="Espace réservé d’image 14">
            <a:extLst>
              <a:ext uri="{FF2B5EF4-FFF2-40B4-BE49-F238E27FC236}">
                <a16:creationId xmlns:a16="http://schemas.microsoft.com/office/drawing/2014/main" id="{64033732-ADA1-C540-7276-3FF5CDEF2C5E}"/>
              </a:ext>
            </a:extLst>
          </p:cNvPr>
          <p:cNvSpPr>
            <a:spLocks noGrp="1"/>
          </p:cNvSpPr>
          <p:nvPr>
            <p:ph type="pic" sz="quarter" idx="10"/>
          </p:nvPr>
        </p:nvSpPr>
        <p:spPr>
          <a:xfrm>
            <a:off x="904238" y="1157224"/>
            <a:ext cx="4500562" cy="4521200"/>
          </a:xfrm>
          <a:prstGeom prst="ellipse">
            <a:avLst/>
          </a:prstGeom>
          <a:solidFill>
            <a:schemeClr val="accent2"/>
          </a:solidFill>
        </p:spPr>
        <p:txBody>
          <a:bodyPr rtlCol="0"/>
          <a:lstStyle>
            <a:lvl1pPr marL="0" indent="0" algn="ctr">
              <a:buNone/>
              <a:defRPr lang="fr-FR" sz="2000"/>
            </a:lvl1pPr>
          </a:lstStyle>
          <a:p>
            <a:pPr rtl="0"/>
            <a:r>
              <a:rPr lang="fr-FR"/>
              <a:t>Cliquez sur l'icône pour ajouter une image</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dirty="0"/>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3823856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contenu 2">
    <p:bg>
      <p:bgPr>
        <a:solidFill>
          <a:schemeClr val="accent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5" name="Forme libre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13" name="Titr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rtlCol="0">
            <a:normAutofit/>
          </a:bodyPr>
          <a:lstStyle>
            <a:lvl1pPr marL="342900" indent="-283464">
              <a:spcBef>
                <a:spcPts val="1000"/>
              </a:spcBef>
              <a:buFont typeface="Arial" panose="020B0604020202020204" pitchFamily="34" charset="0"/>
              <a:buChar char="•"/>
              <a:defRPr lang="fr-FR" sz="2000">
                <a:solidFill>
                  <a:schemeClr val="bg1"/>
                </a:solidFill>
                <a:latin typeface="+mn-lt"/>
              </a:defRPr>
            </a:lvl1pPr>
            <a:lvl2pPr marL="566928" indent="-283464">
              <a:spcBef>
                <a:spcPts val="1000"/>
              </a:spcBef>
              <a:buFont typeface="Arial" panose="020B0604020202020204" pitchFamily="34" charset="0"/>
              <a:buChar char="•"/>
              <a:defRPr lang="fr-FR" sz="2000">
                <a:solidFill>
                  <a:schemeClr val="bg1"/>
                </a:solidFill>
                <a:latin typeface="+mn-lt"/>
              </a:defRPr>
            </a:lvl2pPr>
            <a:lvl3pPr marL="850392" indent="-283464">
              <a:spcBef>
                <a:spcPts val="1000"/>
              </a:spcBef>
              <a:buFont typeface="Arial" panose="020B0604020202020204" pitchFamily="34" charset="0"/>
              <a:buChar char="•"/>
              <a:defRPr lang="fr-FR" sz="2000">
                <a:solidFill>
                  <a:schemeClr val="bg1"/>
                </a:solidFill>
                <a:latin typeface="+mn-lt"/>
              </a:defRPr>
            </a:lvl3pPr>
            <a:lvl4pPr marL="1097280" indent="-283464">
              <a:spcBef>
                <a:spcPts val="1000"/>
              </a:spcBef>
              <a:buFont typeface="Arial" panose="020B0604020202020204" pitchFamily="34" charset="0"/>
              <a:buChar char="•"/>
              <a:defRPr lang="fr-FR" sz="2000">
                <a:solidFill>
                  <a:schemeClr val="bg1"/>
                </a:solidFill>
                <a:latin typeface="+mn-lt"/>
              </a:defRPr>
            </a:lvl4pPr>
            <a:lvl5pPr marL="1371600"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fr-FR">
                <a:solidFill>
                  <a:schemeClr val="accent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fr-FR">
                <a:solidFill>
                  <a:schemeClr val="accent2"/>
                </a:solidFill>
                <a:latin typeface="+mn-lt"/>
              </a:defRPr>
            </a:lvl1pPr>
          </a:lstStyle>
          <a:p>
            <a:pPr rtl="0"/>
            <a:endParaRPr lang="fr-FR" dirty="0"/>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fr-FR">
                <a:solidFill>
                  <a:schemeClr val="accent3"/>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2883176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re de la section">
    <p:spTree>
      <p:nvGrpSpPr>
        <p:cNvPr id="1" name=""/>
        <p:cNvGrpSpPr/>
        <p:nvPr/>
      </p:nvGrpSpPr>
      <p:grpSpPr>
        <a:xfrm>
          <a:off x="0" y="0"/>
          <a:ext cx="0" cy="0"/>
          <a:chOff x="0" y="0"/>
          <a:chExt cx="0" cy="0"/>
        </a:xfrm>
      </p:grpSpPr>
      <p:grpSp>
        <p:nvGrpSpPr>
          <p:cNvPr id="4" name="Groupe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orme libre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6" name="Groupe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orme libre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6" name="Forme libre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17" name="Forme libre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8" name="Forme libre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2" name="Titr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rtlCol="0" anchor="b">
            <a:noAutofit/>
          </a:bodyPr>
          <a:lstStyle>
            <a:lvl1pPr algn="l">
              <a:defRPr lang="fr-FR" sz="6000" b="1">
                <a:solidFill>
                  <a:schemeClr val="bg1"/>
                </a:solidFill>
                <a:latin typeface="+mj-lt"/>
              </a:defRPr>
            </a:lvl1pPr>
          </a:lstStyle>
          <a:p>
            <a:pPr rtl="0"/>
            <a:r>
              <a:rPr lang="fr-FR"/>
              <a:t>Cliquez pour ajouter un titre</a:t>
            </a:r>
          </a:p>
        </p:txBody>
      </p:sp>
      <p:sp>
        <p:nvSpPr>
          <p:cNvPr id="3" name="Sous-titr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rtlCol="0" anchor="ctr" anchorCtr="0">
            <a:noAutofit/>
          </a:bodyPr>
          <a:lstStyle>
            <a:lvl1pPr marL="0" indent="0" algn="l">
              <a:buNone/>
              <a:defRPr lang="fr-FR" sz="3200">
                <a:solidFill>
                  <a:schemeClr val="bg1"/>
                </a:solidFill>
                <a:latin typeface="+mn-lt"/>
              </a:defRPr>
            </a:lvl1pPr>
            <a:lvl2pPr marL="457200" indent="0" algn="ctr">
              <a:buNone/>
              <a:defRPr lang="fr-FR" sz="2000"/>
            </a:lvl2pPr>
            <a:lvl3pPr marL="914400" indent="0" algn="ctr">
              <a:buNone/>
              <a:defRPr lang="fr-FR" sz="1800"/>
            </a:lvl3pPr>
            <a:lvl4pPr marL="1371600" indent="0" algn="ctr">
              <a:buNone/>
              <a:defRPr lang="fr-FR" sz="1600"/>
            </a:lvl4pPr>
            <a:lvl5pPr marL="1828800" indent="0" algn="ctr">
              <a:buNone/>
              <a:defRPr lang="fr-FR" sz="1600"/>
            </a:lvl5pPr>
            <a:lvl6pPr marL="2286000" indent="0" algn="ctr">
              <a:buNone/>
              <a:defRPr lang="fr-FR" sz="1600"/>
            </a:lvl6pPr>
            <a:lvl7pPr marL="2743200" indent="0" algn="ctr">
              <a:buNone/>
              <a:defRPr lang="fr-FR" sz="1600"/>
            </a:lvl7pPr>
            <a:lvl8pPr marL="3200400" indent="0" algn="ctr">
              <a:buNone/>
              <a:defRPr lang="fr-FR" sz="1600"/>
            </a:lvl8pPr>
            <a:lvl9pPr marL="3657600" indent="0" algn="ctr">
              <a:buNone/>
              <a:defRPr lang="fr-FR" sz="1600"/>
            </a:lvl9pPr>
          </a:lstStyle>
          <a:p>
            <a:pPr rtl="0"/>
            <a:r>
              <a:rPr lang="fr-FR"/>
              <a:t>Cliquez pour ajouter un sous-titre</a:t>
            </a:r>
          </a:p>
        </p:txBody>
      </p:sp>
    </p:spTree>
    <p:extLst>
      <p:ext uri="{BB962C8B-B14F-4D97-AF65-F5344CB8AC3E}">
        <p14:creationId xmlns:p14="http://schemas.microsoft.com/office/powerpoint/2010/main" val="9865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re et contenu de 2 colonnes">
    <p:spTree>
      <p:nvGrpSpPr>
        <p:cNvPr id="1" name=""/>
        <p:cNvGrpSpPr/>
        <p:nvPr/>
      </p:nvGrpSpPr>
      <p:grpSpPr>
        <a:xfrm>
          <a:off x="0" y="0"/>
          <a:ext cx="0" cy="0"/>
          <a:chOff x="0" y="0"/>
          <a:chExt cx="0" cy="0"/>
        </a:xfrm>
      </p:grpSpPr>
      <p:grpSp>
        <p:nvGrpSpPr>
          <p:cNvPr id="16" name="Groupe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5" name="Forme libre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6" name="Forme libre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nvGrpSpPr>
            <p:cNvPr id="9" name="Groupe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orme libre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sp>
            <p:nvSpPr>
              <p:cNvPr id="8" name="Forme libre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latin typeface="+mn-lt"/>
                </a:endParaRPr>
              </a:p>
            </p:txBody>
          </p:sp>
        </p:gr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rtlCol="0" anchor="b">
            <a:noAutofit/>
          </a:bodyPr>
          <a:lstStyle>
            <a:lvl1pPr>
              <a:defRPr lang="fr-FR" sz="4200" b="1">
                <a:latin typeface="+mj-lt"/>
              </a:defRPr>
            </a:lvl1pPr>
          </a:lstStyle>
          <a:p>
            <a:pPr rtl="0"/>
            <a:r>
              <a:rPr lang="fr-FR"/>
              <a:t>Cliquez pour ajouter un titre</a:t>
            </a:r>
          </a:p>
        </p:txBody>
      </p:sp>
      <p:sp>
        <p:nvSpPr>
          <p:cNvPr id="3" name="Espace réservé du contenu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rtlCol="0">
            <a:normAutofit/>
          </a:bodyPr>
          <a:lstStyle>
            <a:lvl1pPr marL="0" indent="0">
              <a:spcBef>
                <a:spcPts val="1000"/>
              </a:spcBef>
              <a:buFont typeface="Arial" panose="020B0604020202020204" pitchFamily="34" charset="0"/>
              <a:buNone/>
              <a:defRPr lang="fr-FR" sz="2000">
                <a:latin typeface="+mn-lt"/>
              </a:defRPr>
            </a:lvl1pPr>
            <a:lvl2pPr marL="283464" indent="-283464">
              <a:spcBef>
                <a:spcPts val="1000"/>
              </a:spcBef>
              <a:buFont typeface="Arial" panose="020B0604020202020204" pitchFamily="34" charset="0"/>
              <a:buChar char="•"/>
              <a:defRPr lang="fr-FR" sz="2000">
                <a:latin typeface="+mn-lt"/>
              </a:defRPr>
            </a:lvl2pPr>
            <a:lvl3pPr marL="566928" indent="-283464">
              <a:spcBef>
                <a:spcPts val="1000"/>
              </a:spcBef>
              <a:buFont typeface="Arial" panose="020B0604020202020204" pitchFamily="34" charset="0"/>
              <a:buChar char="•"/>
              <a:defRPr lang="fr-FR" sz="2000">
                <a:latin typeface="+mn-lt"/>
              </a:defRPr>
            </a:lvl3pPr>
            <a:lvl4pPr marL="850392" indent="-283464">
              <a:spcBef>
                <a:spcPts val="1000"/>
              </a:spcBef>
              <a:buFont typeface="Arial" panose="020B0604020202020204" pitchFamily="34" charset="0"/>
              <a:buChar char="•"/>
              <a:defRPr lang="fr-FR" sz="2000">
                <a:latin typeface="+mn-lt"/>
              </a:defRPr>
            </a:lvl4pPr>
            <a:lvl5pPr marL="1133856" indent="-283464">
              <a:spcBef>
                <a:spcPts val="1000"/>
              </a:spcBef>
              <a:buFont typeface="Arial" panose="020B0604020202020204" pitchFamily="34" charset="0"/>
              <a:buChar char="•"/>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3" name="Espace réservé du contenu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fr-FR" sz="2000">
                <a:latin typeface="+mn-lt"/>
              </a:defRPr>
            </a:lvl1pPr>
            <a:lvl2pPr marL="283464" indent="-283464">
              <a:spcBef>
                <a:spcPts val="1000"/>
              </a:spcBef>
              <a:buFont typeface="Arial" panose="020B0604020202020204" pitchFamily="34" charset="0"/>
              <a:buChar char="•"/>
              <a:defRPr lang="fr-FR" sz="2000">
                <a:latin typeface="+mn-lt"/>
              </a:defRPr>
            </a:lvl2pPr>
            <a:lvl3pPr marL="566928" indent="-283464">
              <a:spcBef>
                <a:spcPts val="1000"/>
              </a:spcBef>
              <a:buFont typeface="Arial" panose="020B0604020202020204" pitchFamily="34" charset="0"/>
              <a:buChar char="•"/>
              <a:defRPr lang="fr-FR" sz="2000">
                <a:latin typeface="+mn-lt"/>
              </a:defRPr>
            </a:lvl3pPr>
            <a:lvl4pPr marL="850392" indent="-283464">
              <a:spcBef>
                <a:spcPts val="1000"/>
              </a:spcBef>
              <a:buFont typeface="Arial" panose="020B0604020202020204" pitchFamily="34" charset="0"/>
              <a:buChar char="•"/>
              <a:defRPr lang="fr-FR" sz="2000">
                <a:latin typeface="+mn-lt"/>
              </a:defRPr>
            </a:lvl4pPr>
            <a:lvl5pPr marL="1133856" indent="-283464">
              <a:spcBef>
                <a:spcPts val="1000"/>
              </a:spcBef>
              <a:buFont typeface="Arial" panose="020B0604020202020204" pitchFamily="34" charset="0"/>
              <a:buChar char="•"/>
              <a:defRPr lang="fr-FR" sz="2000">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3"/>
                </a:solidFill>
                <a:latin typeface="+mn-lt"/>
              </a:defRPr>
            </a:lvl1pPr>
          </a:lstStyle>
          <a:p>
            <a:pPr rtl="0"/>
            <a:endParaRPr lang="fr-FR" dirty="0"/>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767843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re et 2 contenus">
    <p:bg>
      <p:bgPr>
        <a:solidFill>
          <a:schemeClr val="accent1"/>
        </a:solidFill>
        <a:effectLst/>
      </p:bgPr>
    </p:bg>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orme libre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5" name="Forme libre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2" name="Titr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rtlCol="0" anchor="b">
            <a:noAutofit/>
          </a:bodyPr>
          <a:lstStyle>
            <a:lvl1pPr>
              <a:defRPr lang="fr-FR" sz="4200" b="1">
                <a:solidFill>
                  <a:schemeClr val="bg1"/>
                </a:solidFill>
                <a:latin typeface="+mj-lt"/>
              </a:defRPr>
            </a:lvl1pPr>
          </a:lstStyle>
          <a:p>
            <a:pPr rtl="0"/>
            <a:r>
              <a:rPr lang="fr-FR"/>
              <a:t>Cliquez pour ajouter un titre</a:t>
            </a:r>
          </a:p>
        </p:txBody>
      </p:sp>
      <p:sp>
        <p:nvSpPr>
          <p:cNvPr id="14" name="Espace réservé du contenu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rtlCol="0">
            <a:normAutofit/>
          </a:bodyPr>
          <a:lstStyle>
            <a:lvl1pPr marL="530352" indent="-530352">
              <a:spcBef>
                <a:spcPts val="1000"/>
              </a:spcBef>
              <a:buFont typeface="+mj-lt"/>
              <a:buAutoNum type="arabicPeriod"/>
              <a:defRPr lang="fr-FR" sz="2000">
                <a:solidFill>
                  <a:schemeClr val="bg1"/>
                </a:solidFill>
                <a:latin typeface="+mn-lt"/>
              </a:defRPr>
            </a:lvl1pPr>
            <a:lvl2pPr marL="1097280" indent="-530352">
              <a:spcBef>
                <a:spcPts val="1000"/>
              </a:spcBef>
              <a:buFont typeface="+mj-lt"/>
              <a:buAutoNum type="alphaLcPeriod"/>
              <a:defRPr lang="fr-FR" sz="2000">
                <a:solidFill>
                  <a:schemeClr val="bg1"/>
                </a:solidFill>
                <a:latin typeface="+mn-lt"/>
              </a:defRPr>
            </a:lvl2pPr>
            <a:lvl3pPr marL="1645920" indent="-530352">
              <a:spcBef>
                <a:spcPts val="1000"/>
              </a:spcBef>
              <a:buFont typeface="+mj-lt"/>
              <a:buAutoNum type="arabicParenR"/>
              <a:defRPr lang="fr-FR" sz="2000">
                <a:solidFill>
                  <a:schemeClr val="bg1"/>
                </a:solidFill>
                <a:latin typeface="+mn-lt"/>
              </a:defRPr>
            </a:lvl3pPr>
            <a:lvl4pPr marL="1920240" indent="-530352">
              <a:spcBef>
                <a:spcPts val="1000"/>
              </a:spcBef>
              <a:buFont typeface="+mj-lt"/>
              <a:buAutoNum type="alphaLcParenR"/>
              <a:defRPr lang="fr-FR" sz="2000">
                <a:solidFill>
                  <a:schemeClr val="bg1"/>
                </a:solidFill>
                <a:latin typeface="+mn-lt"/>
              </a:defRPr>
            </a:lvl4pPr>
            <a:lvl5pPr marL="2560320" indent="-514350">
              <a:spcBef>
                <a:spcPts val="1000"/>
              </a:spcBef>
              <a:buFont typeface="+mj-lt"/>
              <a:buAutoNum type="romanLcPeriod"/>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9" name="Espace réservé du contenu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rtlCol="0">
            <a:normAutofit/>
          </a:bodyPr>
          <a:lstStyle>
            <a:lvl1pPr marL="0" indent="0">
              <a:spcBef>
                <a:spcPts val="1000"/>
              </a:spcBef>
              <a:buFont typeface="Arial" panose="020B0604020202020204" pitchFamily="34" charset="0"/>
              <a:buNone/>
              <a:defRPr lang="fr-FR" sz="2000">
                <a:solidFill>
                  <a:schemeClr val="bg1"/>
                </a:solidFill>
                <a:latin typeface="+mn-lt"/>
              </a:defRPr>
            </a:lvl1pPr>
            <a:lvl2pPr marL="283464" indent="-283464">
              <a:spcBef>
                <a:spcPts val="1000"/>
              </a:spcBef>
              <a:buFont typeface="Arial" panose="020B0604020202020204" pitchFamily="34" charset="0"/>
              <a:buChar char="•"/>
              <a:defRPr lang="fr-FR" sz="2000">
                <a:solidFill>
                  <a:schemeClr val="bg1"/>
                </a:solidFill>
                <a:latin typeface="+mn-lt"/>
              </a:defRPr>
            </a:lvl2pPr>
            <a:lvl3pPr marL="566928" indent="-283464">
              <a:spcBef>
                <a:spcPts val="1000"/>
              </a:spcBef>
              <a:buFont typeface="Arial" panose="020B0604020202020204" pitchFamily="34" charset="0"/>
              <a:buChar char="•"/>
              <a:defRPr lang="fr-FR" sz="2000">
                <a:solidFill>
                  <a:schemeClr val="bg1"/>
                </a:solidFill>
                <a:latin typeface="+mn-lt"/>
              </a:defRPr>
            </a:lvl3pPr>
            <a:lvl4pPr marL="850392" indent="-283464">
              <a:spcBef>
                <a:spcPts val="1000"/>
              </a:spcBef>
              <a:buFont typeface="Arial" panose="020B0604020202020204" pitchFamily="34" charset="0"/>
              <a:buChar char="•"/>
              <a:defRPr lang="fr-FR" sz="2000">
                <a:solidFill>
                  <a:schemeClr val="bg1"/>
                </a:solidFill>
                <a:latin typeface="+mn-lt"/>
              </a:defRPr>
            </a:lvl4pPr>
            <a:lvl5pPr marL="1133856"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10" name="Espace réservé de la date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lang="fr-FR" sz="1200">
                <a:solidFill>
                  <a:schemeClr val="accent3"/>
                </a:solidFill>
                <a:latin typeface="+mn-lt"/>
              </a:defRPr>
            </a:lvl1pPr>
          </a:lstStyle>
          <a:p>
            <a:pPr rtl="0"/>
            <a:r>
              <a:rPr lang="fr-FR"/>
              <a:t>08/09/20XX</a:t>
            </a:r>
          </a:p>
        </p:txBody>
      </p:sp>
      <p:sp>
        <p:nvSpPr>
          <p:cNvPr id="11" name="Espace réservé du pied de page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accent2"/>
                </a:solidFill>
                <a:latin typeface="+mn-lt"/>
              </a:defRPr>
            </a:lvl1pPr>
          </a:lstStyle>
          <a:p>
            <a:pPr rtl="0"/>
            <a:endParaRPr lang="fr-FR" dirty="0"/>
          </a:p>
        </p:txBody>
      </p:sp>
      <p:sp>
        <p:nvSpPr>
          <p:cNvPr id="12" name="Espace réservé du numéro de diapositive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lang="fr-FR" sz="1200">
                <a:solidFill>
                  <a:schemeClr val="accent2"/>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40204266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re et contenu et image 1">
    <p:bg>
      <p:bgPr>
        <a:solidFill>
          <a:schemeClr val="accent2"/>
        </a:solidFill>
        <a:effectLst/>
      </p:bgPr>
    </p:bg>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0"/>
            <a:ext cx="12208822" cy="6858002"/>
            <a:chOff x="0" y="0"/>
            <a:chExt cx="12208822" cy="6858002"/>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stStyle>
            <a:p>
              <a:pPr algn="ctr" rtl="0"/>
              <a:endParaRPr lang="fr-FR" dirty="0"/>
            </a:p>
          </p:txBody>
        </p:sp>
        <p:sp>
          <p:nvSpPr>
            <p:cNvPr id="12" name="Forme libre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sp>
          <p:nvSpPr>
            <p:cNvPr id="14" name="Forme libre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fr-FR"/>
              </a:defPPr>
            </a:lstStyle>
            <a:p>
              <a:pPr algn="ctr" rtl="0"/>
              <a:endParaRPr lang="fr-FR" dirty="0"/>
            </a:p>
          </p:txBody>
        </p:sp>
      </p:grpSp>
      <p:sp>
        <p:nvSpPr>
          <p:cNvPr id="13" name="Titr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7200"/>
            <a:ext cx="10643508" cy="1371600"/>
          </a:xfrm>
        </p:spPr>
        <p:txBody>
          <a:bodyPr rtlCol="0" anchor="b">
            <a:noAutofit/>
          </a:bodyPr>
          <a:lstStyle>
            <a:lvl1pPr>
              <a:defRPr lang="fr-FR" sz="4200" b="1">
                <a:latin typeface="+mj-lt"/>
              </a:defRPr>
            </a:lvl1pPr>
          </a:lstStyle>
          <a:p>
            <a:pPr rtl="0"/>
            <a:r>
              <a:rPr lang="fr-FR"/>
              <a:t>Cliquez pour ajouter un titre</a:t>
            </a:r>
          </a:p>
        </p:txBody>
      </p:sp>
      <p:sp>
        <p:nvSpPr>
          <p:cNvPr id="10" name="Espace réservé du contenu 2">
            <a:extLst>
              <a:ext uri="{FF2B5EF4-FFF2-40B4-BE49-F238E27FC236}">
                <a16:creationId xmlns:a16="http://schemas.microsoft.com/office/drawing/2014/main" id="{B07A1CF7-9B3B-E43E-830E-DAB65B608249}"/>
              </a:ext>
            </a:extLst>
          </p:cNvPr>
          <p:cNvSpPr>
            <a:spLocks noGrp="1"/>
          </p:cNvSpPr>
          <p:nvPr>
            <p:ph idx="15" hasCustomPrompt="1"/>
          </p:nvPr>
        </p:nvSpPr>
        <p:spPr>
          <a:xfrm>
            <a:off x="1166088" y="2652713"/>
            <a:ext cx="5394959" cy="3436936"/>
          </a:xfrm>
        </p:spPr>
        <p:txBody>
          <a:bodyPr rtlCol="0">
            <a:normAutofit/>
          </a:bodyPr>
          <a:lstStyle>
            <a:lvl1pPr marL="0" indent="0">
              <a:spcBef>
                <a:spcPts val="1000"/>
              </a:spcBef>
              <a:buFont typeface="Arial" panose="020B0604020202020204" pitchFamily="34" charset="0"/>
              <a:buNone/>
              <a:defRPr lang="fr-FR" sz="2000">
                <a:solidFill>
                  <a:schemeClr val="bg1"/>
                </a:solidFill>
                <a:latin typeface="+mn-lt"/>
              </a:defRPr>
            </a:lvl1pPr>
            <a:lvl2pPr marL="283464" indent="-283464">
              <a:spcBef>
                <a:spcPts val="1000"/>
              </a:spcBef>
              <a:buFont typeface="Arial" panose="020B0604020202020204" pitchFamily="34" charset="0"/>
              <a:buChar char="•"/>
              <a:defRPr lang="fr-FR" sz="2000">
                <a:solidFill>
                  <a:schemeClr val="bg1"/>
                </a:solidFill>
                <a:latin typeface="+mn-lt"/>
              </a:defRPr>
            </a:lvl2pPr>
            <a:lvl3pPr marL="566928" indent="-283464">
              <a:spcBef>
                <a:spcPts val="1000"/>
              </a:spcBef>
              <a:buFont typeface="Arial" panose="020B0604020202020204" pitchFamily="34" charset="0"/>
              <a:buChar char="•"/>
              <a:defRPr lang="fr-FR" sz="2000">
                <a:solidFill>
                  <a:schemeClr val="bg1"/>
                </a:solidFill>
                <a:latin typeface="+mn-lt"/>
              </a:defRPr>
            </a:lvl3pPr>
            <a:lvl4pPr marL="850392" indent="-283464">
              <a:spcBef>
                <a:spcPts val="1000"/>
              </a:spcBef>
              <a:buFont typeface="Arial" panose="020B0604020202020204" pitchFamily="34" charset="0"/>
              <a:buChar char="•"/>
              <a:defRPr lang="fr-FR" sz="2000">
                <a:solidFill>
                  <a:schemeClr val="bg1"/>
                </a:solidFill>
                <a:latin typeface="+mn-lt"/>
              </a:defRPr>
            </a:lvl4pPr>
            <a:lvl5pPr marL="1133856" indent="-283464">
              <a:spcBef>
                <a:spcPts val="1000"/>
              </a:spcBef>
              <a:buFont typeface="Arial" panose="020B0604020202020204" pitchFamily="34" charset="0"/>
              <a:buChar char="•"/>
              <a:defRPr lang="fr-FR" sz="2000">
                <a:solidFill>
                  <a:schemeClr val="bg1"/>
                </a:solidFill>
                <a:latin typeface="+mn-lt"/>
              </a:defRPr>
            </a:lvl5pPr>
          </a:lstStyle>
          <a:p>
            <a:pPr lvl="0" rtl="0"/>
            <a:r>
              <a:rPr lang="fr-FR"/>
              <a:t>Cliquer pour ajouter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8" name="Espace réservé d’image 14">
            <a:extLst>
              <a:ext uri="{FF2B5EF4-FFF2-40B4-BE49-F238E27FC236}">
                <a16:creationId xmlns:a16="http://schemas.microsoft.com/office/drawing/2014/main" id="{D976D8D6-3BDC-1908-3425-FEE3EEF51A26}"/>
              </a:ext>
            </a:extLst>
          </p:cNvPr>
          <p:cNvSpPr>
            <a:spLocks noGrp="1"/>
          </p:cNvSpPr>
          <p:nvPr>
            <p:ph type="pic" sz="quarter" idx="14"/>
          </p:nvPr>
        </p:nvSpPr>
        <p:spPr>
          <a:xfrm>
            <a:off x="7317920" y="1447800"/>
            <a:ext cx="4214010" cy="4214010"/>
          </a:xfrm>
          <a:prstGeom prst="ellipse">
            <a:avLst/>
          </a:prstGeom>
          <a:solidFill>
            <a:schemeClr val="accent2"/>
          </a:solidFill>
        </p:spPr>
        <p:txBody>
          <a:bodyPr rtlCol="0"/>
          <a:lstStyle>
            <a:lvl1pPr marL="0" indent="0" algn="ctr">
              <a:buNone/>
              <a:defRPr lang="fr-FR" sz="2000"/>
            </a:lvl1pPr>
          </a:lstStyle>
          <a:p>
            <a:pPr rtl="0"/>
            <a:r>
              <a:rPr lang="fr-FR"/>
              <a:t>Cliquez sur l'icône pour ajouter une image</a:t>
            </a:r>
          </a:p>
        </p:txBody>
      </p:sp>
      <p:sp>
        <p:nvSpPr>
          <p:cNvPr id="4" name="Espace réservé de la date 3">
            <a:extLst>
              <a:ext uri="{FF2B5EF4-FFF2-40B4-BE49-F238E27FC236}">
                <a16:creationId xmlns:a16="http://schemas.microsoft.com/office/drawing/2014/main" id="{8E95D4F5-F69B-42F6-8A9D-330F696E144B}"/>
              </a:ext>
            </a:extLst>
          </p:cNvPr>
          <p:cNvSpPr>
            <a:spLocks noGrp="1"/>
          </p:cNvSpPr>
          <p:nvPr>
            <p:ph type="dt" sz="half" idx="10"/>
          </p:nvPr>
        </p:nvSpPr>
        <p:spPr/>
        <p:txBody>
          <a:bodyPr rtlCol="0">
            <a:noAutofit/>
          </a:bodyPr>
          <a:lstStyle>
            <a:lvl1pPr>
              <a:defRPr lang="fr-FR">
                <a:solidFill>
                  <a:schemeClr val="accent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FA79A23A-2238-4904-8692-9F2DAE8B8FC9}"/>
              </a:ext>
            </a:extLst>
          </p:cNvPr>
          <p:cNvSpPr>
            <a:spLocks noGrp="1"/>
          </p:cNvSpPr>
          <p:nvPr>
            <p:ph type="ftr" sz="quarter" idx="11"/>
          </p:nvPr>
        </p:nvSpPr>
        <p:spPr/>
        <p:txBody>
          <a:bodyPr rtlCol="0">
            <a:noAutofit/>
          </a:bodyPr>
          <a:lstStyle>
            <a:lvl1pPr>
              <a:defRPr lang="fr-FR">
                <a:solidFill>
                  <a:schemeClr val="accent2"/>
                </a:solidFill>
                <a:latin typeface="+mn-lt"/>
              </a:defRPr>
            </a:lvl1pPr>
          </a:lstStyle>
          <a:p>
            <a:pPr rtl="0"/>
            <a:endParaRPr lang="fr-FR" dirty="0"/>
          </a:p>
        </p:txBody>
      </p:sp>
      <p:sp>
        <p:nvSpPr>
          <p:cNvPr id="6" name="Espace réservé du numéro de diapositive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rtlCol="0">
            <a:noAutofit/>
          </a:bodyPr>
          <a:lstStyle>
            <a:lvl1pPr>
              <a:defRPr lang="fr-FR">
                <a:solidFill>
                  <a:schemeClr val="accent3"/>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4193030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defPPr>
              <a:defRPr lang="fr-FR"/>
            </a:defPPr>
          </a:lstStyle>
          <a:p>
            <a:pPr rtl="0"/>
            <a:r>
              <a:rPr lang="fr-FR"/>
              <a:t>Modifiez le style du titre</a:t>
            </a:r>
          </a:p>
        </p:txBody>
      </p:sp>
      <p:sp>
        <p:nvSpPr>
          <p:cNvPr id="3" name="Espace réservé du texte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defPPr>
              <a:defRPr lang="fr-FR"/>
            </a:defPPr>
          </a:lstStyle>
          <a:p>
            <a:pPr lvl="0" rtl="0"/>
            <a:r>
              <a:rPr lang="fr-FR"/>
              <a:t>Modifiez les styles du texte</a:t>
            </a:r>
          </a:p>
          <a:p>
            <a:pPr lvl="1" rtl="0"/>
            <a:r>
              <a:rPr lang="fr-FR"/>
              <a:t>Deuxième niveau</a:t>
            </a:r>
          </a:p>
          <a:p>
            <a:pPr lvl="2" rtl="0"/>
            <a:r>
              <a:rPr lang="fr-FR"/>
              <a:t>Troisième niveau</a:t>
            </a:r>
          </a:p>
          <a:p>
            <a:pPr lvl="3" rtl="0"/>
            <a:r>
              <a:rPr lang="fr-FR"/>
              <a:t>Quatrième niveau</a:t>
            </a:r>
          </a:p>
          <a:p>
            <a:pPr lvl="4" rtl="0"/>
            <a:r>
              <a:rPr lang="fr-FR"/>
              <a:t>Cinquième niveau</a:t>
            </a:r>
          </a:p>
        </p:txBody>
      </p:sp>
      <p:sp>
        <p:nvSpPr>
          <p:cNvPr id="4" name="Espace réservé de la date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lang="fr-FR" sz="1200">
                <a:solidFill>
                  <a:schemeClr val="tx2"/>
                </a:solidFill>
                <a:latin typeface="+mn-lt"/>
              </a:defRPr>
            </a:lvl1pPr>
          </a:lstStyle>
          <a:p>
            <a:pPr rtl="0"/>
            <a:r>
              <a:rPr lang="fr-FR"/>
              <a:t>08/09/20XX</a:t>
            </a:r>
          </a:p>
        </p:txBody>
      </p:sp>
      <p:sp>
        <p:nvSpPr>
          <p:cNvPr id="5" name="Espace réservé du pied de page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lang="fr-FR" sz="1200">
                <a:solidFill>
                  <a:schemeClr val="tx2"/>
                </a:solidFill>
                <a:latin typeface="+mn-lt"/>
              </a:defRPr>
            </a:lvl1pPr>
          </a:lstStyle>
          <a:p>
            <a:pPr rtl="0"/>
            <a:endParaRPr lang="fr-FR" dirty="0"/>
          </a:p>
        </p:txBody>
      </p:sp>
      <p:sp>
        <p:nvSpPr>
          <p:cNvPr id="6" name="Espace réservé du numéro de diapositive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lang="fr-FR" sz="1200">
                <a:solidFill>
                  <a:schemeClr val="tx2"/>
                </a:solidFill>
                <a:latin typeface="+mn-lt"/>
              </a:defRPr>
            </a:lvl1pPr>
          </a:lstStyle>
          <a:p>
            <a:pPr rtl="0"/>
            <a:fld id="{294A09A9-5501-47C1-A89A-A340965A2BE2}" type="slidenum">
              <a:rPr lang="fr-FR" smtClean="0"/>
              <a:pPr/>
              <a:t>‹N°›</a:t>
            </a:fld>
            <a:endParaRPr lang="fr-FR"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74" r:id="rId4"/>
    <p:sldLayoutId id="2147483671" r:id="rId5"/>
    <p:sldLayoutId id="2147483659" r:id="rId6"/>
    <p:sldLayoutId id="2147483668" r:id="rId7"/>
    <p:sldLayoutId id="2147483669" r:id="rId8"/>
    <p:sldLayoutId id="2147483675" r:id="rId9"/>
    <p:sldLayoutId id="2147483677" r:id="rId10"/>
    <p:sldLayoutId id="2147483676" r:id="rId11"/>
    <p:sldLayoutId id="2147483661" r:id="rId12"/>
    <p:sldLayoutId id="2147483666" r:id="rId13"/>
  </p:sldLayoutIdLst>
  <p:hf sldNum="0" hdr="0" ftr="0" dt="0"/>
  <p:txStyles>
    <p:titleStyle>
      <a:lvl1pPr algn="l" defTabSz="914400" rtl="0" eaLnBrk="1" latinLnBrk="0" hangingPunct="1">
        <a:lnSpc>
          <a:spcPct val="80000"/>
        </a:lnSpc>
        <a:spcBef>
          <a:spcPct val="0"/>
        </a:spcBef>
        <a:buNone/>
        <a:defRPr lang="fr-F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fr-F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fr-F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fr-F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fr-FR" sz="1800" kern="1200">
          <a:solidFill>
            <a:schemeClr val="tx1"/>
          </a:solidFill>
          <a:latin typeface="+mn-lt"/>
          <a:ea typeface="+mn-ea"/>
          <a:cs typeface="+mn-cs"/>
        </a:defRPr>
      </a:lvl9pPr>
    </p:bodyStyle>
    <p:otherStyle>
      <a:defPPr>
        <a:defRPr lang="fr-FR"/>
      </a:defPPr>
      <a:lvl1pPr marL="0" algn="l" defTabSz="914400" rtl="0" eaLnBrk="1" latinLnBrk="0" hangingPunct="1">
        <a:defRPr lang="fr-FR" sz="1800" kern="1200">
          <a:solidFill>
            <a:schemeClr val="tx1"/>
          </a:solidFill>
          <a:latin typeface="+mn-lt"/>
          <a:ea typeface="+mn-ea"/>
          <a:cs typeface="+mn-cs"/>
        </a:defRPr>
      </a:lvl1pPr>
      <a:lvl2pPr marL="457200" algn="l" defTabSz="914400" rtl="0" eaLnBrk="1" latinLnBrk="0" hangingPunct="1">
        <a:defRPr lang="fr-FR" sz="1800" kern="1200">
          <a:solidFill>
            <a:schemeClr val="tx1"/>
          </a:solidFill>
          <a:latin typeface="+mn-lt"/>
          <a:ea typeface="+mn-ea"/>
          <a:cs typeface="+mn-cs"/>
        </a:defRPr>
      </a:lvl2pPr>
      <a:lvl3pPr marL="914400" algn="l" defTabSz="914400" rtl="0" eaLnBrk="1" latinLnBrk="0" hangingPunct="1">
        <a:defRPr lang="fr-FR" sz="1800" kern="1200">
          <a:solidFill>
            <a:schemeClr val="tx1"/>
          </a:solidFill>
          <a:latin typeface="+mn-lt"/>
          <a:ea typeface="+mn-ea"/>
          <a:cs typeface="+mn-cs"/>
        </a:defRPr>
      </a:lvl3pPr>
      <a:lvl4pPr marL="1371600" algn="l" defTabSz="914400" rtl="0" eaLnBrk="1" latinLnBrk="0" hangingPunct="1">
        <a:defRPr lang="fr-FR" sz="1800" kern="1200">
          <a:solidFill>
            <a:schemeClr val="tx1"/>
          </a:solidFill>
          <a:latin typeface="+mn-lt"/>
          <a:ea typeface="+mn-ea"/>
          <a:cs typeface="+mn-cs"/>
        </a:defRPr>
      </a:lvl4pPr>
      <a:lvl5pPr marL="1828800" algn="l" defTabSz="914400" rtl="0" eaLnBrk="1" latinLnBrk="0" hangingPunct="1">
        <a:defRPr lang="fr-FR" sz="1800" kern="1200">
          <a:solidFill>
            <a:schemeClr val="tx1"/>
          </a:solidFill>
          <a:latin typeface="+mn-lt"/>
          <a:ea typeface="+mn-ea"/>
          <a:cs typeface="+mn-cs"/>
        </a:defRPr>
      </a:lvl5pPr>
      <a:lvl6pPr marL="2286000" algn="l" defTabSz="914400" rtl="0" eaLnBrk="1" latinLnBrk="0" hangingPunct="1">
        <a:defRPr lang="fr-FR" sz="1800" kern="1200">
          <a:solidFill>
            <a:schemeClr val="tx1"/>
          </a:solidFill>
          <a:latin typeface="+mn-lt"/>
          <a:ea typeface="+mn-ea"/>
          <a:cs typeface="+mn-cs"/>
        </a:defRPr>
      </a:lvl6pPr>
      <a:lvl7pPr marL="2743200" algn="l" defTabSz="914400" rtl="0" eaLnBrk="1" latinLnBrk="0" hangingPunct="1">
        <a:defRPr lang="fr-FR" sz="1800" kern="1200">
          <a:solidFill>
            <a:schemeClr val="tx1"/>
          </a:solidFill>
          <a:latin typeface="+mn-lt"/>
          <a:ea typeface="+mn-ea"/>
          <a:cs typeface="+mn-cs"/>
        </a:defRPr>
      </a:lvl7pPr>
      <a:lvl8pPr marL="3200400" algn="l" defTabSz="914400" rtl="0" eaLnBrk="1" latinLnBrk="0" hangingPunct="1">
        <a:defRPr lang="fr-FR" sz="1800" kern="1200">
          <a:solidFill>
            <a:schemeClr val="tx1"/>
          </a:solidFill>
          <a:latin typeface="+mn-lt"/>
          <a:ea typeface="+mn-ea"/>
          <a:cs typeface="+mn-cs"/>
        </a:defRPr>
      </a:lvl8pPr>
      <a:lvl9pPr marL="3657600" algn="l" defTabSz="914400" rtl="0" eaLnBrk="1" latinLnBrk="0" hangingPunct="1">
        <a:defRPr lang="fr-F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rtlCol="0"/>
          <a:lstStyle>
            <a:defPPr>
              <a:defRPr lang="fr-FR"/>
            </a:defPPr>
          </a:lstStyle>
          <a:p>
            <a:pPr rtl="0"/>
            <a:r>
              <a:rPr lang="fr-FR" dirty="0"/>
              <a:t>Présentation de base</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7EF58C-138C-55F4-DA77-4C3F06C81A1C}"/>
              </a:ext>
            </a:extLst>
          </p:cNvPr>
          <p:cNvSpPr>
            <a:spLocks noGrp="1"/>
          </p:cNvSpPr>
          <p:nvPr>
            <p:ph type="title"/>
          </p:nvPr>
        </p:nvSpPr>
        <p:spPr>
          <a:xfrm>
            <a:off x="1167492" y="457200"/>
            <a:ext cx="10643508" cy="1371600"/>
          </a:xfrm>
        </p:spPr>
        <p:txBody>
          <a:bodyPr rtlCol="0"/>
          <a:lstStyle>
            <a:defPPr>
              <a:defRPr lang="fr-FR"/>
            </a:defPPr>
          </a:lstStyle>
          <a:p>
            <a:pPr rtl="0"/>
            <a:r>
              <a:rPr lang="fr-FR" dirty="0"/>
              <a:t>Impact de l’élocution </a:t>
            </a:r>
          </a:p>
        </p:txBody>
      </p:sp>
      <p:sp>
        <p:nvSpPr>
          <p:cNvPr id="3" name="Espace réservé du contenu 2">
            <a:extLst>
              <a:ext uri="{FF2B5EF4-FFF2-40B4-BE49-F238E27FC236}">
                <a16:creationId xmlns:a16="http://schemas.microsoft.com/office/drawing/2014/main" id="{9B5DDE7C-335B-FD23-E1E6-CDCB99B7878C}"/>
              </a:ext>
            </a:extLst>
          </p:cNvPr>
          <p:cNvSpPr>
            <a:spLocks noGrp="1"/>
          </p:cNvSpPr>
          <p:nvPr>
            <p:ph idx="15"/>
          </p:nvPr>
        </p:nvSpPr>
        <p:spPr>
          <a:xfrm>
            <a:off x="1166813" y="2652713"/>
            <a:ext cx="5190855" cy="3436937"/>
          </a:xfrm>
        </p:spPr>
        <p:txBody>
          <a:bodyPr rtlCol="0"/>
          <a:lstStyle>
            <a:defPPr>
              <a:defRPr lang="fr-FR"/>
            </a:defPPr>
          </a:lstStyle>
          <a:p>
            <a:pPr rtl="0"/>
            <a:r>
              <a:rPr lang="fr-FR" dirty="0"/>
              <a:t>Votre capacité à communiquer efficacement aura un impact durable sur votre public</a:t>
            </a:r>
          </a:p>
          <a:p>
            <a:pPr rtl="0"/>
            <a:r>
              <a:rPr lang="fr-FR" dirty="0"/>
              <a:t>Communiquer efficacement implique non seulement de transmettre un message, mais également d'être en résonance avec les expériences, les valeurs et les émotions de ceux qui écoutent. </a:t>
            </a:r>
          </a:p>
        </p:txBody>
      </p:sp>
      <p:pic>
        <p:nvPicPr>
          <p:cNvPr id="25" name="Espace réservé d’image 24" descr="Quelques personnes regardant un ordinateur">
            <a:extLst>
              <a:ext uri="{FF2B5EF4-FFF2-40B4-BE49-F238E27FC236}">
                <a16:creationId xmlns:a16="http://schemas.microsoft.com/office/drawing/2014/main" id="{E57751D1-D655-B1C0-2407-A8826F551024}"/>
              </a:ext>
            </a:extLst>
          </p:cNvPr>
          <p:cNvPicPr>
            <a:picLocks noGrp="1" noChangeAspect="1"/>
          </p:cNvPicPr>
          <p:nvPr>
            <p:ph type="pic" sz="quarter" idx="14"/>
          </p:nvPr>
        </p:nvPicPr>
        <p:blipFill>
          <a:blip r:embed="rId3">
            <a:duotone>
              <a:schemeClr val="accent4">
                <a:shade val="45000"/>
                <a:satMod val="135000"/>
              </a:schemeClr>
              <a:prstClr val="white"/>
            </a:duotone>
          </a:blip>
          <a:srcRect l="16667" r="16667"/>
          <a:stretch/>
        </p:blipFill>
        <p:spPr>
          <a:xfrm>
            <a:off x="7317920" y="1447800"/>
            <a:ext cx="4214010" cy="4214010"/>
          </a:xfrm>
        </p:spPr>
      </p:pic>
    </p:spTree>
    <p:extLst>
      <p:ext uri="{BB962C8B-B14F-4D97-AF65-F5344CB8AC3E}">
        <p14:creationId xmlns:p14="http://schemas.microsoft.com/office/powerpoint/2010/main" val="3626495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E02FA0-5805-E9D5-E5A1-5B4B485CB096}"/>
              </a:ext>
            </a:extLst>
          </p:cNvPr>
          <p:cNvSpPr>
            <a:spLocks noGrp="1"/>
          </p:cNvSpPr>
          <p:nvPr>
            <p:ph type="title"/>
          </p:nvPr>
        </p:nvSpPr>
        <p:spPr>
          <a:xfrm>
            <a:off x="1167492" y="457200"/>
            <a:ext cx="9692640" cy="1371600"/>
          </a:xfrm>
        </p:spPr>
        <p:txBody>
          <a:bodyPr rtlCol="0"/>
          <a:lstStyle>
            <a:defPPr>
              <a:defRPr lang="fr-FR"/>
            </a:defPPr>
          </a:lstStyle>
          <a:p>
            <a:pPr rtl="0"/>
            <a:r>
              <a:rPr lang="fr-FR" dirty="0"/>
              <a:t>Discours dynamique</a:t>
            </a:r>
          </a:p>
        </p:txBody>
      </p:sp>
      <p:sp>
        <p:nvSpPr>
          <p:cNvPr id="4" name="Espace réservé du contenu 3">
            <a:extLst>
              <a:ext uri="{FF2B5EF4-FFF2-40B4-BE49-F238E27FC236}">
                <a16:creationId xmlns:a16="http://schemas.microsoft.com/office/drawing/2014/main" id="{EAE9A705-E123-1C6C-EC93-CEE377B741CC}"/>
              </a:ext>
            </a:extLst>
          </p:cNvPr>
          <p:cNvSpPr>
            <a:spLocks noGrp="1"/>
          </p:cNvSpPr>
          <p:nvPr>
            <p:ph idx="10"/>
          </p:nvPr>
        </p:nvSpPr>
        <p:spPr>
          <a:xfrm>
            <a:off x="1167492" y="2087561"/>
            <a:ext cx="2826537" cy="3890543"/>
          </a:xfrm>
        </p:spPr>
        <p:txBody>
          <a:bodyPr rtlCol="0"/>
          <a:lstStyle>
            <a:defPPr>
              <a:defRPr lang="fr-FR"/>
            </a:defPPr>
          </a:lstStyle>
          <a:p>
            <a:pPr rtl="0"/>
            <a:r>
              <a:rPr lang="fr-FR" dirty="0"/>
              <a:t>Apprenez à insuffler une énergie dans votre discours pour laisser une impression durable</a:t>
            </a:r>
          </a:p>
          <a:p>
            <a:pPr rtl="0"/>
            <a:r>
              <a:rPr lang="fr-FR" dirty="0"/>
              <a:t>L’un des objectifs d’une communication efficace est de motiver votre public</a:t>
            </a:r>
          </a:p>
          <a:p>
            <a:pPr rtl="0"/>
            <a:endParaRPr lang="fr-FR" dirty="0"/>
          </a:p>
        </p:txBody>
      </p:sp>
      <p:graphicFrame>
        <p:nvGraphicFramePr>
          <p:cNvPr id="5" name="Espace réservé du tableau 2">
            <a:extLst>
              <a:ext uri="{FF2B5EF4-FFF2-40B4-BE49-F238E27FC236}">
                <a16:creationId xmlns:a16="http://schemas.microsoft.com/office/drawing/2014/main" id="{FD8D3D14-313E-8ED7-7BE9-2E3D506F17E6}"/>
              </a:ext>
            </a:extLst>
          </p:cNvPr>
          <p:cNvGraphicFramePr>
            <a:graphicFrameLocks noGrp="1"/>
          </p:cNvGraphicFramePr>
          <p:nvPr>
            <p:ph idx="1"/>
            <p:extLst>
              <p:ext uri="{D42A27DB-BD31-4B8C-83A1-F6EECF244321}">
                <p14:modId xmlns:p14="http://schemas.microsoft.com/office/powerpoint/2010/main" val="3769355219"/>
              </p:ext>
            </p:extLst>
          </p:nvPr>
        </p:nvGraphicFramePr>
        <p:xfrm>
          <a:off x="4216400" y="2087563"/>
          <a:ext cx="6771640" cy="4061657"/>
        </p:xfrm>
        <a:graphic>
          <a:graphicData uri="http://schemas.openxmlformats.org/drawingml/2006/table">
            <a:tbl>
              <a:tblPr firstRow="1" bandRow="1">
                <a:tableStyleId>{69012ECD-51FC-41F1-AA8D-1B2483CD663E}</a:tableStyleId>
              </a:tblPr>
              <a:tblGrid>
                <a:gridCol w="1692910">
                  <a:extLst>
                    <a:ext uri="{9D8B030D-6E8A-4147-A177-3AD203B41FA5}">
                      <a16:colId xmlns:a16="http://schemas.microsoft.com/office/drawing/2014/main" val="127040821"/>
                    </a:ext>
                  </a:extLst>
                </a:gridCol>
                <a:gridCol w="1966607">
                  <a:extLst>
                    <a:ext uri="{9D8B030D-6E8A-4147-A177-3AD203B41FA5}">
                      <a16:colId xmlns:a16="http://schemas.microsoft.com/office/drawing/2014/main" val="149845700"/>
                    </a:ext>
                  </a:extLst>
                </a:gridCol>
                <a:gridCol w="1552755">
                  <a:extLst>
                    <a:ext uri="{9D8B030D-6E8A-4147-A177-3AD203B41FA5}">
                      <a16:colId xmlns:a16="http://schemas.microsoft.com/office/drawing/2014/main" val="3119692462"/>
                    </a:ext>
                  </a:extLst>
                </a:gridCol>
                <a:gridCol w="1559368">
                  <a:extLst>
                    <a:ext uri="{9D8B030D-6E8A-4147-A177-3AD203B41FA5}">
                      <a16:colId xmlns:a16="http://schemas.microsoft.com/office/drawing/2014/main" val="3472639139"/>
                    </a:ext>
                  </a:extLst>
                </a:gridCol>
              </a:tblGrid>
              <a:tr h="586937">
                <a:tc>
                  <a:txBody>
                    <a:bodyPr/>
                    <a:lstStyle>
                      <a:defPPr>
                        <a:defRPr lang="fr-FR"/>
                      </a:defPPr>
                    </a:lstStyle>
                    <a:p>
                      <a:pPr algn="ctr" rtl="0"/>
                      <a:r>
                        <a:rPr lang="fr-FR" sz="1800" noProof="0" dirty="0"/>
                        <a:t>Métrique</a:t>
                      </a:r>
                    </a:p>
                  </a:txBody>
                  <a:tcPr anchor="ctr"/>
                </a:tc>
                <a:tc>
                  <a:txBody>
                    <a:bodyPr/>
                    <a:lstStyle>
                      <a:defPPr>
                        <a:defRPr lang="fr-FR"/>
                      </a:defPPr>
                    </a:lstStyle>
                    <a:p>
                      <a:pPr algn="ctr" rtl="0"/>
                      <a:r>
                        <a:rPr lang="fr-FR" sz="1800" noProof="0" dirty="0"/>
                        <a:t>Mesure</a:t>
                      </a:r>
                    </a:p>
                  </a:txBody>
                  <a:tcPr anchor="ctr"/>
                </a:tc>
                <a:tc>
                  <a:txBody>
                    <a:bodyPr/>
                    <a:lstStyle>
                      <a:defPPr>
                        <a:defRPr lang="fr-FR"/>
                      </a:defPPr>
                    </a:lstStyle>
                    <a:p>
                      <a:pPr algn="ctr" rtl="0"/>
                      <a:r>
                        <a:rPr lang="fr-FR" sz="1800" noProof="0" dirty="0"/>
                        <a:t>Cible</a:t>
                      </a:r>
                    </a:p>
                  </a:txBody>
                  <a:tcPr anchor="ctr"/>
                </a:tc>
                <a:tc>
                  <a:txBody>
                    <a:bodyPr/>
                    <a:lstStyle>
                      <a:defPPr>
                        <a:defRPr lang="fr-FR"/>
                      </a:defPPr>
                    </a:lstStyle>
                    <a:p>
                      <a:pPr algn="ctr" rtl="0"/>
                      <a:r>
                        <a:rPr lang="fr-FR" sz="1800" noProof="0" dirty="0"/>
                        <a:t>Réel</a:t>
                      </a:r>
                    </a:p>
                  </a:txBody>
                  <a:tcPr anchor="ctr"/>
                </a:tc>
                <a:extLst>
                  <a:ext uri="{0D108BD9-81ED-4DB2-BD59-A6C34878D82A}">
                    <a16:rowId xmlns:a16="http://schemas.microsoft.com/office/drawing/2014/main" val="3298013591"/>
                  </a:ext>
                </a:extLst>
              </a:tr>
              <a:tr h="612460">
                <a:tc>
                  <a:txBody>
                    <a:bodyPr/>
                    <a:lstStyle>
                      <a:defPPr>
                        <a:defRPr lang="fr-FR"/>
                      </a:defPPr>
                    </a:lstStyle>
                    <a:p>
                      <a:pPr algn="ctr" rtl="0"/>
                      <a:r>
                        <a:rPr lang="fr-FR" noProof="0" dirty="0"/>
                        <a:t>Participation du public</a:t>
                      </a:r>
                    </a:p>
                  </a:txBody>
                  <a:tcPr anchor="ctr"/>
                </a:tc>
                <a:tc>
                  <a:txBody>
                    <a:bodyPr/>
                    <a:lstStyle>
                      <a:defPPr>
                        <a:defRPr lang="fr-FR"/>
                      </a:defPPr>
                    </a:lstStyle>
                    <a:p>
                      <a:pPr algn="ctr" rtl="0"/>
                      <a:r>
                        <a:rPr lang="fr-FR" noProof="0" dirty="0"/>
                        <a:t>Nombre de participants</a:t>
                      </a:r>
                    </a:p>
                  </a:txBody>
                  <a:tcPr anchor="ctr"/>
                </a:tc>
                <a:tc>
                  <a:txBody>
                    <a:bodyPr/>
                    <a:lstStyle>
                      <a:defPPr>
                        <a:defRPr lang="fr-FR"/>
                      </a:defPPr>
                    </a:lstStyle>
                    <a:p>
                      <a:pPr algn="ctr" rtl="0"/>
                      <a:r>
                        <a:rPr lang="fr-FR" noProof="0" dirty="0"/>
                        <a:t>150</a:t>
                      </a:r>
                    </a:p>
                  </a:txBody>
                  <a:tcPr anchor="ctr"/>
                </a:tc>
                <a:tc>
                  <a:txBody>
                    <a:bodyPr/>
                    <a:lstStyle>
                      <a:defPPr>
                        <a:defRPr lang="fr-FR"/>
                      </a:defPPr>
                    </a:lstStyle>
                    <a:p>
                      <a:pPr algn="ctr" rtl="0"/>
                      <a:r>
                        <a:rPr lang="fr-FR" noProof="0" dirty="0"/>
                        <a:t>120</a:t>
                      </a:r>
                    </a:p>
                  </a:txBody>
                  <a:tcPr anchor="ctr"/>
                </a:tc>
                <a:extLst>
                  <a:ext uri="{0D108BD9-81ED-4DB2-BD59-A6C34878D82A}">
                    <a16:rowId xmlns:a16="http://schemas.microsoft.com/office/drawing/2014/main" val="3873867931"/>
                  </a:ext>
                </a:extLst>
              </a:tr>
              <a:tr h="612460">
                <a:tc>
                  <a:txBody>
                    <a:bodyPr/>
                    <a:lstStyle>
                      <a:defPPr>
                        <a:defRPr lang="fr-FR"/>
                      </a:defPPr>
                    </a:lstStyle>
                    <a:p>
                      <a:pPr algn="ctr" rtl="0"/>
                      <a:r>
                        <a:rPr lang="fr-FR" noProof="0" dirty="0"/>
                        <a:t>Durée de l’engagement</a:t>
                      </a:r>
                    </a:p>
                  </a:txBody>
                  <a:tcPr anchor="ctr"/>
                </a:tc>
                <a:tc>
                  <a:txBody>
                    <a:bodyPr/>
                    <a:lstStyle>
                      <a:defPPr>
                        <a:defRPr lang="fr-FR"/>
                      </a:defPPr>
                    </a:lstStyle>
                    <a:p>
                      <a:pPr algn="ctr" rtl="0"/>
                      <a:r>
                        <a:rPr lang="fr-FR" noProof="0" dirty="0"/>
                        <a:t>Minutes</a:t>
                      </a:r>
                    </a:p>
                  </a:txBody>
                  <a:tcPr anchor="ctr"/>
                </a:tc>
                <a:tc>
                  <a:txBody>
                    <a:bodyPr/>
                    <a:lstStyle>
                      <a:defPPr>
                        <a:defRPr lang="fr-FR"/>
                      </a:defPPr>
                    </a:lstStyle>
                    <a:p>
                      <a:pPr algn="ctr" rtl="0"/>
                      <a:r>
                        <a:rPr lang="fr-FR" noProof="0" dirty="0"/>
                        <a:t>60</a:t>
                      </a:r>
                    </a:p>
                  </a:txBody>
                  <a:tcPr anchor="ctr"/>
                </a:tc>
                <a:tc>
                  <a:txBody>
                    <a:bodyPr/>
                    <a:lstStyle>
                      <a:defPPr>
                        <a:defRPr lang="fr-FR"/>
                      </a:defPPr>
                    </a:lstStyle>
                    <a:p>
                      <a:pPr algn="ctr" rtl="0"/>
                      <a:r>
                        <a:rPr lang="fr-FR" noProof="0" dirty="0"/>
                        <a:t>75</a:t>
                      </a:r>
                    </a:p>
                  </a:txBody>
                  <a:tcPr anchor="ctr"/>
                </a:tc>
                <a:extLst>
                  <a:ext uri="{0D108BD9-81ED-4DB2-BD59-A6C34878D82A}">
                    <a16:rowId xmlns:a16="http://schemas.microsoft.com/office/drawing/2014/main" val="85209771"/>
                  </a:ext>
                </a:extLst>
              </a:tr>
              <a:tr h="586937">
                <a:tc>
                  <a:txBody>
                    <a:bodyPr/>
                    <a:lstStyle>
                      <a:defPPr>
                        <a:defRPr lang="fr-FR"/>
                      </a:defPPr>
                    </a:lstStyle>
                    <a:p>
                      <a:pPr algn="ctr" rtl="0"/>
                      <a:r>
                        <a:rPr lang="fr-FR" noProof="0" dirty="0"/>
                        <a:t>Interactions de Q&amp;A</a:t>
                      </a:r>
                    </a:p>
                  </a:txBody>
                  <a:tcPr anchor="ctr"/>
                </a:tc>
                <a:tc>
                  <a:txBody>
                    <a:bodyPr/>
                    <a:lstStyle>
                      <a:defPPr>
                        <a:defRPr lang="fr-FR"/>
                      </a:defPPr>
                    </a:lstStyle>
                    <a:p>
                      <a:pPr algn="ctr" rtl="0"/>
                      <a:r>
                        <a:rPr lang="fr-FR" noProof="0" dirty="0"/>
                        <a:t>Nombre de questions</a:t>
                      </a:r>
                    </a:p>
                  </a:txBody>
                  <a:tcPr anchor="ctr"/>
                </a:tc>
                <a:tc>
                  <a:txBody>
                    <a:bodyPr/>
                    <a:lstStyle>
                      <a:defPPr>
                        <a:defRPr lang="fr-FR"/>
                      </a:defPPr>
                    </a:lstStyle>
                    <a:p>
                      <a:pPr algn="ctr" rtl="0"/>
                      <a:r>
                        <a:rPr lang="fr-FR" noProof="0" dirty="0"/>
                        <a:t>10</a:t>
                      </a:r>
                    </a:p>
                  </a:txBody>
                  <a:tcPr anchor="ctr"/>
                </a:tc>
                <a:tc>
                  <a:txBody>
                    <a:bodyPr/>
                    <a:lstStyle>
                      <a:defPPr>
                        <a:defRPr lang="fr-FR"/>
                      </a:defPPr>
                    </a:lstStyle>
                    <a:p>
                      <a:pPr algn="ctr" rtl="0"/>
                      <a:r>
                        <a:rPr lang="fr-FR" noProof="0" dirty="0"/>
                        <a:t>15</a:t>
                      </a:r>
                    </a:p>
                  </a:txBody>
                  <a:tcPr anchor="ctr"/>
                </a:tc>
                <a:extLst>
                  <a:ext uri="{0D108BD9-81ED-4DB2-BD59-A6C34878D82A}">
                    <a16:rowId xmlns:a16="http://schemas.microsoft.com/office/drawing/2014/main" val="4061031278"/>
                  </a:ext>
                </a:extLst>
              </a:tr>
              <a:tr h="612460">
                <a:tc>
                  <a:txBody>
                    <a:bodyPr/>
                    <a:lstStyle>
                      <a:defPPr>
                        <a:defRPr lang="fr-FR"/>
                      </a:defPPr>
                    </a:lstStyle>
                    <a:p>
                      <a:pPr algn="ctr" rtl="0"/>
                      <a:r>
                        <a:rPr lang="fr-FR" noProof="0" dirty="0"/>
                        <a:t>Commentaires positifs</a:t>
                      </a:r>
                    </a:p>
                  </a:txBody>
                  <a:tcPr anchor="ctr"/>
                </a:tc>
                <a:tc>
                  <a:txBody>
                    <a:bodyPr/>
                    <a:lstStyle>
                      <a:defPPr>
                        <a:defRPr lang="fr-FR"/>
                      </a:defPPr>
                    </a:lstStyle>
                    <a:p>
                      <a:pPr algn="ctr" rtl="0"/>
                      <a:r>
                        <a:rPr lang="fr-FR" noProof="0" dirty="0"/>
                        <a:t>Pourcentage (%)</a:t>
                      </a:r>
                    </a:p>
                  </a:txBody>
                  <a:tcPr anchor="ctr"/>
                </a:tc>
                <a:tc>
                  <a:txBody>
                    <a:bodyPr/>
                    <a:lstStyle>
                      <a:defPPr>
                        <a:defRPr lang="fr-FR"/>
                      </a:defPPr>
                    </a:lstStyle>
                    <a:p>
                      <a:pPr algn="ctr" rtl="0"/>
                      <a:r>
                        <a:rPr lang="fr-FR" noProof="0" dirty="0"/>
                        <a:t>90</a:t>
                      </a:r>
                    </a:p>
                  </a:txBody>
                  <a:tcPr anchor="ctr"/>
                </a:tc>
                <a:tc>
                  <a:txBody>
                    <a:bodyPr/>
                    <a:lstStyle>
                      <a:defPPr>
                        <a:defRPr lang="fr-FR"/>
                      </a:defPPr>
                    </a:lstStyle>
                    <a:p>
                      <a:pPr algn="ctr" rtl="0"/>
                      <a:r>
                        <a:rPr lang="fr-FR" noProof="0" dirty="0"/>
                        <a:t>95</a:t>
                      </a:r>
                    </a:p>
                  </a:txBody>
                  <a:tcPr anchor="ctr"/>
                </a:tc>
                <a:extLst>
                  <a:ext uri="{0D108BD9-81ED-4DB2-BD59-A6C34878D82A}">
                    <a16:rowId xmlns:a16="http://schemas.microsoft.com/office/drawing/2014/main" val="3591840781"/>
                  </a:ext>
                </a:extLst>
              </a:tr>
              <a:tr h="874943">
                <a:tc>
                  <a:txBody>
                    <a:bodyPr/>
                    <a:lstStyle>
                      <a:defPPr>
                        <a:defRPr lang="fr-FR"/>
                      </a:defPPr>
                    </a:lstStyle>
                    <a:p>
                      <a:pPr algn="ctr" rtl="0"/>
                      <a:r>
                        <a:rPr lang="fr-FR" noProof="0" dirty="0"/>
                        <a:t>Taux de rétention des informations</a:t>
                      </a:r>
                    </a:p>
                  </a:txBody>
                  <a:tcPr anchor="ctr"/>
                </a:tc>
                <a:tc>
                  <a:txBody>
                    <a:bodyPr/>
                    <a:lstStyle>
                      <a:defPPr>
                        <a:defRPr lang="fr-FR"/>
                      </a:defPPr>
                    </a:lstStyle>
                    <a:p>
                      <a:pPr algn="ctr" rtl="0"/>
                      <a:r>
                        <a:rPr lang="fr-FR" noProof="0" dirty="0"/>
                        <a:t>Pourcentage (%)</a:t>
                      </a:r>
                    </a:p>
                  </a:txBody>
                  <a:tcPr anchor="ctr"/>
                </a:tc>
                <a:tc>
                  <a:txBody>
                    <a:bodyPr/>
                    <a:lstStyle>
                      <a:defPPr>
                        <a:defRPr lang="fr-FR"/>
                      </a:defPPr>
                    </a:lstStyle>
                    <a:p>
                      <a:pPr algn="ctr" rtl="0"/>
                      <a:r>
                        <a:rPr lang="fr-FR" noProof="0" dirty="0"/>
                        <a:t>80</a:t>
                      </a:r>
                    </a:p>
                  </a:txBody>
                  <a:tcPr anchor="ctr"/>
                </a:tc>
                <a:tc>
                  <a:txBody>
                    <a:bodyPr/>
                    <a:lstStyle>
                      <a:defPPr>
                        <a:defRPr lang="fr-FR"/>
                      </a:defPPr>
                    </a:lstStyle>
                    <a:p>
                      <a:pPr algn="ctr" rtl="0"/>
                      <a:r>
                        <a:rPr lang="fr-FR" noProof="0" dirty="0"/>
                        <a:t>85</a:t>
                      </a:r>
                    </a:p>
                  </a:txBody>
                  <a:tcPr anchor="ctr"/>
                </a:tc>
                <a:extLst>
                  <a:ext uri="{0D108BD9-81ED-4DB2-BD59-A6C34878D82A}">
                    <a16:rowId xmlns:a16="http://schemas.microsoft.com/office/drawing/2014/main" val="335389741"/>
                  </a:ext>
                </a:extLst>
              </a:tr>
            </a:tbl>
          </a:graphicData>
        </a:graphic>
      </p:graphicFrame>
    </p:spTree>
    <p:extLst>
      <p:ext uri="{BB962C8B-B14F-4D97-AF65-F5344CB8AC3E}">
        <p14:creationId xmlns:p14="http://schemas.microsoft.com/office/powerpoint/2010/main" val="9079155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7DC00FF-6B42-7D84-7831-AACC4E189E93}"/>
              </a:ext>
            </a:extLst>
          </p:cNvPr>
          <p:cNvSpPr>
            <a:spLocks noGrp="1"/>
          </p:cNvSpPr>
          <p:nvPr>
            <p:ph type="title"/>
          </p:nvPr>
        </p:nvSpPr>
        <p:spPr>
          <a:xfrm>
            <a:off x="5549489" y="457199"/>
            <a:ext cx="5943599" cy="1920240"/>
          </a:xfrm>
        </p:spPr>
        <p:txBody>
          <a:bodyPr rtlCol="0"/>
          <a:lstStyle>
            <a:defPPr>
              <a:defRPr lang="fr-FR"/>
            </a:defPPr>
          </a:lstStyle>
          <a:p>
            <a:pPr rtl="0"/>
            <a:r>
              <a:rPr lang="fr-FR" dirty="0"/>
              <a:t>Derniers conseils et points à retenir</a:t>
            </a:r>
          </a:p>
        </p:txBody>
      </p:sp>
      <p:sp>
        <p:nvSpPr>
          <p:cNvPr id="7" name="Espace réservé du contenu 6">
            <a:extLst>
              <a:ext uri="{FF2B5EF4-FFF2-40B4-BE49-F238E27FC236}">
                <a16:creationId xmlns:a16="http://schemas.microsoft.com/office/drawing/2014/main" id="{CC7FC500-BBFB-3AA4-BEDE-038CB94FFF61}"/>
              </a:ext>
            </a:extLst>
          </p:cNvPr>
          <p:cNvSpPr>
            <a:spLocks noGrp="1" noChangeAspect="1"/>
          </p:cNvSpPr>
          <p:nvPr>
            <p:ph idx="17"/>
          </p:nvPr>
        </p:nvSpPr>
        <p:spPr>
          <a:xfrm>
            <a:off x="823108" y="640080"/>
            <a:ext cx="4297680" cy="4297680"/>
          </a:xfrm>
        </p:spPr>
        <p:txBody>
          <a:bodyPr rtlCol="0"/>
          <a:lstStyle>
            <a:defPPr>
              <a:defRPr lang="fr-FR"/>
            </a:defPPr>
          </a:lstStyle>
          <a:p>
            <a:pPr rtl="0"/>
            <a:r>
              <a:rPr lang="fr-FR" dirty="0"/>
              <a:t>Recueillir des commentaires</a:t>
            </a:r>
          </a:p>
          <a:p>
            <a:pPr rtl="0"/>
            <a:r>
              <a:rPr lang="fr-FR" dirty="0"/>
              <a:t>Examiner les performances</a:t>
            </a:r>
          </a:p>
          <a:p>
            <a:pPr rtl="0"/>
            <a:r>
              <a:rPr lang="fr-FR" dirty="0"/>
              <a:t>Explorez de nouvelles techniques</a:t>
            </a:r>
          </a:p>
          <a:p>
            <a:pPr rtl="0"/>
            <a:r>
              <a:rPr lang="fr-FR" dirty="0"/>
              <a:t>Définissez des objectifs personnels</a:t>
            </a:r>
          </a:p>
          <a:p>
            <a:pPr rtl="0"/>
            <a:r>
              <a:rPr lang="fr-FR" dirty="0"/>
              <a:t>Itérer et adapter</a:t>
            </a:r>
          </a:p>
        </p:txBody>
      </p:sp>
      <p:sp>
        <p:nvSpPr>
          <p:cNvPr id="4" name="Espace réservé du contenu 3">
            <a:extLst>
              <a:ext uri="{FF2B5EF4-FFF2-40B4-BE49-F238E27FC236}">
                <a16:creationId xmlns:a16="http://schemas.microsoft.com/office/drawing/2014/main" id="{DE5C7B5A-A5C3-15D4-DF71-B692D28942FC}"/>
              </a:ext>
            </a:extLst>
          </p:cNvPr>
          <p:cNvSpPr>
            <a:spLocks noGrp="1"/>
          </p:cNvSpPr>
          <p:nvPr>
            <p:ph idx="15"/>
          </p:nvPr>
        </p:nvSpPr>
        <p:spPr>
          <a:xfrm>
            <a:off x="5549900" y="2706688"/>
            <a:ext cx="5943600" cy="3382962"/>
          </a:xfrm>
        </p:spPr>
        <p:txBody>
          <a:bodyPr rtlCol="0">
            <a:normAutofit lnSpcReduction="10000"/>
          </a:bodyPr>
          <a:lstStyle>
            <a:defPPr>
              <a:defRPr lang="fr-FR"/>
            </a:defPPr>
          </a:lstStyle>
          <a:p>
            <a:pPr rtl="0"/>
            <a:r>
              <a:rPr lang="fr-FR" dirty="0"/>
              <a:t>Répétition cohérente</a:t>
            </a:r>
          </a:p>
          <a:p>
            <a:pPr lvl="1" rtl="0"/>
            <a:r>
              <a:rPr lang="fr-FR" dirty="0"/>
              <a:t>Renforcez votre connaissance</a:t>
            </a:r>
          </a:p>
          <a:p>
            <a:pPr rtl="0"/>
            <a:r>
              <a:rPr lang="fr-FR" dirty="0"/>
              <a:t>Affiner le style de discours</a:t>
            </a:r>
          </a:p>
          <a:p>
            <a:pPr lvl="1" rtl="0"/>
            <a:r>
              <a:rPr lang="fr-FR" dirty="0"/>
              <a:t>Rythme, ton et accentuation</a:t>
            </a:r>
          </a:p>
          <a:p>
            <a:pPr rtl="0"/>
            <a:r>
              <a:rPr lang="fr-FR" dirty="0"/>
              <a:t>Minutage et transitions</a:t>
            </a:r>
          </a:p>
          <a:p>
            <a:pPr lvl="1" rtl="0"/>
            <a:r>
              <a:rPr lang="fr-FR" dirty="0"/>
              <a:t>Rechercher un discours professionnel et fluide</a:t>
            </a:r>
          </a:p>
          <a:p>
            <a:pPr rtl="0"/>
            <a:r>
              <a:rPr lang="fr-FR" dirty="0"/>
              <a:t>Entraînez-vous à parler en public</a:t>
            </a:r>
          </a:p>
          <a:p>
            <a:pPr lvl="1" rtl="0"/>
            <a:r>
              <a:rPr lang="fr-FR" dirty="0"/>
              <a:t>Solliciter des collègues pour écouter et donner leur avis</a:t>
            </a:r>
          </a:p>
          <a:p>
            <a:pPr lvl="1" rtl="0"/>
            <a:endParaRPr lang="fr-FR" dirty="0"/>
          </a:p>
          <a:p>
            <a:pPr rtl="0"/>
            <a:endParaRPr lang="fr-FR" dirty="0"/>
          </a:p>
        </p:txBody>
      </p:sp>
    </p:spTree>
    <p:extLst>
      <p:ext uri="{BB962C8B-B14F-4D97-AF65-F5344CB8AC3E}">
        <p14:creationId xmlns:p14="http://schemas.microsoft.com/office/powerpoint/2010/main" val="85326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B00786E-306F-FA21-4F87-81A032C68696}"/>
              </a:ext>
            </a:extLst>
          </p:cNvPr>
          <p:cNvSpPr>
            <a:spLocks noGrp="1"/>
          </p:cNvSpPr>
          <p:nvPr>
            <p:ph type="title"/>
          </p:nvPr>
        </p:nvSpPr>
        <p:spPr>
          <a:xfrm>
            <a:off x="1167492" y="136526"/>
            <a:ext cx="9779183" cy="1570038"/>
          </a:xfrm>
        </p:spPr>
        <p:txBody>
          <a:bodyPr rtlCol="0"/>
          <a:lstStyle>
            <a:defPPr>
              <a:defRPr lang="fr-FR"/>
            </a:defPPr>
          </a:lstStyle>
          <a:p>
            <a:pPr rtl="0"/>
            <a:r>
              <a:rPr lang="fr-FR"/>
              <a:t>Mesures d’engagement du discours</a:t>
            </a:r>
          </a:p>
        </p:txBody>
      </p:sp>
      <p:graphicFrame>
        <p:nvGraphicFramePr>
          <p:cNvPr id="4" name="Espace réservé du tableau 3">
            <a:extLst>
              <a:ext uri="{FF2B5EF4-FFF2-40B4-BE49-F238E27FC236}">
                <a16:creationId xmlns:a16="http://schemas.microsoft.com/office/drawing/2014/main" id="{E45D850A-4F58-6F54-953E-5ADC96B2EEB5}"/>
              </a:ext>
            </a:extLst>
          </p:cNvPr>
          <p:cNvGraphicFramePr>
            <a:graphicFrameLocks noGrp="1"/>
          </p:cNvGraphicFramePr>
          <p:nvPr>
            <p:ph idx="1"/>
            <p:extLst>
              <p:ext uri="{D42A27DB-BD31-4B8C-83A1-F6EECF244321}">
                <p14:modId xmlns:p14="http://schemas.microsoft.com/office/powerpoint/2010/main" val="585623026"/>
              </p:ext>
            </p:extLst>
          </p:nvPr>
        </p:nvGraphicFramePr>
        <p:xfrm>
          <a:off x="1166813" y="2084388"/>
          <a:ext cx="9821228" cy="3886200"/>
        </p:xfrm>
        <a:graphic>
          <a:graphicData uri="http://schemas.openxmlformats.org/drawingml/2006/table">
            <a:tbl>
              <a:tblPr firstRow="1" bandRow="1">
                <a:tableStyleId>{69012ECD-51FC-41F1-AA8D-1B2483CD663E}</a:tableStyleId>
              </a:tblPr>
              <a:tblGrid>
                <a:gridCol w="2455307">
                  <a:extLst>
                    <a:ext uri="{9D8B030D-6E8A-4147-A177-3AD203B41FA5}">
                      <a16:colId xmlns:a16="http://schemas.microsoft.com/office/drawing/2014/main" val="2382218087"/>
                    </a:ext>
                  </a:extLst>
                </a:gridCol>
                <a:gridCol w="2455307">
                  <a:extLst>
                    <a:ext uri="{9D8B030D-6E8A-4147-A177-3AD203B41FA5}">
                      <a16:colId xmlns:a16="http://schemas.microsoft.com/office/drawing/2014/main" val="3953468724"/>
                    </a:ext>
                  </a:extLst>
                </a:gridCol>
                <a:gridCol w="2455307">
                  <a:extLst>
                    <a:ext uri="{9D8B030D-6E8A-4147-A177-3AD203B41FA5}">
                      <a16:colId xmlns:a16="http://schemas.microsoft.com/office/drawing/2014/main" val="4277526474"/>
                    </a:ext>
                  </a:extLst>
                </a:gridCol>
                <a:gridCol w="2455307">
                  <a:extLst>
                    <a:ext uri="{9D8B030D-6E8A-4147-A177-3AD203B41FA5}">
                      <a16:colId xmlns:a16="http://schemas.microsoft.com/office/drawing/2014/main" val="2438884888"/>
                    </a:ext>
                  </a:extLst>
                </a:gridCol>
              </a:tblGrid>
              <a:tr h="647700">
                <a:tc>
                  <a:txBody>
                    <a:bodyPr/>
                    <a:lstStyle>
                      <a:defPPr>
                        <a:defRPr lang="fr-FR"/>
                      </a:defPPr>
                    </a:lstStyle>
                    <a:p>
                      <a:pPr algn="ctr" rtl="0"/>
                      <a:r>
                        <a:rPr lang="fr-FR" sz="1800"/>
                        <a:t>Facteur d’impact</a:t>
                      </a:r>
                    </a:p>
                  </a:txBody>
                  <a:tcPr anchor="ctr"/>
                </a:tc>
                <a:tc>
                  <a:txBody>
                    <a:bodyPr/>
                    <a:lstStyle>
                      <a:defPPr>
                        <a:defRPr lang="fr-FR"/>
                      </a:defPPr>
                    </a:lstStyle>
                    <a:p>
                      <a:pPr algn="ctr" rtl="0"/>
                      <a:r>
                        <a:rPr lang="fr-FR" sz="1800"/>
                        <a:t>Mesure</a:t>
                      </a:r>
                    </a:p>
                  </a:txBody>
                  <a:tcPr anchor="ctr"/>
                </a:tc>
                <a:tc>
                  <a:txBody>
                    <a:bodyPr/>
                    <a:lstStyle>
                      <a:defPPr>
                        <a:defRPr lang="fr-FR"/>
                      </a:defPPr>
                    </a:lstStyle>
                    <a:p>
                      <a:pPr algn="ctr" rtl="0"/>
                      <a:r>
                        <a:rPr lang="fr-FR" sz="1800"/>
                        <a:t>Cible</a:t>
                      </a:r>
                    </a:p>
                  </a:txBody>
                  <a:tcPr anchor="ctr"/>
                </a:tc>
                <a:tc>
                  <a:txBody>
                    <a:bodyPr/>
                    <a:lstStyle>
                      <a:defPPr>
                        <a:defRPr lang="fr-FR"/>
                      </a:defPPr>
                    </a:lstStyle>
                    <a:p>
                      <a:pPr algn="ctr" rtl="0"/>
                      <a:r>
                        <a:rPr lang="fr-FR" sz="1800"/>
                        <a:t>Atteint</a:t>
                      </a:r>
                    </a:p>
                  </a:txBody>
                  <a:tcPr anchor="ctr"/>
                </a:tc>
                <a:extLst>
                  <a:ext uri="{0D108BD9-81ED-4DB2-BD59-A6C34878D82A}">
                    <a16:rowId xmlns:a16="http://schemas.microsoft.com/office/drawing/2014/main" val="2857107962"/>
                  </a:ext>
                </a:extLst>
              </a:tr>
              <a:tr h="647700">
                <a:tc>
                  <a:txBody>
                    <a:bodyPr/>
                    <a:lstStyle>
                      <a:defPPr>
                        <a:defRPr lang="fr-FR"/>
                      </a:defPPr>
                    </a:lstStyle>
                    <a:p>
                      <a:pPr algn="ctr" rtl="0"/>
                      <a:r>
                        <a:rPr lang="fr-FR"/>
                        <a:t>Interaction du public</a:t>
                      </a:r>
                    </a:p>
                  </a:txBody>
                  <a:tcPr anchor="ctr"/>
                </a:tc>
                <a:tc>
                  <a:txBody>
                    <a:bodyPr/>
                    <a:lstStyle>
                      <a:defPPr>
                        <a:defRPr lang="fr-FR"/>
                      </a:defPPr>
                    </a:lstStyle>
                    <a:p>
                      <a:pPr algn="ctr" rtl="0"/>
                      <a:r>
                        <a:rPr lang="fr-FR"/>
                        <a:t>Pourcentage (%)</a:t>
                      </a:r>
                    </a:p>
                  </a:txBody>
                  <a:tcPr anchor="ctr"/>
                </a:tc>
                <a:tc>
                  <a:txBody>
                    <a:bodyPr/>
                    <a:lstStyle>
                      <a:defPPr>
                        <a:defRPr lang="fr-FR"/>
                      </a:defPPr>
                    </a:lstStyle>
                    <a:p>
                      <a:pPr algn="ctr" rtl="0"/>
                      <a:r>
                        <a:rPr lang="fr-FR"/>
                        <a:t>85</a:t>
                      </a:r>
                    </a:p>
                  </a:txBody>
                  <a:tcPr anchor="ctr"/>
                </a:tc>
                <a:tc>
                  <a:txBody>
                    <a:bodyPr/>
                    <a:lstStyle>
                      <a:defPPr>
                        <a:defRPr lang="fr-FR"/>
                      </a:defPPr>
                    </a:lstStyle>
                    <a:p>
                      <a:pPr algn="ctr" rtl="0"/>
                      <a:r>
                        <a:rPr lang="fr-FR"/>
                        <a:t>88</a:t>
                      </a:r>
                    </a:p>
                  </a:txBody>
                  <a:tcPr anchor="ctr"/>
                </a:tc>
                <a:extLst>
                  <a:ext uri="{0D108BD9-81ED-4DB2-BD59-A6C34878D82A}">
                    <a16:rowId xmlns:a16="http://schemas.microsoft.com/office/drawing/2014/main" val="1671386868"/>
                  </a:ext>
                </a:extLst>
              </a:tr>
              <a:tr h="647700">
                <a:tc>
                  <a:txBody>
                    <a:bodyPr/>
                    <a:lstStyle>
                      <a:defPPr>
                        <a:defRPr lang="fr-FR"/>
                      </a:defPPr>
                    </a:lstStyle>
                    <a:p>
                      <a:pPr algn="ctr" rtl="0"/>
                      <a:r>
                        <a:rPr lang="fr-FR" dirty="0"/>
                        <a:t>Rétention de connaissances</a:t>
                      </a:r>
                    </a:p>
                  </a:txBody>
                  <a:tcPr anchor="ctr"/>
                </a:tc>
                <a:tc>
                  <a:txBody>
                    <a:bodyPr/>
                    <a:lstStyle>
                      <a:defPPr>
                        <a:defRPr lang="fr-FR"/>
                      </a:defPPr>
                    </a:lstStyle>
                    <a:p>
                      <a:pPr algn="ctr" rtl="0"/>
                      <a:r>
                        <a:rPr lang="fr-FR" dirty="0"/>
                        <a:t>Pourcentage (%)</a:t>
                      </a:r>
                    </a:p>
                  </a:txBody>
                  <a:tcPr anchor="ctr"/>
                </a:tc>
                <a:tc>
                  <a:txBody>
                    <a:bodyPr/>
                    <a:lstStyle>
                      <a:defPPr>
                        <a:defRPr lang="fr-FR"/>
                      </a:defPPr>
                    </a:lstStyle>
                    <a:p>
                      <a:pPr algn="ctr" rtl="0"/>
                      <a:r>
                        <a:rPr lang="fr-FR"/>
                        <a:t>75</a:t>
                      </a:r>
                    </a:p>
                  </a:txBody>
                  <a:tcPr anchor="ctr"/>
                </a:tc>
                <a:tc>
                  <a:txBody>
                    <a:bodyPr/>
                    <a:lstStyle>
                      <a:defPPr>
                        <a:defRPr lang="fr-FR"/>
                      </a:defPPr>
                    </a:lstStyle>
                    <a:p>
                      <a:pPr algn="ctr" rtl="0"/>
                      <a:r>
                        <a:rPr lang="fr-FR"/>
                        <a:t>80</a:t>
                      </a:r>
                    </a:p>
                  </a:txBody>
                  <a:tcPr anchor="ctr"/>
                </a:tc>
                <a:extLst>
                  <a:ext uri="{0D108BD9-81ED-4DB2-BD59-A6C34878D82A}">
                    <a16:rowId xmlns:a16="http://schemas.microsoft.com/office/drawing/2014/main" val="380626418"/>
                  </a:ext>
                </a:extLst>
              </a:tr>
              <a:tr h="647700">
                <a:tc>
                  <a:txBody>
                    <a:bodyPr/>
                    <a:lstStyle>
                      <a:defPPr>
                        <a:defRPr lang="fr-FR"/>
                      </a:defPPr>
                    </a:lstStyle>
                    <a:p>
                      <a:pPr algn="ctr" rtl="0"/>
                      <a:r>
                        <a:rPr lang="fr-FR" dirty="0"/>
                        <a:t>Enquêtes postérieures à la présentation</a:t>
                      </a:r>
                    </a:p>
                  </a:txBody>
                  <a:tcPr anchor="ctr"/>
                </a:tc>
                <a:tc>
                  <a:txBody>
                    <a:bodyPr/>
                    <a:lstStyle>
                      <a:defPPr>
                        <a:defRPr lang="fr-FR"/>
                      </a:defPPr>
                    </a:lstStyle>
                    <a:p>
                      <a:pPr algn="ctr" rtl="0"/>
                      <a:r>
                        <a:rPr lang="fr-FR"/>
                        <a:t>Note moyenne</a:t>
                      </a:r>
                    </a:p>
                  </a:txBody>
                  <a:tcPr anchor="ctr"/>
                </a:tc>
                <a:tc>
                  <a:txBody>
                    <a:bodyPr/>
                    <a:lstStyle>
                      <a:defPPr>
                        <a:defRPr lang="fr-FR"/>
                      </a:defPPr>
                    </a:lstStyle>
                    <a:p>
                      <a:pPr algn="ctr" rtl="0"/>
                      <a:r>
                        <a:rPr lang="fr-FR"/>
                        <a:t>4,2</a:t>
                      </a:r>
                    </a:p>
                  </a:txBody>
                  <a:tcPr anchor="ctr"/>
                </a:tc>
                <a:tc>
                  <a:txBody>
                    <a:bodyPr/>
                    <a:lstStyle>
                      <a:defPPr>
                        <a:defRPr lang="fr-FR"/>
                      </a:defPPr>
                    </a:lstStyle>
                    <a:p>
                      <a:pPr algn="ctr" rtl="0"/>
                      <a:r>
                        <a:rPr lang="fr-FR"/>
                        <a:t>4,5</a:t>
                      </a:r>
                    </a:p>
                  </a:txBody>
                  <a:tcPr anchor="ctr"/>
                </a:tc>
                <a:extLst>
                  <a:ext uri="{0D108BD9-81ED-4DB2-BD59-A6C34878D82A}">
                    <a16:rowId xmlns:a16="http://schemas.microsoft.com/office/drawing/2014/main" val="2132482967"/>
                  </a:ext>
                </a:extLst>
              </a:tr>
              <a:tr h="647700">
                <a:tc>
                  <a:txBody>
                    <a:bodyPr/>
                    <a:lstStyle>
                      <a:defPPr>
                        <a:defRPr lang="fr-FR"/>
                      </a:defPPr>
                    </a:lstStyle>
                    <a:p>
                      <a:pPr algn="ctr" rtl="0"/>
                      <a:r>
                        <a:rPr lang="fr-FR"/>
                        <a:t>Taux de référence</a:t>
                      </a:r>
                    </a:p>
                  </a:txBody>
                  <a:tcPr anchor="ctr"/>
                </a:tc>
                <a:tc>
                  <a:txBody>
                    <a:bodyPr/>
                    <a:lstStyle>
                      <a:defPPr>
                        <a:defRPr lang="fr-FR"/>
                      </a:defPPr>
                    </a:lstStyle>
                    <a:p>
                      <a:pPr algn="ctr" rtl="0"/>
                      <a:r>
                        <a:rPr lang="fr-FR"/>
                        <a:t>Pourcentage (%)</a:t>
                      </a:r>
                    </a:p>
                  </a:txBody>
                  <a:tcPr anchor="ctr"/>
                </a:tc>
                <a:tc>
                  <a:txBody>
                    <a:bodyPr/>
                    <a:lstStyle>
                      <a:defPPr>
                        <a:defRPr lang="fr-FR"/>
                      </a:defPPr>
                    </a:lstStyle>
                    <a:p>
                      <a:pPr algn="ctr" rtl="0"/>
                      <a:r>
                        <a:rPr lang="fr-FR"/>
                        <a:t>10</a:t>
                      </a:r>
                    </a:p>
                  </a:txBody>
                  <a:tcPr anchor="ctr"/>
                </a:tc>
                <a:tc>
                  <a:txBody>
                    <a:bodyPr/>
                    <a:lstStyle>
                      <a:defPPr>
                        <a:defRPr lang="fr-FR"/>
                      </a:defPPr>
                    </a:lstStyle>
                    <a:p>
                      <a:pPr algn="ctr" rtl="0"/>
                      <a:r>
                        <a:rPr lang="fr-FR"/>
                        <a:t>12</a:t>
                      </a:r>
                    </a:p>
                  </a:txBody>
                  <a:tcPr anchor="ctr"/>
                </a:tc>
                <a:extLst>
                  <a:ext uri="{0D108BD9-81ED-4DB2-BD59-A6C34878D82A}">
                    <a16:rowId xmlns:a16="http://schemas.microsoft.com/office/drawing/2014/main" val="3936251906"/>
                  </a:ext>
                </a:extLst>
              </a:tr>
              <a:tr h="647700">
                <a:tc>
                  <a:txBody>
                    <a:bodyPr/>
                    <a:lstStyle>
                      <a:defPPr>
                        <a:defRPr lang="fr-FR"/>
                      </a:defPPr>
                    </a:lstStyle>
                    <a:p>
                      <a:pPr algn="ctr" rtl="0"/>
                      <a:r>
                        <a:rPr lang="fr-FR" dirty="0"/>
                        <a:t>Opportunités de collaboration</a:t>
                      </a:r>
                    </a:p>
                  </a:txBody>
                  <a:tcPr anchor="ctr"/>
                </a:tc>
                <a:tc>
                  <a:txBody>
                    <a:bodyPr/>
                    <a:lstStyle>
                      <a:defPPr>
                        <a:defRPr lang="fr-FR"/>
                      </a:defPPr>
                    </a:lstStyle>
                    <a:p>
                      <a:pPr algn="ctr" rtl="0"/>
                      <a:r>
                        <a:rPr lang="fr-FR"/>
                        <a:t>Nombre d’opportunités</a:t>
                      </a:r>
                    </a:p>
                  </a:txBody>
                  <a:tcPr anchor="ctr"/>
                </a:tc>
                <a:tc>
                  <a:txBody>
                    <a:bodyPr/>
                    <a:lstStyle>
                      <a:defPPr>
                        <a:defRPr lang="fr-FR"/>
                      </a:defPPr>
                    </a:lstStyle>
                    <a:p>
                      <a:pPr algn="ctr" rtl="0"/>
                      <a:r>
                        <a:rPr lang="fr-FR"/>
                        <a:t>8</a:t>
                      </a:r>
                    </a:p>
                  </a:txBody>
                  <a:tcPr anchor="ctr"/>
                </a:tc>
                <a:tc>
                  <a:txBody>
                    <a:bodyPr/>
                    <a:lstStyle>
                      <a:defPPr>
                        <a:defRPr lang="fr-FR"/>
                      </a:defPPr>
                    </a:lstStyle>
                    <a:p>
                      <a:pPr algn="ctr" rtl="0"/>
                      <a:r>
                        <a:rPr lang="fr-FR" dirty="0"/>
                        <a:t>10</a:t>
                      </a:r>
                    </a:p>
                  </a:txBody>
                  <a:tcPr anchor="ctr"/>
                </a:tc>
                <a:extLst>
                  <a:ext uri="{0D108BD9-81ED-4DB2-BD59-A6C34878D82A}">
                    <a16:rowId xmlns:a16="http://schemas.microsoft.com/office/drawing/2014/main" val="568537164"/>
                  </a:ext>
                </a:extLst>
              </a:tr>
            </a:tbl>
          </a:graphicData>
        </a:graphic>
      </p:graphicFrame>
    </p:spTree>
    <p:extLst>
      <p:ext uri="{BB962C8B-B14F-4D97-AF65-F5344CB8AC3E}">
        <p14:creationId xmlns:p14="http://schemas.microsoft.com/office/powerpoint/2010/main" val="167816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r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rtlCol="0"/>
          <a:lstStyle>
            <a:defPPr>
              <a:defRPr lang="fr-FR"/>
            </a:defPPr>
          </a:lstStyle>
          <a:p>
            <a:pPr rtl="0"/>
            <a:r>
              <a:rPr lang="fr-FR"/>
              <a:t>Merci</a:t>
            </a:r>
          </a:p>
        </p:txBody>
      </p:sp>
      <p:sp>
        <p:nvSpPr>
          <p:cNvPr id="5" name="Sous-titre 4">
            <a:extLst>
              <a:ext uri="{FF2B5EF4-FFF2-40B4-BE49-F238E27FC236}">
                <a16:creationId xmlns:a16="http://schemas.microsoft.com/office/drawing/2014/main" id="{67BB04B7-47A4-741B-59E0-F0E6F2126E8F}"/>
              </a:ext>
            </a:extLst>
          </p:cNvPr>
          <p:cNvSpPr>
            <a:spLocks noGrp="1"/>
          </p:cNvSpPr>
          <p:nvPr>
            <p:ph type="subTitle" idx="1"/>
          </p:nvPr>
        </p:nvSpPr>
        <p:spPr>
          <a:xfrm>
            <a:off x="1167493" y="3685939"/>
            <a:ext cx="6220277" cy="2919512"/>
          </a:xfrm>
        </p:spPr>
        <p:txBody>
          <a:bodyPr rtlCol="0"/>
          <a:lstStyle>
            <a:defPPr>
              <a:defRPr lang="fr-FR"/>
            </a:defPPr>
          </a:lstStyle>
          <a:p>
            <a:pPr rtl="0"/>
            <a:r>
              <a:rPr lang="fr-FR"/>
              <a:t>Brita Tamm​</a:t>
            </a:r>
          </a:p>
          <a:p>
            <a:pPr rtl="0"/>
            <a:r>
              <a:rPr lang="fr-FR"/>
              <a:t>502-555-0152</a:t>
            </a:r>
          </a:p>
          <a:p>
            <a:pPr rtl="0"/>
            <a:r>
              <a:rPr lang="fr-FR"/>
              <a:t>brita@firstupconsultants.com</a:t>
            </a:r>
          </a:p>
          <a:p>
            <a:pPr rtl="0"/>
            <a:r>
              <a:rPr lang="fr-FR"/>
              <a:t>www.firstupconsultants.com</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rtlCol="0"/>
          <a:lstStyle>
            <a:defPPr>
              <a:defRPr lang="fr-FR"/>
            </a:defPPr>
          </a:lstStyle>
          <a:p>
            <a:pPr rtl="0"/>
            <a:r>
              <a:rPr lang="fr-FR"/>
              <a:t>Ordre du jour</a:t>
            </a:r>
          </a:p>
        </p:txBody>
      </p:sp>
      <p:sp>
        <p:nvSpPr>
          <p:cNvPr id="3" name="Espace réservé du contenu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defPPr>
              <a:defRPr lang="fr-FR"/>
            </a:defPPr>
          </a:lstStyle>
          <a:p>
            <a:pPr rtl="0"/>
            <a:r>
              <a:rPr lang="fr-FR" dirty="0"/>
              <a:t>Introduction</a:t>
            </a:r>
          </a:p>
          <a:p>
            <a:pPr rtl="0"/>
            <a:r>
              <a:rPr lang="fr-FR" dirty="0"/>
              <a:t>Renforcez la confiance</a:t>
            </a:r>
          </a:p>
          <a:p>
            <a:pPr rtl="0"/>
            <a:r>
              <a:rPr lang="fr-FR" dirty="0"/>
              <a:t>Suscitez l’intérêt du public</a:t>
            </a:r>
          </a:p>
          <a:p>
            <a:pPr rtl="0"/>
            <a:r>
              <a:rPr lang="fr-FR" dirty="0"/>
              <a:t>Aides visuelles</a:t>
            </a:r>
          </a:p>
          <a:p>
            <a:pPr rtl="0"/>
            <a:r>
              <a:rPr lang="fr-FR" dirty="0"/>
              <a:t>Derniers conseils et points à retenir</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148DD4-4828-CE87-0C5C-42BE175E8DA5}"/>
              </a:ext>
            </a:extLst>
          </p:cNvPr>
          <p:cNvSpPr>
            <a:spLocks noGrp="1"/>
          </p:cNvSpPr>
          <p:nvPr>
            <p:ph type="title"/>
          </p:nvPr>
        </p:nvSpPr>
        <p:spPr>
          <a:xfrm>
            <a:off x="1167492" y="1371600"/>
            <a:ext cx="6015946" cy="4114800"/>
          </a:xfrm>
        </p:spPr>
        <p:txBody>
          <a:bodyPr rtlCol="0"/>
          <a:lstStyle>
            <a:defPPr>
              <a:defRPr lang="fr-FR"/>
            </a:defPPr>
          </a:lstStyle>
          <a:p>
            <a:pPr rtl="0"/>
            <a:r>
              <a:rPr lang="fr-FR" sz="5700" dirty="0"/>
              <a:t>La puissance de la communication</a:t>
            </a:r>
          </a:p>
        </p:txBody>
      </p:sp>
      <p:pic>
        <p:nvPicPr>
          <p:cNvPr id="10" name="Espace réservé d’image 9" descr="Personne tenant des livres dans une classe">
            <a:extLst>
              <a:ext uri="{FF2B5EF4-FFF2-40B4-BE49-F238E27FC236}">
                <a16:creationId xmlns:a16="http://schemas.microsoft.com/office/drawing/2014/main" id="{FCA2FB5B-570E-D181-A4B1-1DCB61C08948}"/>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7183438" y="1168400"/>
            <a:ext cx="4500562" cy="4521200"/>
          </a:xfrm>
        </p:spPr>
      </p:pic>
    </p:spTree>
    <p:extLst>
      <p:ext uri="{BB962C8B-B14F-4D97-AF65-F5344CB8AC3E}">
        <p14:creationId xmlns:p14="http://schemas.microsoft.com/office/powerpoint/2010/main" val="366267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3CEE190-899A-46D2-989D-C4BC6A46F946}"/>
              </a:ext>
            </a:extLst>
          </p:cNvPr>
          <p:cNvSpPr>
            <a:spLocks noGrp="1"/>
          </p:cNvSpPr>
          <p:nvPr>
            <p:ph type="title"/>
          </p:nvPr>
        </p:nvSpPr>
        <p:spPr>
          <a:xfrm>
            <a:off x="5943600" y="457200"/>
            <a:ext cx="5120640" cy="3200400"/>
          </a:xfrm>
        </p:spPr>
        <p:txBody>
          <a:bodyPr rtlCol="0"/>
          <a:lstStyle>
            <a:defPPr>
              <a:defRPr lang="fr-FR"/>
            </a:defPPr>
          </a:lstStyle>
          <a:p>
            <a:pPr rtl="0"/>
            <a:r>
              <a:rPr lang="fr-FR" dirty="0"/>
              <a:t>Surmonter la nervosité</a:t>
            </a:r>
          </a:p>
        </p:txBody>
      </p:sp>
      <p:sp>
        <p:nvSpPr>
          <p:cNvPr id="3" name="Sous-titre 2">
            <a:extLst>
              <a:ext uri="{FF2B5EF4-FFF2-40B4-BE49-F238E27FC236}">
                <a16:creationId xmlns:a16="http://schemas.microsoft.com/office/drawing/2014/main" id="{26BC9DE8-A5CC-4BE1-0DE5-CB15D01A7919}"/>
              </a:ext>
            </a:extLst>
          </p:cNvPr>
          <p:cNvSpPr>
            <a:spLocks noGrp="1"/>
          </p:cNvSpPr>
          <p:nvPr>
            <p:ph type="subTitle" idx="1"/>
          </p:nvPr>
        </p:nvSpPr>
        <p:spPr>
          <a:xfrm>
            <a:off x="5943598" y="3657600"/>
            <a:ext cx="5120640" cy="1828800"/>
          </a:xfrm>
        </p:spPr>
        <p:txBody>
          <a:bodyPr rtlCol="0"/>
          <a:lstStyle>
            <a:defPPr>
              <a:defRPr lang="fr-FR"/>
            </a:defPPr>
          </a:lstStyle>
          <a:p>
            <a:pPr rtl="0"/>
            <a:r>
              <a:rPr lang="fr-FR" dirty="0"/>
              <a:t>Stratégies de renforcement de la confiance</a:t>
            </a:r>
          </a:p>
        </p:txBody>
      </p:sp>
      <p:pic>
        <p:nvPicPr>
          <p:cNvPr id="17" name="Espace réservé d’image 16" descr="Deux personnes qui marchent en bas d’une rue">
            <a:extLst>
              <a:ext uri="{FF2B5EF4-FFF2-40B4-BE49-F238E27FC236}">
                <a16:creationId xmlns:a16="http://schemas.microsoft.com/office/drawing/2014/main" id="{2ECBBDA4-D2C1-0F46-BA36-5967266F87AD}"/>
              </a:ext>
            </a:extLst>
          </p:cNvPr>
          <p:cNvPicPr>
            <a:picLocks noGrp="1" noChangeAspect="1"/>
          </p:cNvPicPr>
          <p:nvPr>
            <p:ph type="pic" sz="quarter" idx="10"/>
          </p:nvPr>
        </p:nvPicPr>
        <p:blipFill rotWithShape="1">
          <a:blip r:embed="rId3">
            <a:duotone>
              <a:schemeClr val="accent4">
                <a:shade val="45000"/>
                <a:satMod val="135000"/>
              </a:schemeClr>
              <a:prstClr val="white"/>
            </a:duotone>
          </a:blip>
          <a:srcRect l="16819" r="16819"/>
          <a:stretch/>
        </p:blipFill>
        <p:spPr>
          <a:xfrm>
            <a:off x="904238" y="1157224"/>
            <a:ext cx="4500562" cy="4521200"/>
          </a:xfrm>
        </p:spPr>
      </p:pic>
    </p:spTree>
    <p:extLst>
      <p:ext uri="{BB962C8B-B14F-4D97-AF65-F5344CB8AC3E}">
        <p14:creationId xmlns:p14="http://schemas.microsoft.com/office/powerpoint/2010/main" val="779750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360C0-BCF2-0F51-AB8C-57C9B42CB00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B9ABF24-D72D-63C1-CDFD-1BF38FFF99B0}"/>
              </a:ext>
            </a:extLst>
          </p:cNvPr>
          <p:cNvSpPr>
            <a:spLocks noGrp="1"/>
          </p:cNvSpPr>
          <p:nvPr>
            <p:ph type="title"/>
          </p:nvPr>
        </p:nvSpPr>
        <p:spPr>
          <a:xfrm>
            <a:off x="2289517" y="13003"/>
            <a:ext cx="7612966" cy="708780"/>
          </a:xfrm>
        </p:spPr>
        <p:txBody>
          <a:bodyPr rtlCol="0"/>
          <a:lstStyle>
            <a:defPPr>
              <a:defRPr lang="fr-FR"/>
            </a:defPPr>
          </a:lstStyle>
          <a:p>
            <a:r>
              <a:rPr lang="fr-FR" dirty="0"/>
              <a:t>Diagramme fonctionnel partie 4</a:t>
            </a:r>
          </a:p>
        </p:txBody>
      </p:sp>
      <p:pic>
        <p:nvPicPr>
          <p:cNvPr id="9" name="Espace réservé du contenu 10" descr="Une image contenant texte, capture d’écran, diagramme, Plan&#10;&#10;Le contenu généré par l’IA peut être incorrect.">
            <a:extLst>
              <a:ext uri="{FF2B5EF4-FFF2-40B4-BE49-F238E27FC236}">
                <a16:creationId xmlns:a16="http://schemas.microsoft.com/office/drawing/2014/main" id="{7A8A661D-D159-B60E-F004-AF297471B055}"/>
              </a:ext>
            </a:extLst>
          </p:cNvPr>
          <p:cNvPicPr>
            <a:picLocks noChangeAspect="1"/>
          </p:cNvPicPr>
          <p:nvPr/>
        </p:nvPicPr>
        <p:blipFill>
          <a:blip r:embed="rId3"/>
          <a:stretch>
            <a:fillRect/>
          </a:stretch>
        </p:blipFill>
        <p:spPr>
          <a:xfrm>
            <a:off x="948819" y="708780"/>
            <a:ext cx="10294362" cy="6077602"/>
          </a:xfrm>
          <a:prstGeom prst="rect">
            <a:avLst/>
          </a:prstGeom>
        </p:spPr>
      </p:pic>
    </p:spTree>
    <p:extLst>
      <p:ext uri="{BB962C8B-B14F-4D97-AF65-F5344CB8AC3E}">
        <p14:creationId xmlns:p14="http://schemas.microsoft.com/office/powerpoint/2010/main" val="259633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rtlCol="0"/>
          <a:lstStyle>
            <a:defPPr>
              <a:defRPr lang="fr-FR"/>
            </a:defPPr>
          </a:lstStyle>
          <a:p>
            <a:pPr rtl="0"/>
            <a:r>
              <a:rPr lang="fr-FR" dirty="0"/>
              <a:t>Pistes d’amélioration</a:t>
            </a:r>
          </a:p>
        </p:txBody>
      </p:sp>
      <p:sp>
        <p:nvSpPr>
          <p:cNvPr id="3" name="Espace réservé du contenu 2">
            <a:extLst>
              <a:ext uri="{FF2B5EF4-FFF2-40B4-BE49-F238E27FC236}">
                <a16:creationId xmlns:a16="http://schemas.microsoft.com/office/drawing/2014/main" id="{DAF7743C-9A64-6DD7-26EC-7870E2484D2F}"/>
              </a:ext>
            </a:extLst>
          </p:cNvPr>
          <p:cNvSpPr>
            <a:spLocks noGrp="1"/>
          </p:cNvSpPr>
          <p:nvPr>
            <p:ph idx="14"/>
          </p:nvPr>
        </p:nvSpPr>
        <p:spPr>
          <a:xfrm>
            <a:off x="282804" y="2652713"/>
            <a:ext cx="10737129" cy="3436937"/>
          </a:xfrm>
        </p:spPr>
        <p:txBody>
          <a:bodyPr rtlCol="0">
            <a:normAutofit/>
          </a:bodyPr>
          <a:lstStyle>
            <a:defPPr>
              <a:defRPr lang="fr-FR"/>
            </a:defPPr>
          </a:lstStyle>
          <a:p>
            <a:pPr rtl="0">
              <a:buFont typeface="Wingdings" panose="05000000000000000000" pitchFamily="2" charset="2"/>
              <a:buChar char="q"/>
            </a:pPr>
            <a:r>
              <a:rPr lang="fr-FR" dirty="0"/>
              <a:t>Cybersécurité :</a:t>
            </a:r>
          </a:p>
          <a:p>
            <a:pPr lvl="1"/>
            <a:r>
              <a:rPr lang="fr-FR" dirty="0"/>
              <a:t>Créer une table « </a:t>
            </a:r>
            <a:r>
              <a:rPr lang="fr-FR" dirty="0" err="1"/>
              <a:t>employes</a:t>
            </a:r>
            <a:r>
              <a:rPr lang="fr-FR" dirty="0"/>
              <a:t> » avec un champ chiffré (algorithme de hachage + salage) pour le mot de passe </a:t>
            </a:r>
          </a:p>
          <a:p>
            <a:pPr lvl="1"/>
            <a:r>
              <a:rPr lang="fr-FR" dirty="0"/>
              <a:t>Ou utiliser Active Directory pour la connexion des utilisateurs à l’IHM pour saisir de nouvelles pièces</a:t>
            </a:r>
          </a:p>
          <a:p>
            <a:pPr>
              <a:buFont typeface="Wingdings" panose="05000000000000000000" pitchFamily="2" charset="2"/>
              <a:buChar char="q"/>
            </a:pPr>
            <a:r>
              <a:rPr lang="fr-FR" dirty="0"/>
              <a:t>Ajout des nouvelles pièces:</a:t>
            </a:r>
          </a:p>
          <a:p>
            <a:pPr lvl="1"/>
            <a:r>
              <a:rPr lang="fr-FR" dirty="0"/>
              <a:t>Skip de l’étape du fichier intermédiaire </a:t>
            </a:r>
            <a:r>
              <a:rPr lang="fr-FR" dirty="0" err="1"/>
              <a:t>newparts.ksds</a:t>
            </a:r>
            <a:endParaRPr lang="fr-FR" dirty="0"/>
          </a:p>
          <a:p>
            <a:pPr lvl="1"/>
            <a:r>
              <a:rPr lang="fr-FR" dirty="0"/>
              <a:t>Insertion directe dans la table PARTS</a:t>
            </a:r>
          </a:p>
          <a:p>
            <a:pPr lvl="1"/>
            <a:endParaRPr lang="fr-FR" dirty="0"/>
          </a:p>
        </p:txBody>
      </p:sp>
    </p:spTree>
    <p:extLst>
      <p:ext uri="{BB962C8B-B14F-4D97-AF65-F5344CB8AC3E}">
        <p14:creationId xmlns:p14="http://schemas.microsoft.com/office/powerpoint/2010/main" val="2529338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2EAA093-E00B-31E9-0A13-71142E30E57C}"/>
              </a:ext>
            </a:extLst>
          </p:cNvPr>
          <p:cNvSpPr>
            <a:spLocks noGrp="1"/>
          </p:cNvSpPr>
          <p:nvPr>
            <p:ph type="ctrTitle"/>
          </p:nvPr>
        </p:nvSpPr>
        <p:spPr>
          <a:xfrm>
            <a:off x="1167493" y="177553"/>
            <a:ext cx="6130454" cy="3269447"/>
          </a:xfrm>
        </p:spPr>
        <p:txBody>
          <a:bodyPr rtlCol="0"/>
          <a:lstStyle>
            <a:defPPr>
              <a:defRPr lang="fr-FR"/>
            </a:defPPr>
          </a:lstStyle>
          <a:p>
            <a:pPr rtl="0"/>
            <a:r>
              <a:rPr lang="fr-FR" dirty="0"/>
              <a:t>Sélection d’aides visuelles</a:t>
            </a:r>
          </a:p>
        </p:txBody>
      </p:sp>
      <p:sp>
        <p:nvSpPr>
          <p:cNvPr id="3" name="Sous-titre 2">
            <a:extLst>
              <a:ext uri="{FF2B5EF4-FFF2-40B4-BE49-F238E27FC236}">
                <a16:creationId xmlns:a16="http://schemas.microsoft.com/office/drawing/2014/main" id="{C62C8177-F0B6-B02C-3682-183D8307E999}"/>
              </a:ext>
            </a:extLst>
          </p:cNvPr>
          <p:cNvSpPr>
            <a:spLocks noGrp="1"/>
          </p:cNvSpPr>
          <p:nvPr>
            <p:ph type="subTitle" idx="1"/>
          </p:nvPr>
        </p:nvSpPr>
        <p:spPr>
          <a:xfrm>
            <a:off x="1167494" y="3492896"/>
            <a:ext cx="6245912" cy="912850"/>
          </a:xfrm>
        </p:spPr>
        <p:txBody>
          <a:bodyPr rtlCol="0"/>
          <a:lstStyle>
            <a:defPPr>
              <a:defRPr lang="fr-FR"/>
            </a:defPPr>
          </a:lstStyle>
          <a:p>
            <a:pPr rtl="0"/>
            <a:r>
              <a:rPr lang="fr-FR"/>
              <a:t>Améliorer votre présentation</a:t>
            </a:r>
          </a:p>
        </p:txBody>
      </p:sp>
    </p:spTree>
    <p:extLst>
      <p:ext uri="{BB962C8B-B14F-4D97-AF65-F5344CB8AC3E}">
        <p14:creationId xmlns:p14="http://schemas.microsoft.com/office/powerpoint/2010/main" val="41171533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9601200" cy="1653371"/>
          </a:xfrm>
        </p:spPr>
        <p:txBody>
          <a:bodyPr rtlCol="0"/>
          <a:lstStyle>
            <a:defPPr>
              <a:defRPr lang="fr-FR"/>
            </a:defPPr>
          </a:lstStyle>
          <a:p>
            <a:pPr rtl="0"/>
            <a:r>
              <a:rPr lang="fr-FR" dirty="0"/>
              <a:t>Techniques de livraison efficaces</a:t>
            </a:r>
          </a:p>
        </p:txBody>
      </p:sp>
      <p:sp>
        <p:nvSpPr>
          <p:cNvPr id="3" name="Espace réservé du contenu 2">
            <a:extLst>
              <a:ext uri="{FF2B5EF4-FFF2-40B4-BE49-F238E27FC236}">
                <a16:creationId xmlns:a16="http://schemas.microsoft.com/office/drawing/2014/main" id="{D1455C0B-19FB-954B-532A-0A68CAC4E0E4}"/>
              </a:ext>
            </a:extLst>
          </p:cNvPr>
          <p:cNvSpPr>
            <a:spLocks noGrp="1"/>
          </p:cNvSpPr>
          <p:nvPr>
            <p:ph idx="1"/>
          </p:nvPr>
        </p:nvSpPr>
        <p:spPr>
          <a:xfrm>
            <a:off x="1167493" y="2023984"/>
            <a:ext cx="4491435" cy="3332832"/>
          </a:xfrm>
        </p:spPr>
        <p:txBody>
          <a:bodyPr rtlCol="0"/>
          <a:lstStyle>
            <a:defPPr>
              <a:defRPr lang="fr-FR"/>
            </a:defPPr>
          </a:lstStyle>
          <a:p>
            <a:pPr rtl="0"/>
            <a:r>
              <a:rPr lang="fr-FR" dirty="0"/>
              <a:t>Il s’agit d’un outil puissant de la prise de parole en public. Elle implique une hauteur, un ton et un volume variables pour transmettre des émotions, accentuer des points et maintenir l’intérêt : </a:t>
            </a:r>
          </a:p>
          <a:p>
            <a:pPr lvl="1" rtl="0"/>
            <a:r>
              <a:rPr lang="fr-FR" dirty="0"/>
              <a:t>Variation de la hauteur</a:t>
            </a:r>
          </a:p>
          <a:p>
            <a:pPr lvl="1" rtl="0"/>
            <a:r>
              <a:rPr lang="fr-FR" dirty="0"/>
              <a:t>Inflexion de ton</a:t>
            </a:r>
          </a:p>
          <a:p>
            <a:pPr lvl="1" rtl="0"/>
            <a:r>
              <a:rPr lang="fr-FR" dirty="0"/>
              <a:t>Contrôle du volume</a:t>
            </a:r>
          </a:p>
        </p:txBody>
      </p:sp>
      <p:sp>
        <p:nvSpPr>
          <p:cNvPr id="4" name="Espace réservé du contenu 3">
            <a:extLst>
              <a:ext uri="{FF2B5EF4-FFF2-40B4-BE49-F238E27FC236}">
                <a16:creationId xmlns:a16="http://schemas.microsoft.com/office/drawing/2014/main" id="{DBA34351-9D9C-8C32-5CC0-3F19A1CAC037}"/>
              </a:ext>
            </a:extLst>
          </p:cNvPr>
          <p:cNvSpPr>
            <a:spLocks noGrp="1"/>
          </p:cNvSpPr>
          <p:nvPr>
            <p:ph idx="10"/>
          </p:nvPr>
        </p:nvSpPr>
        <p:spPr>
          <a:xfrm>
            <a:off x="6283235" y="2023984"/>
            <a:ext cx="4485457" cy="3332832"/>
          </a:xfrm>
        </p:spPr>
        <p:txBody>
          <a:bodyPr rtlCol="0"/>
          <a:lstStyle>
            <a:defPPr>
              <a:defRPr lang="fr-FR"/>
            </a:defPPr>
          </a:lstStyle>
          <a:p>
            <a:pPr rtl="0"/>
            <a:r>
              <a:rPr lang="fr-FR" dirty="0"/>
              <a:t>Un langage corporel efficace améliore votre message, ce qui le rend plus percutant et facile à retenir :</a:t>
            </a:r>
          </a:p>
          <a:p>
            <a:pPr lvl="1" rtl="0"/>
            <a:r>
              <a:rPr lang="fr-FR" dirty="0"/>
              <a:t>Contact visuel explicite</a:t>
            </a:r>
          </a:p>
          <a:p>
            <a:pPr lvl="1" rtl="0"/>
            <a:r>
              <a:rPr lang="fr-FR" dirty="0"/>
              <a:t>Gestes volontaires</a:t>
            </a:r>
          </a:p>
          <a:p>
            <a:pPr lvl="1" rtl="0"/>
            <a:r>
              <a:rPr lang="fr-FR" dirty="0"/>
              <a:t>Maintenir une bonne posture</a:t>
            </a:r>
          </a:p>
          <a:p>
            <a:pPr lvl="1" rtl="0"/>
            <a:r>
              <a:rPr lang="fr-FR" dirty="0"/>
              <a:t>Contrôler vos expressions</a:t>
            </a:r>
          </a:p>
        </p:txBody>
      </p:sp>
    </p:spTree>
    <p:extLst>
      <p:ext uri="{BB962C8B-B14F-4D97-AF65-F5344CB8AC3E}">
        <p14:creationId xmlns:p14="http://schemas.microsoft.com/office/powerpoint/2010/main" val="1265939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158327" cy="1706563"/>
          </a:xfrm>
        </p:spPr>
        <p:txBody>
          <a:bodyPr rtlCol="0"/>
          <a:lstStyle>
            <a:defPPr>
              <a:defRPr lang="fr-FR"/>
            </a:defPPr>
          </a:lstStyle>
          <a:p>
            <a:pPr rtl="0"/>
            <a:r>
              <a:rPr lang="fr-FR" dirty="0"/>
              <a:t>Navigation dans les sessions questions et réponses</a:t>
            </a:r>
          </a:p>
        </p:txBody>
      </p:sp>
      <p:sp>
        <p:nvSpPr>
          <p:cNvPr id="4" name="Espace réservé du contenu 3">
            <a:extLst>
              <a:ext uri="{FF2B5EF4-FFF2-40B4-BE49-F238E27FC236}">
                <a16:creationId xmlns:a16="http://schemas.microsoft.com/office/drawing/2014/main" id="{DBA34351-9D9C-8C32-5CC0-3F19A1CAC037}"/>
              </a:ext>
            </a:extLst>
          </p:cNvPr>
          <p:cNvSpPr>
            <a:spLocks noGrp="1"/>
          </p:cNvSpPr>
          <p:nvPr>
            <p:ph idx="12"/>
          </p:nvPr>
        </p:nvSpPr>
        <p:spPr>
          <a:xfrm>
            <a:off x="1166813" y="2024063"/>
            <a:ext cx="4664075" cy="3332162"/>
          </a:xfrm>
        </p:spPr>
        <p:txBody>
          <a:bodyPr rtlCol="0">
            <a:normAutofit/>
          </a:bodyPr>
          <a:lstStyle>
            <a:defPPr>
              <a:defRPr lang="fr-FR"/>
            </a:defPPr>
          </a:lstStyle>
          <a:p>
            <a:pPr rtl="0"/>
            <a:r>
              <a:rPr lang="fr-FR" dirty="0"/>
              <a:t>Connaître vos documents à l’avance</a:t>
            </a:r>
          </a:p>
          <a:p>
            <a:pPr rtl="0"/>
            <a:r>
              <a:rPr lang="fr-FR" dirty="0"/>
              <a:t>Anticiper les questions courantes</a:t>
            </a:r>
          </a:p>
          <a:p>
            <a:pPr rtl="0"/>
            <a:r>
              <a:rPr lang="fr-FR" dirty="0"/>
              <a:t>Répéter vos réponses</a:t>
            </a:r>
          </a:p>
        </p:txBody>
      </p:sp>
      <p:sp>
        <p:nvSpPr>
          <p:cNvPr id="3" name="Espace réservé du contenu 2">
            <a:extLst>
              <a:ext uri="{FF2B5EF4-FFF2-40B4-BE49-F238E27FC236}">
                <a16:creationId xmlns:a16="http://schemas.microsoft.com/office/drawing/2014/main" id="{D1455C0B-19FB-954B-532A-0A68CAC4E0E4}"/>
              </a:ext>
            </a:extLst>
          </p:cNvPr>
          <p:cNvSpPr>
            <a:spLocks noGrp="1"/>
          </p:cNvSpPr>
          <p:nvPr>
            <p:ph idx="11"/>
          </p:nvPr>
        </p:nvSpPr>
        <p:spPr>
          <a:xfrm>
            <a:off x="6283325" y="2024063"/>
            <a:ext cx="4939641" cy="3332162"/>
          </a:xfrm>
        </p:spPr>
        <p:txBody>
          <a:bodyPr rtlCol="0">
            <a:normAutofit/>
          </a:bodyPr>
          <a:lstStyle>
            <a:defPPr>
              <a:defRPr lang="fr-FR"/>
            </a:defPPr>
          </a:lstStyle>
          <a:p>
            <a:pPr rtl="0"/>
            <a:r>
              <a:rPr lang="fr-FR" dirty="0"/>
              <a:t>Il est essentiel de garder son sang-froid pendant la séance de questions-réponses pour donner une image de confiance et d'autorité. Considérez les conseils suivants pour rester calme :</a:t>
            </a:r>
          </a:p>
          <a:p>
            <a:pPr lvl="1" rtl="0"/>
            <a:r>
              <a:rPr lang="fr-FR" dirty="0"/>
              <a:t>Restez calme</a:t>
            </a:r>
          </a:p>
          <a:p>
            <a:pPr lvl="1" rtl="0"/>
            <a:r>
              <a:rPr lang="fr-FR" dirty="0"/>
              <a:t>Écouter activement</a:t>
            </a:r>
          </a:p>
          <a:p>
            <a:pPr lvl="1" rtl="0"/>
            <a:r>
              <a:rPr lang="fr-FR" dirty="0"/>
              <a:t>Faites une pause et réfléchissez</a:t>
            </a:r>
          </a:p>
          <a:p>
            <a:pPr lvl="1" rtl="0"/>
            <a:r>
              <a:rPr lang="fr-FR" dirty="0"/>
              <a:t>Maintenir le contact visuel</a:t>
            </a:r>
          </a:p>
          <a:p>
            <a:pPr rtl="0"/>
            <a:endParaRPr lang="fr-FR" dirty="0"/>
          </a:p>
        </p:txBody>
      </p:sp>
    </p:spTree>
    <p:extLst>
      <p:ext uri="{BB962C8B-B14F-4D97-AF65-F5344CB8AC3E}">
        <p14:creationId xmlns:p14="http://schemas.microsoft.com/office/powerpoint/2010/main" val="2652102883"/>
      </p:ext>
    </p:extLst>
  </p:cSld>
  <p:clrMapOvr>
    <a:masterClrMapping/>
  </p:clrMapOvr>
</p:sld>
</file>

<file path=ppt/theme/theme1.xml><?xml version="1.0" encoding="utf-8"?>
<a:theme xmlns:a="http://schemas.openxmlformats.org/drawingml/2006/main" name="Personnalisé">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3135354_TF45331398_Win32" id="{C5EE15C2-F5A4-4765-8CC2-D658FE393FBC}" vid="{03207F67-BCF6-498B-8870-4FA7CB04C4B8}"/>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{E20BA895-A646-459E-BCCB-17D2CF7792B4}tf45331398_win32</Template>
  <TotalTime>0</TotalTime>
  <Words>499</Words>
  <Application>Microsoft Office PowerPoint</Application>
  <PresentationFormat>Grand écran</PresentationFormat>
  <Paragraphs>127</Paragraphs>
  <Slides>14</Slides>
  <Notes>14</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14</vt:i4>
      </vt:variant>
    </vt:vector>
  </HeadingPairs>
  <TitlesOfParts>
    <vt:vector size="19" baseType="lpstr">
      <vt:lpstr>Arial</vt:lpstr>
      <vt:lpstr>Calibri</vt:lpstr>
      <vt:lpstr>Tenorite</vt:lpstr>
      <vt:lpstr>Wingdings</vt:lpstr>
      <vt:lpstr>Personnalisé</vt:lpstr>
      <vt:lpstr>Présentation de base</vt:lpstr>
      <vt:lpstr>Ordre du jour</vt:lpstr>
      <vt:lpstr>La puissance de la communication</vt:lpstr>
      <vt:lpstr>Surmonter la nervosité</vt:lpstr>
      <vt:lpstr>Diagramme fonctionnel partie 4</vt:lpstr>
      <vt:lpstr>Pistes d’amélioration</vt:lpstr>
      <vt:lpstr>Sélection d’aides visuelles</vt:lpstr>
      <vt:lpstr>Techniques de livraison efficaces</vt:lpstr>
      <vt:lpstr>Navigation dans les sessions questions et réponses</vt:lpstr>
      <vt:lpstr>Impact de l’élocution </vt:lpstr>
      <vt:lpstr>Discours dynamique</vt:lpstr>
      <vt:lpstr>Derniers conseils et points à retenir</vt:lpstr>
      <vt:lpstr>Mesures d’engagement du discours</vt:lpstr>
      <vt:lpstr>Merci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DENIS TEN KET KIAN</dc:creator>
  <cp:lastModifiedBy>DENIS TEN KET KIAN</cp:lastModifiedBy>
  <cp:revision>3</cp:revision>
  <dcterms:created xsi:type="dcterms:W3CDTF">2025-08-21T07:14:18Z</dcterms:created>
  <dcterms:modified xsi:type="dcterms:W3CDTF">2025-08-21T07:58:49Z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