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7" r:id="rId5"/>
    <p:sldId id="282" r:id="rId6"/>
    <p:sldId id="283" r:id="rId7"/>
    <p:sldId id="284" r:id="rId8"/>
    <p:sldId id="285" r:id="rId9"/>
    <p:sldId id="286" r:id="rId10"/>
    <p:sldId id="279" r:id="rId11"/>
    <p:sldId id="280" r:id="rId12"/>
    <p:sldId id="281" r:id="rId13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01B00A-32B0-4CAF-9F89-3C63AD2E553A}" type="datetime1">
              <a:rPr lang="hu-HU" smtClean="0"/>
              <a:t>2022.09.12.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0D3A-CE98-4751-B765-2A7879568A03}" type="datetime1">
              <a:rPr lang="hu-HU" smtClean="0"/>
              <a:pPr/>
              <a:t>2022.09.12.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581986E7-02C8-4727-B176-AE537A0A0F8C}" type="datetime1">
              <a:rPr lang="hu-HU" noProof="0" smtClean="0"/>
              <a:t>2022.09.12.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69DD75-7C66-47CF-879D-AB155124DDEF}" type="datetime1">
              <a:rPr lang="hu-HU" noProof="0" smtClean="0"/>
              <a:t>2022.09.12.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2FAEB-06E7-47D2-A643-A32DC6BC05CC}" type="datetime1">
              <a:rPr lang="hu-HU" noProof="0" smtClean="0"/>
              <a:t>2022.09.12.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672C8F-A1DC-4B82-B0F7-E5E96FFAEC72}" type="datetime1">
              <a:rPr lang="hu-HU" noProof="0" smtClean="0"/>
              <a:t>2022.09.12.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877DCF-D950-4A91-B113-1D2BA72650AC}" type="datetime1">
              <a:rPr lang="hu-HU" noProof="0" smtClean="0"/>
              <a:t>2022.09.12.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 – 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7E944-FF8D-4B73-BFC6-2B2DC30A9019}" type="datetime1">
              <a:rPr lang="hu-HU" noProof="0" smtClean="0"/>
              <a:t>2022.09.12.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28717-F4D4-4E78-B1B4-9F99DCF42829}" type="datetime1">
              <a:rPr lang="hu-HU" noProof="0" smtClean="0"/>
              <a:t>2022.09.12.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1FFB2D-D4EE-4A4D-AF15-5501EFCAAB69}" type="datetime1">
              <a:rPr lang="hu-HU" noProof="0" smtClean="0"/>
              <a:t>2022.09.12.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CE087-A846-484B-897B-11F7CC976F54}" type="datetime1">
              <a:rPr lang="hu-HU" noProof="0" smtClean="0"/>
              <a:t>2022.09.12.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16357-68F8-4C89-B164-212D51B5A555}" type="datetime1">
              <a:rPr lang="hu-HU" noProof="0" smtClean="0"/>
              <a:t>2022.09.12.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7BB58-B913-4C78-9AFA-B1393B0D4E62}" type="datetime1">
              <a:rPr lang="hu-HU" noProof="0" smtClean="0"/>
              <a:t>2022.09.12.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E41FA-5577-4815-90CE-C942195B1D0E}" type="datetime1">
              <a:rPr lang="hu-HU" noProof="0" smtClean="0"/>
              <a:t>2022.09.12.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730967-BB93-416A-ADFF-46D23C7F99DD}" type="datetime1">
              <a:rPr lang="hu-HU" noProof="0" smtClean="0"/>
              <a:t>2022.09.12.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71211-68CE-4DC5-95BF-8CCC584CC729}" type="datetime1">
              <a:rPr lang="hu-HU" noProof="0" smtClean="0"/>
              <a:t>2022.09.12.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C8551B-72FC-465A-B4AA-C8D01144101E}" type="datetime1">
              <a:rPr lang="hu-HU" noProof="0" smtClean="0"/>
              <a:t>2022.09.12.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37186-D509-459F-BF98-A410C4CC85E0}" type="datetime1">
              <a:rPr lang="hu-HU" noProof="0" smtClean="0"/>
              <a:t>2022.09.12.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C8249-907F-4F77-8CF5-B0D10B0467C8}" type="datetime1">
              <a:rPr lang="hu-HU" noProof="0" smtClean="0"/>
              <a:t>2022.09.12.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AD237DC-75F9-4ACB-9DCB-A8FC80DFB04C}" type="datetime1">
              <a:rPr lang="hu-HU" noProof="0" smtClean="0"/>
              <a:t>2022.09.12.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Téglalap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 rtlCol="0">
            <a:normAutofit/>
          </a:bodyPr>
          <a:lstStyle/>
          <a:p>
            <a:pPr algn="ctr"/>
            <a:r>
              <a:rPr lang="hu-HU" sz="6000" dirty="0" err="1" smtClean="0"/>
              <a:t>Gentoo</a:t>
            </a:r>
            <a:r>
              <a:rPr lang="hu-HU" sz="6000" dirty="0" smtClean="0"/>
              <a:t> </a:t>
            </a:r>
            <a:r>
              <a:rPr lang="hu-HU" sz="6000" dirty="0" err="1" smtClean="0"/>
              <a:t>linux</a:t>
            </a:r>
            <a:endParaRPr lang="hu-HU" sz="6000" dirty="0"/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cím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 rtlCol="0">
            <a:normAutofit/>
          </a:bodyPr>
          <a:lstStyle/>
          <a:p>
            <a:pPr algn="ctr" rtl="0"/>
            <a:r>
              <a:rPr lang="hu-HU" cap="none" dirty="0" smtClean="0"/>
              <a:t>Készítette: Nagyapáti Szilárd</a:t>
            </a:r>
            <a:endParaRPr lang="hu-HU" cap="none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415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Stage-ek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147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Forráskód alapú rendszerek előnyei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flagek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020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kernel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338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Gentoo</a:t>
            </a:r>
            <a:r>
              <a:rPr lang="hu-HU" dirty="0" smtClean="0"/>
              <a:t> </a:t>
            </a:r>
            <a:r>
              <a:rPr lang="hu-HU" dirty="0" err="1" smtClean="0"/>
              <a:t>wiki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83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998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szépen a figyelmet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3933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348_TF89606788.potx" id="{02C441CE-99E9-40DE-96D0-64B13D14C6DF}" vid="{64CFFDA1-E5F7-4085-B9A7-FBB0CD40AEC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Égi arculat</Template>
  <TotalTime>0</TotalTime>
  <Words>23</Words>
  <Application>Microsoft Office PowerPoint</Application>
  <PresentationFormat>Szélesvásznú</PresentationFormat>
  <Paragraphs>11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Égi</vt:lpstr>
      <vt:lpstr>Gentoo linux</vt:lpstr>
      <vt:lpstr>Bevezető</vt:lpstr>
      <vt:lpstr>Stage-ek</vt:lpstr>
      <vt:lpstr>Forráskód alapú rendszerek előnyei</vt:lpstr>
      <vt:lpstr>Use flagek</vt:lpstr>
      <vt:lpstr>kernel</vt:lpstr>
      <vt:lpstr>Gentoo wiki</vt:lpstr>
      <vt:lpstr>Források</vt:lpstr>
      <vt:lpstr>Köszönöm szépen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2022-09-12T11:58:07Z</dcterms:created>
  <dcterms:modified xsi:type="dcterms:W3CDTF">2022-09-12T12:12:05Z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