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77" r:id="rId5"/>
    <p:sldId id="282" r:id="rId6"/>
    <p:sldId id="283" r:id="rId7"/>
    <p:sldId id="284" r:id="rId8"/>
    <p:sldId id="285" r:id="rId9"/>
    <p:sldId id="286" r:id="rId10"/>
    <p:sldId id="280" r:id="rId11"/>
    <p:sldId id="281" r:id="rId12"/>
  </p:sldIdLst>
  <p:sldSz cx="12192000" cy="6858000"/>
  <p:notesSz cx="6858000" cy="9144000"/>
  <p:defaultTextStyle>
    <a:defPPr rtl="0">
      <a:defRPr lang="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101B00A-32B0-4CAF-9F89-3C63AD2E553A}" type="datetime1">
              <a:rPr lang="hu-HU" smtClean="0"/>
              <a:t>2022.09.14.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143E41-8FAC-495B-8904-B43B013F90A3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91304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E0D3A-CE98-4751-B765-2A7879568A03}" type="datetime1">
              <a:rPr lang="hu-HU" smtClean="0"/>
              <a:pPr/>
              <a:t>2022.09.14.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noProof="0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946CEE3-4835-4F73-BA0B-02C09C038718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57908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946CEE3-4835-4F73-BA0B-02C09C038718}" type="slidenum">
              <a:rPr lang="hu-HU" smtClean="0"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2821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 noProof="0" smtClean="0"/>
              <a:t>Kattintson ide az alcím mintájának szerkesztéséhez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581986E7-02C8-4727-B176-AE537A0A0F8C}" type="datetime1">
              <a:rPr lang="hu-HU" noProof="0" smtClean="0"/>
              <a:t>2022.09.14.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69DD75-7C66-47CF-879D-AB155124DDEF}" type="datetime1">
              <a:rPr lang="hu-HU" noProof="0" smtClean="0"/>
              <a:t>2022.09.14.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felir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32FAEB-06E7-47D2-A643-A32DC6BC05CC}" type="datetime1">
              <a:rPr lang="hu-HU" noProof="0" smtClean="0"/>
              <a:t>2022.09.14.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Kép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Szövegdoboz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-HU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-HU" sz="8000" noProof="0" dirty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10" name="Szöveg helye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672C8F-A1DC-4B82-B0F7-E5E96FFAEC72}" type="datetime1">
              <a:rPr lang="hu-HU" noProof="0" smtClean="0"/>
              <a:t>2022.09.14.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j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877DCF-D950-4A91-B113-1D2BA72650AC}" type="datetime1">
              <a:rPr lang="hu-HU" noProof="0" smtClean="0"/>
              <a:t>2022.09.14.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jegy – idéz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Szövegdoboz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-HU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Szövegdoboz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-HU" sz="8000" noProof="0" dirty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6" name="Cím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10" name="Szöveg helye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hu-HU" noProof="0" smtClean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B7E944-FF8D-4B73-BFC6-2B2DC30A9019}" type="datetime1">
              <a:rPr lang="hu-HU" noProof="0" smtClean="0"/>
              <a:t>2022.09.14.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10" name="Szöveg helye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hu-HU" noProof="0" smtClean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D28717-F4D4-4E78-B1B4-9F99DCF42829}" type="datetime1">
              <a:rPr lang="hu-HU" noProof="0" smtClean="0"/>
              <a:t>2022.09.14.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1FFB2D-D4EE-4A4D-AF15-5501EFCAAB69}" type="datetime1">
              <a:rPr lang="hu-HU" noProof="0" smtClean="0"/>
              <a:t>2022.09.14.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sp>
        <p:nvSpPr>
          <p:cNvPr id="8" name="Cím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BCE087-A846-484B-897B-11F7CC976F54}" type="datetime1">
              <a:rPr lang="hu-HU" noProof="0" smtClean="0"/>
              <a:t>2022.09.14.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E16357-68F8-4C89-B164-212D51B5A555}" type="datetime1">
              <a:rPr lang="hu-HU" noProof="0" smtClean="0"/>
              <a:t>2022.09.14.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07BB58-B913-4C78-9AFA-B1393B0D4E62}" type="datetime1">
              <a:rPr lang="hu-HU" noProof="0" smtClean="0"/>
              <a:t>2022.09.14.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BE41FA-5577-4815-90CE-C942195B1D0E}" type="datetime1">
              <a:rPr lang="hu-HU" noProof="0" smtClean="0"/>
              <a:t>2022.09.14.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730967-BB93-416A-ADFF-46D23C7F99DD}" type="datetime1">
              <a:rPr lang="hu-HU" noProof="0" smtClean="0"/>
              <a:t>2022.09.14.</a:t>
            </a:fld>
            <a:endParaRPr lang="hu-HU" noProof="0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271211-68CE-4DC5-95BF-8CCC584CC729}" type="datetime1">
              <a:rPr lang="hu-HU" noProof="0" smtClean="0"/>
              <a:t>2022.09.14.</a:t>
            </a:fld>
            <a:endParaRPr lang="hu-HU" noProof="0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C8551B-72FC-465A-B4AA-C8D01144101E}" type="datetime1">
              <a:rPr lang="hu-HU" noProof="0" smtClean="0"/>
              <a:t>2022.09.14.</a:t>
            </a:fld>
            <a:endParaRPr lang="hu-HU" noProof="0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937186-D509-459F-BF98-A410C4CC85E0}" type="datetime1">
              <a:rPr lang="hu-HU" noProof="0" smtClean="0"/>
              <a:t>2022.09.14.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14" name="Kép helyőrzője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2C8249-907F-4F77-8CF5-B0D10B0467C8}" type="datetime1">
              <a:rPr lang="hu-HU" noProof="0" smtClean="0"/>
              <a:t>2022.09.14.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4AD237DC-75F9-4ACB-9DCB-A8FC80DFB04C}" type="datetime1">
              <a:rPr lang="hu-HU" noProof="0" smtClean="0"/>
              <a:t>2022.09.14.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gentoo.org/wiki/Main_Page" TargetMode="External"/><Relationship Id="rId2" Type="http://schemas.openxmlformats.org/officeDocument/2006/relationships/hyperlink" Target="https://en.wikipedia.org/wiki/Gentoo_Linu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ntoo.org/downloads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Téglalap 88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63E3F80-D945-4490-916D-6384E6895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805" y="1354668"/>
            <a:ext cx="8204391" cy="2346475"/>
          </a:xfrm>
        </p:spPr>
        <p:txBody>
          <a:bodyPr rtlCol="0">
            <a:normAutofit/>
          </a:bodyPr>
          <a:lstStyle/>
          <a:p>
            <a:pPr algn="ctr"/>
            <a:r>
              <a:rPr lang="hu-HU" sz="6000" dirty="0" err="1" smtClean="0"/>
              <a:t>Gentoo</a:t>
            </a:r>
            <a:r>
              <a:rPr lang="hu-HU" sz="6000" dirty="0" smtClean="0"/>
              <a:t> </a:t>
            </a:r>
            <a:r>
              <a:rPr lang="hu-HU" sz="6000" dirty="0" err="1" smtClean="0"/>
              <a:t>linux</a:t>
            </a:r>
            <a:endParaRPr lang="hu-HU" sz="6000" dirty="0"/>
          </a:p>
        </p:txBody>
      </p:sp>
      <p:cxnSp>
        <p:nvCxnSpPr>
          <p:cNvPr id="91" name="Egyenes összekötő 90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lcím 2">
            <a:extLst>
              <a:ext uri="{FF2B5EF4-FFF2-40B4-BE49-F238E27FC236}">
                <a16:creationId xmlns:a16="http://schemas.microsoft.com/office/drawing/2014/main" id="{616351BD-4BE1-47AD-8B65-1472A3BE6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3940629"/>
            <a:ext cx="7197726" cy="1240970"/>
          </a:xfrm>
        </p:spPr>
        <p:txBody>
          <a:bodyPr rtlCol="0">
            <a:normAutofit/>
          </a:bodyPr>
          <a:lstStyle/>
          <a:p>
            <a:pPr algn="ctr" rtl="0"/>
            <a:r>
              <a:rPr lang="hu-HU" cap="none" dirty="0" smtClean="0"/>
              <a:t>Készítette: Nagyapáti Szilárd</a:t>
            </a:r>
            <a:endParaRPr lang="hu-HU" cap="none" dirty="0"/>
          </a:p>
        </p:txBody>
      </p:sp>
    </p:spTree>
    <p:extLst>
      <p:ext uri="{BB962C8B-B14F-4D97-AF65-F5344CB8AC3E}">
        <p14:creationId xmlns:p14="http://schemas.microsoft.com/office/powerpoint/2010/main" val="2803136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Bevezető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Csomagkezelője a </a:t>
            </a:r>
            <a:r>
              <a:rPr lang="hu-HU" dirty="0" err="1" smtClean="0"/>
              <a:t>Portage</a:t>
            </a:r>
            <a:endParaRPr lang="hu-HU" dirty="0" smtClean="0"/>
          </a:p>
          <a:p>
            <a:r>
              <a:rPr lang="hu-HU" dirty="0" smtClean="0"/>
              <a:t>Verzió nélküli azaz </a:t>
            </a:r>
            <a:r>
              <a:rPr lang="hu-HU" dirty="0" err="1" smtClean="0"/>
              <a:t>rolling</a:t>
            </a:r>
            <a:r>
              <a:rPr lang="hu-HU" dirty="0" smtClean="0"/>
              <a:t> </a:t>
            </a:r>
            <a:r>
              <a:rPr lang="hu-HU" dirty="0" err="1" smtClean="0"/>
              <a:t>release</a:t>
            </a:r>
            <a:endParaRPr lang="hu-HU" dirty="0" smtClean="0"/>
          </a:p>
          <a:p>
            <a:r>
              <a:rPr lang="hu-HU" dirty="0" smtClean="0"/>
              <a:t>Óriás </a:t>
            </a:r>
            <a:r>
              <a:rPr lang="hu-HU" dirty="0" err="1" smtClean="0"/>
              <a:t>wiki-vel</a:t>
            </a:r>
            <a:r>
              <a:rPr lang="hu-HU" dirty="0" smtClean="0"/>
              <a:t> rendelkezik, ami naprakész és érthető</a:t>
            </a:r>
          </a:p>
          <a:p>
            <a:r>
              <a:rPr lang="hu-HU" dirty="0" smtClean="0"/>
              <a:t>Könnyen saját igényre szabható rendszer</a:t>
            </a:r>
          </a:p>
          <a:p>
            <a:r>
              <a:rPr lang="hu-HU" dirty="0" err="1" smtClean="0"/>
              <a:t>ChromeOS</a:t>
            </a:r>
            <a:r>
              <a:rPr lang="hu-HU" dirty="0" smtClean="0"/>
              <a:t> is ezen alapul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7415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Stage-ek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85801" y="2142067"/>
            <a:ext cx="4744843" cy="3649133"/>
          </a:xfrm>
        </p:spPr>
        <p:txBody>
          <a:bodyPr/>
          <a:lstStyle/>
          <a:p>
            <a:r>
              <a:rPr lang="hu-HU" dirty="0" err="1" smtClean="0"/>
              <a:t>Stage</a:t>
            </a:r>
            <a:r>
              <a:rPr lang="hu-HU" dirty="0" smtClean="0"/>
              <a:t> 1: Külön rendszerről vannak építve</a:t>
            </a:r>
          </a:p>
          <a:p>
            <a:r>
              <a:rPr lang="hu-HU" dirty="0" err="1" smtClean="0"/>
              <a:t>Stage</a:t>
            </a:r>
            <a:r>
              <a:rPr lang="hu-HU" dirty="0" smtClean="0"/>
              <a:t> 2: Ugyan azok a csomagok, csak egy </a:t>
            </a:r>
            <a:r>
              <a:rPr lang="hu-HU" dirty="0" err="1" smtClean="0"/>
              <a:t>stage</a:t>
            </a:r>
            <a:r>
              <a:rPr lang="hu-HU" dirty="0" smtClean="0"/>
              <a:t> 1 rendszerről vannak fordítva</a:t>
            </a:r>
          </a:p>
          <a:p>
            <a:r>
              <a:rPr lang="hu-HU" dirty="0" err="1" smtClean="0"/>
              <a:t>Stage</a:t>
            </a:r>
            <a:r>
              <a:rPr lang="hu-HU" dirty="0" smtClean="0"/>
              <a:t> 3: Minimális, de használható rendszer</a:t>
            </a:r>
          </a:p>
          <a:p>
            <a:r>
              <a:rPr lang="hu-HU" dirty="0" smtClean="0"/>
              <a:t>2005 október óta csak a </a:t>
            </a:r>
            <a:r>
              <a:rPr lang="hu-HU" dirty="0" err="1" smtClean="0"/>
              <a:t>stage</a:t>
            </a:r>
            <a:r>
              <a:rPr lang="hu-HU" dirty="0" smtClean="0"/>
              <a:t> 3-as telepítések  hivatalosan támogatottak</a:t>
            </a:r>
          </a:p>
          <a:p>
            <a:r>
              <a:rPr lang="hu-HU" dirty="0" smtClean="0"/>
              <a:t>Hetente új </a:t>
            </a:r>
            <a:r>
              <a:rPr lang="hu-HU" dirty="0" err="1" smtClean="0"/>
              <a:t>Stage</a:t>
            </a:r>
            <a:r>
              <a:rPr lang="hu-HU" dirty="0" smtClean="0"/>
              <a:t> 3 </a:t>
            </a:r>
            <a:r>
              <a:rPr lang="hu-HU" dirty="0" err="1" smtClean="0"/>
              <a:t>iso</a:t>
            </a:r>
            <a:r>
              <a:rPr lang="hu-HU" dirty="0" smtClean="0"/>
              <a:t> állomány a weboldalon</a:t>
            </a:r>
            <a:endParaRPr lang="hu-HU" dirty="0" smtClean="0"/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485" y="1166558"/>
            <a:ext cx="6479379" cy="4624642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485" y="1031965"/>
            <a:ext cx="6525104" cy="489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47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Forráskód alapú rendszerek </a:t>
            </a:r>
            <a:r>
              <a:rPr lang="hu-HU" dirty="0" smtClean="0"/>
              <a:t>előnyei és hátrányai</a:t>
            </a:r>
            <a:endParaRPr lang="hu-HU" dirty="0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3005134"/>
              </p:ext>
            </p:extLst>
          </p:nvPr>
        </p:nvGraphicFramePr>
        <p:xfrm>
          <a:off x="685800" y="2141538"/>
          <a:ext cx="10131426" cy="324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5713">
                  <a:extLst>
                    <a:ext uri="{9D8B030D-6E8A-4147-A177-3AD203B41FA5}">
                      <a16:colId xmlns:a16="http://schemas.microsoft.com/office/drawing/2014/main" val="454681403"/>
                    </a:ext>
                  </a:extLst>
                </a:gridCol>
                <a:gridCol w="5065713">
                  <a:extLst>
                    <a:ext uri="{9D8B030D-6E8A-4147-A177-3AD203B41FA5}">
                      <a16:colId xmlns:a16="http://schemas.microsoft.com/office/drawing/2014/main" val="1138303089"/>
                    </a:ext>
                  </a:extLst>
                </a:gridCol>
              </a:tblGrid>
              <a:tr h="64890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Előnyök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Hátrányok</a:t>
                      </a:r>
                      <a:endParaRPr lang="hu-H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8932915"/>
                  </a:ext>
                </a:extLst>
              </a:tr>
              <a:tr h="64890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Modularitás (USE-</a:t>
                      </a:r>
                      <a:r>
                        <a:rPr lang="hu-HU" dirty="0" err="1" smtClean="0"/>
                        <a:t>flagekkel</a:t>
                      </a:r>
                      <a:r>
                        <a:rPr lang="hu-HU" dirty="0" smtClean="0"/>
                        <a:t>)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Hosszú</a:t>
                      </a:r>
                      <a:r>
                        <a:rPr lang="hu-HU" baseline="0" dirty="0" smtClean="0"/>
                        <a:t> fordítási idők</a:t>
                      </a:r>
                      <a:endParaRPr lang="hu-H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5736245"/>
                  </a:ext>
                </a:extLst>
              </a:tr>
              <a:tr h="64890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Mikroarchitektúra</a:t>
                      </a:r>
                      <a:r>
                        <a:rPr lang="hu-HU" dirty="0" smtClean="0"/>
                        <a:t> </a:t>
                      </a:r>
                      <a:r>
                        <a:rPr lang="hu-HU" dirty="0" err="1" smtClean="0"/>
                        <a:t>optimalizációk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2027125"/>
                  </a:ext>
                </a:extLst>
              </a:tr>
              <a:tr h="648900"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839604"/>
                  </a:ext>
                </a:extLst>
              </a:tr>
              <a:tr h="64890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3644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0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Use</a:t>
            </a:r>
            <a:r>
              <a:rPr lang="hu-HU" dirty="0" smtClean="0"/>
              <a:t> </a:t>
            </a:r>
            <a:r>
              <a:rPr lang="hu-HU" dirty="0" err="1" smtClean="0"/>
              <a:t>flagek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020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kernel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3389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Források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>
                <a:hlinkClick r:id="rId2"/>
              </a:rPr>
              <a:t>https</a:t>
            </a:r>
            <a:r>
              <a:rPr lang="hu-HU" dirty="0">
                <a:hlinkClick r:id="rId2"/>
              </a:rPr>
              <a:t>://</a:t>
            </a:r>
            <a:r>
              <a:rPr lang="hu-HU" dirty="0" smtClean="0">
                <a:hlinkClick r:id="rId2"/>
              </a:rPr>
              <a:t>en.wikipedia.org/wiki/Gentoo_Linux</a:t>
            </a:r>
            <a:endParaRPr lang="hu-HU" dirty="0" smtClean="0"/>
          </a:p>
          <a:p>
            <a:pPr marL="0" indent="0">
              <a:buNone/>
            </a:pPr>
            <a:r>
              <a:rPr lang="hu-HU" dirty="0">
                <a:hlinkClick r:id="rId3"/>
              </a:rPr>
              <a:t>https://</a:t>
            </a:r>
            <a:r>
              <a:rPr lang="hu-HU" dirty="0" smtClean="0">
                <a:hlinkClick r:id="rId3"/>
              </a:rPr>
              <a:t>wiki.gentoo.org/wiki/Main_Page</a:t>
            </a:r>
            <a:endParaRPr lang="hu-HU" dirty="0" smtClean="0"/>
          </a:p>
          <a:p>
            <a:pPr marL="0" indent="0">
              <a:buNone/>
            </a:pPr>
            <a:r>
              <a:rPr lang="hu-HU" dirty="0">
                <a:hlinkClick r:id="rId4"/>
              </a:rPr>
              <a:t>https://www.gentoo.org/downloads</a:t>
            </a:r>
            <a:r>
              <a:rPr lang="hu-HU" dirty="0" smtClean="0">
                <a:hlinkClick r:id="rId4"/>
              </a:rPr>
              <a:t>/</a:t>
            </a:r>
            <a:endParaRPr lang="hu-HU" dirty="0" smtClean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59987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Köszönöm szépen a figyelmet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239330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Égi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348_TF89606788.potx" id="{02C441CE-99E9-40DE-96D0-64B13D14C6DF}" vid="{64CFFDA1-E5F7-4085-B9A7-FBB0CD40AEC7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370F4A1-FC59-4361-989F-6C79533DA5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26D5668-1971-40BB-BC7C-94C9B101AAB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FE57094B-4684-420B-AFE0-4E41CA2AF7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Égi arculat</Template>
  <TotalTime>0</TotalTime>
  <Words>117</Words>
  <Application>Microsoft Office PowerPoint</Application>
  <PresentationFormat>Szélesvásznú</PresentationFormat>
  <Paragraphs>28</Paragraphs>
  <Slides>8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Égi</vt:lpstr>
      <vt:lpstr>Gentoo linux</vt:lpstr>
      <vt:lpstr>Bevezető</vt:lpstr>
      <vt:lpstr>Stage-ek</vt:lpstr>
      <vt:lpstr>Forráskód alapú rendszerek előnyei és hátrányai</vt:lpstr>
      <vt:lpstr>Use flagek</vt:lpstr>
      <vt:lpstr>kernel</vt:lpstr>
      <vt:lpstr>Források</vt:lpstr>
      <vt:lpstr>Köszönöm szépen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2022-09-12T11:58:07Z</dcterms:created>
  <dcterms:modified xsi:type="dcterms:W3CDTF">2022-09-14T06:44:03Z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