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82" r:id="rId6"/>
    <p:sldId id="283" r:id="rId7"/>
    <p:sldId id="284" r:id="rId8"/>
    <p:sldId id="285" r:id="rId9"/>
    <p:sldId id="286" r:id="rId10"/>
    <p:sldId id="280" r:id="rId11"/>
    <p:sldId id="281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2022.09.15.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2022.09.15.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2022.09.15.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ntoo-menuconfig.png" TargetMode="External"/><Relationship Id="rId3" Type="http://schemas.openxmlformats.org/officeDocument/2006/relationships/hyperlink" Target="https://wiki.gentoo.org/wiki/Main_Page" TargetMode="External"/><Relationship Id="rId7" Type="http://schemas.openxmlformats.org/officeDocument/2006/relationships/hyperlink" Target="https://hu.wikipedia.org/wiki/Gentoo#/media/F%C3%A1jl:Use-flags.png" TargetMode="External"/><Relationship Id="rId2" Type="http://schemas.openxmlformats.org/officeDocument/2006/relationships/hyperlink" Target="https://en.wikipedia.org/wiki/Gentoo_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ux-cdn.softpedia.com/screenshots/Gentoo-Linux_1.jpg" TargetMode="External"/><Relationship Id="rId5" Type="http://schemas.openxmlformats.org/officeDocument/2006/relationships/hyperlink" Target="https://www.youtube.com/watch?v=wRh8HQ4ICwE" TargetMode="External"/><Relationship Id="rId4" Type="http://schemas.openxmlformats.org/officeDocument/2006/relationships/hyperlink" Target="https://www.gentoo.org/download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err="1" smtClean="0"/>
              <a:t>Gentoo</a:t>
            </a:r>
            <a:r>
              <a:rPr lang="hu-HU" sz="6000" dirty="0" smtClean="0"/>
              <a:t> </a:t>
            </a:r>
            <a:r>
              <a:rPr lang="hu-HU" sz="6000" dirty="0" err="1" smtClean="0"/>
              <a:t>linux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cap="none" dirty="0" smtClean="0"/>
              <a:t>Készítette: Nagyapáti Szilárd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2" y="2142067"/>
            <a:ext cx="4143894" cy="3649133"/>
          </a:xfrm>
        </p:spPr>
        <p:txBody>
          <a:bodyPr/>
          <a:lstStyle/>
          <a:p>
            <a:r>
              <a:rPr lang="hu-HU" dirty="0" smtClean="0"/>
              <a:t>Csomagkezelője a </a:t>
            </a:r>
            <a:r>
              <a:rPr lang="hu-HU" dirty="0" err="1" smtClean="0"/>
              <a:t>Portage</a:t>
            </a:r>
            <a:endParaRPr lang="hu-HU" dirty="0" smtClean="0"/>
          </a:p>
          <a:p>
            <a:r>
              <a:rPr lang="hu-HU" dirty="0" smtClean="0"/>
              <a:t>Verzió nélküli azaz </a:t>
            </a:r>
            <a:r>
              <a:rPr lang="hu-HU" dirty="0" err="1" smtClean="0"/>
              <a:t>rolling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endParaRPr lang="hu-HU" dirty="0" smtClean="0"/>
          </a:p>
          <a:p>
            <a:r>
              <a:rPr lang="hu-HU" dirty="0" smtClean="0"/>
              <a:t>Óriás </a:t>
            </a:r>
            <a:r>
              <a:rPr lang="hu-HU" dirty="0" err="1" smtClean="0"/>
              <a:t>wiki-vel</a:t>
            </a:r>
            <a:r>
              <a:rPr lang="hu-HU" dirty="0" smtClean="0"/>
              <a:t> rendelkezik, ami naprakész és érthető</a:t>
            </a:r>
          </a:p>
          <a:p>
            <a:r>
              <a:rPr lang="hu-HU" dirty="0" smtClean="0"/>
              <a:t>Könnyen saját igényre szabható rendszer</a:t>
            </a:r>
          </a:p>
          <a:p>
            <a:r>
              <a:rPr lang="hu-HU" dirty="0" err="1" smtClean="0"/>
              <a:t>ChromeOS</a:t>
            </a:r>
            <a:r>
              <a:rPr lang="hu-HU" dirty="0" smtClean="0"/>
              <a:t> is ezen alapul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t="179"/>
          <a:stretch/>
        </p:blipFill>
        <p:spPr>
          <a:xfrm>
            <a:off x="4281054" y="748145"/>
            <a:ext cx="7910945" cy="46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Stage-ek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7"/>
            <a:ext cx="4744843" cy="3649133"/>
          </a:xfrm>
        </p:spPr>
        <p:txBody>
          <a:bodyPr/>
          <a:lstStyle/>
          <a:p>
            <a:r>
              <a:rPr lang="hu-HU" dirty="0" err="1" smtClean="0"/>
              <a:t>Stage</a:t>
            </a:r>
            <a:r>
              <a:rPr lang="hu-HU" dirty="0" smtClean="0"/>
              <a:t> 1: Külön rendszerről vannak építve</a:t>
            </a:r>
          </a:p>
          <a:p>
            <a:r>
              <a:rPr lang="hu-HU" dirty="0" err="1" smtClean="0"/>
              <a:t>Stage</a:t>
            </a:r>
            <a:r>
              <a:rPr lang="hu-HU" dirty="0" smtClean="0"/>
              <a:t> 2: </a:t>
            </a:r>
            <a:r>
              <a:rPr lang="hu-HU" dirty="0" smtClean="0"/>
              <a:t>programok eg</a:t>
            </a:r>
            <a:r>
              <a:rPr lang="hu-HU" dirty="0" smtClean="0"/>
              <a:t>y </a:t>
            </a:r>
            <a:r>
              <a:rPr lang="hu-HU" dirty="0" err="1" smtClean="0"/>
              <a:t>stage</a:t>
            </a:r>
            <a:r>
              <a:rPr lang="hu-HU" dirty="0" smtClean="0"/>
              <a:t> </a:t>
            </a:r>
            <a:r>
              <a:rPr lang="hu-HU" dirty="0" smtClean="0"/>
              <a:t>1 rendszerről vannak fordítva</a:t>
            </a:r>
          </a:p>
          <a:p>
            <a:r>
              <a:rPr lang="hu-HU" dirty="0" err="1" smtClean="0"/>
              <a:t>Stage</a:t>
            </a:r>
            <a:r>
              <a:rPr lang="hu-HU" dirty="0" smtClean="0"/>
              <a:t> 3: Minimális, de használható rendszer</a:t>
            </a:r>
          </a:p>
          <a:p>
            <a:r>
              <a:rPr lang="hu-HU" dirty="0" smtClean="0"/>
              <a:t>2005 október óta csak a </a:t>
            </a:r>
            <a:r>
              <a:rPr lang="hu-HU" dirty="0" err="1" smtClean="0"/>
              <a:t>stage</a:t>
            </a:r>
            <a:r>
              <a:rPr lang="hu-HU" dirty="0" smtClean="0"/>
              <a:t> 3-as telepítések  hivatalosan támogatottak</a:t>
            </a:r>
          </a:p>
          <a:p>
            <a:r>
              <a:rPr lang="hu-HU" dirty="0" smtClean="0"/>
              <a:t>Hetente új </a:t>
            </a:r>
            <a:r>
              <a:rPr lang="hu-HU" dirty="0" err="1" smtClean="0"/>
              <a:t>Stage</a:t>
            </a:r>
            <a:r>
              <a:rPr lang="hu-HU" dirty="0" smtClean="0"/>
              <a:t> 3 </a:t>
            </a:r>
            <a:r>
              <a:rPr lang="hu-HU" dirty="0" err="1" smtClean="0"/>
              <a:t>iso</a:t>
            </a:r>
            <a:r>
              <a:rPr lang="hu-HU" dirty="0" smtClean="0"/>
              <a:t> állomány a weboldalon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85" y="1166558"/>
            <a:ext cx="6479379" cy="462464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485" y="1031965"/>
            <a:ext cx="6525104" cy="48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85403"/>
            <a:ext cx="10131425" cy="1456267"/>
          </a:xfrm>
        </p:spPr>
        <p:txBody>
          <a:bodyPr/>
          <a:lstStyle/>
          <a:p>
            <a:r>
              <a:rPr lang="hu-HU" dirty="0" err="1" smtClean="0"/>
              <a:t>Gentoo</a:t>
            </a:r>
            <a:r>
              <a:rPr lang="hu-HU" dirty="0" smtClean="0"/>
              <a:t> </a:t>
            </a:r>
            <a:r>
              <a:rPr lang="hu-HU" dirty="0" err="1" smtClean="0"/>
              <a:t>linux</a:t>
            </a:r>
            <a:r>
              <a:rPr lang="hu-HU" dirty="0" smtClean="0"/>
              <a:t> </a:t>
            </a:r>
            <a:r>
              <a:rPr lang="hu-HU" dirty="0" smtClean="0"/>
              <a:t>előnyei </a:t>
            </a:r>
            <a:r>
              <a:rPr lang="hu-HU" dirty="0" smtClean="0"/>
              <a:t>és hátrányai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535353"/>
              </p:ext>
            </p:extLst>
          </p:nvPr>
        </p:nvGraphicFramePr>
        <p:xfrm>
          <a:off x="685799" y="1518083"/>
          <a:ext cx="10131426" cy="25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454681403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1138303089"/>
                    </a:ext>
                  </a:extLst>
                </a:gridCol>
              </a:tblGrid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Előnyök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Hátrányok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93291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Modularitás (USE-</a:t>
                      </a:r>
                      <a:r>
                        <a:rPr lang="hu-HU" dirty="0" err="1" smtClean="0"/>
                        <a:t>flagekkel</a:t>
                      </a:r>
                      <a:r>
                        <a:rPr lang="hu-HU" dirty="0" smtClean="0"/>
                        <a:t>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Hosszú</a:t>
                      </a:r>
                      <a:r>
                        <a:rPr lang="hu-HU" baseline="0" dirty="0" smtClean="0"/>
                        <a:t> fordítási idők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3624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Mikroarchitektúra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optimalizációk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Minimális rendszerről kell kiépíteni</a:t>
                      </a:r>
                      <a:r>
                        <a:rPr lang="hu-HU" baseline="0" dirty="0" smtClean="0"/>
                        <a:t> a rendszert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27125"/>
                  </a:ext>
                </a:extLst>
              </a:tr>
              <a:tr h="64890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Jobb teljesítmény és kisebb memória használat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83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flagek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7"/>
            <a:ext cx="4991791" cy="3649133"/>
          </a:xfrm>
        </p:spPr>
        <p:txBody>
          <a:bodyPr/>
          <a:lstStyle/>
          <a:p>
            <a:r>
              <a:rPr lang="hu-HU" dirty="0" smtClean="0"/>
              <a:t>USE </a:t>
            </a:r>
            <a:r>
              <a:rPr lang="hu-HU" dirty="0" err="1" smtClean="0"/>
              <a:t>flagek</a:t>
            </a:r>
            <a:r>
              <a:rPr lang="hu-HU" dirty="0" smtClean="0"/>
              <a:t> kulcsszavak</a:t>
            </a:r>
          </a:p>
          <a:p>
            <a:r>
              <a:rPr lang="hu-HU" dirty="0" smtClean="0"/>
              <a:t>Csomagokat konfigurálják telepítéskor</a:t>
            </a:r>
            <a:endParaRPr lang="hu-HU" dirty="0" smtClean="0"/>
          </a:p>
          <a:p>
            <a:r>
              <a:rPr lang="hu-HU" dirty="0" smtClean="0"/>
              <a:t>Globális és csomag specifikusak</a:t>
            </a:r>
          </a:p>
          <a:p>
            <a:r>
              <a:rPr lang="hu-HU" dirty="0" smtClean="0"/>
              <a:t>Profilok is léteznek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dirty="0" err="1" smtClean="0"/>
              <a:t>desktop</a:t>
            </a:r>
            <a:r>
              <a:rPr lang="hu-HU" dirty="0" smtClean="0"/>
              <a:t>, </a:t>
            </a:r>
            <a:r>
              <a:rPr lang="hu-HU" dirty="0" err="1" smtClean="0"/>
              <a:t>hardened</a:t>
            </a:r>
            <a:endParaRPr lang="hu-HU" dirty="0" smtClean="0"/>
          </a:p>
          <a:p>
            <a:r>
              <a:rPr lang="hu-HU" dirty="0" smtClean="0"/>
              <a:t>Profilok előre beállított USE </a:t>
            </a:r>
            <a:r>
              <a:rPr lang="hu-HU" dirty="0" err="1" smtClean="0"/>
              <a:t>flagek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49" y="1455172"/>
            <a:ext cx="5000794" cy="44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kernel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2" y="2142067"/>
            <a:ext cx="4941914" cy="3649133"/>
          </a:xfrm>
        </p:spPr>
        <p:txBody>
          <a:bodyPr/>
          <a:lstStyle/>
          <a:p>
            <a:r>
              <a:rPr lang="hu-HU" dirty="0" err="1" smtClean="0"/>
              <a:t>Genkernel</a:t>
            </a:r>
            <a:r>
              <a:rPr lang="hu-HU" dirty="0" smtClean="0"/>
              <a:t>: rendszer hardverének felismerése után készít egy konfigurációt</a:t>
            </a:r>
          </a:p>
          <a:p>
            <a:r>
              <a:rPr lang="hu-HU" dirty="0" err="1" smtClean="0"/>
              <a:t>Gentoo-sources</a:t>
            </a:r>
            <a:r>
              <a:rPr lang="hu-HU" dirty="0" smtClean="0"/>
              <a:t>: </a:t>
            </a:r>
            <a:r>
              <a:rPr lang="hu-HU" dirty="0" err="1" smtClean="0"/>
              <a:t>linux</a:t>
            </a:r>
            <a:r>
              <a:rPr lang="hu-HU" dirty="0" smtClean="0"/>
              <a:t> kernel forráskódja, felhasználó konfigurálja</a:t>
            </a:r>
          </a:p>
          <a:p>
            <a:r>
              <a:rPr lang="hu-HU" dirty="0" err="1" smtClean="0"/>
              <a:t>FreeBSD</a:t>
            </a:r>
            <a:r>
              <a:rPr lang="hu-HU" dirty="0" smtClean="0"/>
              <a:t> kernel is elérhető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38" y="609601"/>
            <a:ext cx="5602834" cy="4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535526"/>
          </a:xfrm>
        </p:spPr>
        <p:txBody>
          <a:bodyPr anchor="t"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en.wikipedia.org/wiki/Gentoo_Linux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wiki.gentoo.org/wiki/Main_Page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4"/>
              </a:rPr>
              <a:t>https://www.gentoo.org/downloads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www.youtube.com/watch?v=wRh8HQ4ICwE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linux-cdn.softpedia.com/screenshots/Gentoo-Linux_1.jpg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7"/>
              </a:rPr>
              <a:t>https://hu.wikipedia.org/wiki/Gentoo#/</a:t>
            </a:r>
            <a:r>
              <a:rPr lang="hu-HU" dirty="0" smtClean="0">
                <a:hlinkClick r:id="rId7"/>
              </a:rPr>
              <a:t>media/F%C3%A1jl:Use-flags.png</a:t>
            </a:r>
            <a:endParaRPr lang="hu-HU" dirty="0" smtClean="0"/>
          </a:p>
          <a:p>
            <a:pPr marL="0" indent="0">
              <a:buNone/>
            </a:pPr>
            <a:r>
              <a:rPr lang="hu-HU" dirty="0">
                <a:hlinkClick r:id="rId8"/>
              </a:rPr>
              <a:t>https://</a:t>
            </a:r>
            <a:r>
              <a:rPr lang="hu-HU" dirty="0" smtClean="0">
                <a:hlinkClick r:id="rId8"/>
              </a:rPr>
              <a:t>commons.wikimedia.org/wiki/File:Gentoo-menuconfig.png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9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39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181</Words>
  <Application>Microsoft Office PowerPoint</Application>
  <PresentationFormat>Szélesvásznú</PresentationFormat>
  <Paragraphs>45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Égi</vt:lpstr>
      <vt:lpstr>Gentoo linux</vt:lpstr>
      <vt:lpstr>Bevezető</vt:lpstr>
      <vt:lpstr>Stage-ek</vt:lpstr>
      <vt:lpstr>Gentoo linux előnyei és hátrányai</vt:lpstr>
      <vt:lpstr>Use flagek</vt:lpstr>
      <vt:lpstr>kernel</vt:lpstr>
      <vt:lpstr>Források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2022-09-12T11:58:07Z</dcterms:created>
  <dcterms:modified xsi:type="dcterms:W3CDTF">2022-09-15T07:34:25Z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