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59AE64-6C82-4D66-8188-A6315EF55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02298"/>
            <a:ext cx="12192000" cy="2920713"/>
          </a:xfrm>
        </p:spPr>
        <p:txBody>
          <a:bodyPr/>
          <a:lstStyle/>
          <a:p>
            <a:r>
              <a:rPr lang="hu-HU" dirty="0"/>
              <a:t>printer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3DA8D7-ACCC-4EF0-922A-7098ED3D7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24074"/>
            <a:ext cx="12192000" cy="977621"/>
          </a:xfrm>
        </p:spPr>
        <p:txBody>
          <a:bodyPr>
            <a:normAutofit/>
          </a:bodyPr>
          <a:lstStyle/>
          <a:p>
            <a:r>
              <a:rPr lang="hu-HU" sz="1500" dirty="0" err="1"/>
              <a:t>Made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: tamás </a:t>
            </a:r>
            <a:r>
              <a:rPr lang="hu-HU" sz="1500" dirty="0" err="1"/>
              <a:t>németh</a:t>
            </a:r>
            <a:r>
              <a:rPr lang="hu-HU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2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1FA9C7-4D87-445E-B02C-7C8C8660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PRINTER?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010B0A-2CC1-479F-9115-F9855F26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500" dirty="0"/>
              <a:t>A printer is an output </a:t>
            </a:r>
            <a:r>
              <a:rPr lang="hu-HU" sz="2500" dirty="0" err="1"/>
              <a:t>device</a:t>
            </a:r>
            <a:r>
              <a:rPr lang="hu-HU" sz="2500" dirty="0"/>
              <a:t> </a:t>
            </a:r>
            <a:r>
              <a:rPr lang="hu-HU" sz="2500" dirty="0" err="1"/>
              <a:t>that</a:t>
            </a:r>
            <a:r>
              <a:rPr lang="hu-HU" sz="2500" dirty="0"/>
              <a:t> </a:t>
            </a:r>
            <a:r>
              <a:rPr lang="hu-HU" sz="2500" dirty="0" err="1"/>
              <a:t>produces</a:t>
            </a:r>
            <a:r>
              <a:rPr lang="hu-HU" sz="2500" dirty="0"/>
              <a:t> text and </a:t>
            </a:r>
            <a:r>
              <a:rPr lang="hu-HU" sz="2500" dirty="0" err="1"/>
              <a:t>graphics</a:t>
            </a:r>
            <a:r>
              <a:rPr lang="hu-HU" sz="2500" dirty="0"/>
              <a:t> </a:t>
            </a:r>
            <a:r>
              <a:rPr lang="hu-HU" sz="2500" dirty="0" err="1"/>
              <a:t>on</a:t>
            </a:r>
            <a:r>
              <a:rPr lang="hu-HU" sz="2500" dirty="0"/>
              <a:t> </a:t>
            </a:r>
            <a:r>
              <a:rPr lang="hu-HU" sz="2500" dirty="0" err="1"/>
              <a:t>paper</a:t>
            </a:r>
            <a:r>
              <a:rPr lang="hu-HU" sz="2500" dirty="0"/>
              <a:t>.</a:t>
            </a:r>
          </a:p>
          <a:p>
            <a:r>
              <a:rPr lang="hu-HU" sz="2500" dirty="0" err="1"/>
              <a:t>Many</a:t>
            </a:r>
            <a:r>
              <a:rPr lang="hu-HU" sz="2500" dirty="0"/>
              <a:t> </a:t>
            </a:r>
            <a:r>
              <a:rPr lang="hu-HU" sz="2500" dirty="0" err="1"/>
              <a:t>printers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</a:t>
            </a:r>
            <a:r>
              <a:rPr lang="hu-HU" sz="2500" dirty="0" err="1"/>
              <a:t>primarily</a:t>
            </a:r>
            <a:r>
              <a:rPr lang="hu-HU" sz="2500" dirty="0"/>
              <a:t> </a:t>
            </a:r>
            <a:r>
              <a:rPr lang="hu-HU" sz="2500" dirty="0" err="1"/>
              <a:t>used</a:t>
            </a:r>
            <a:r>
              <a:rPr lang="hu-HU" sz="2500" dirty="0"/>
              <a:t> </a:t>
            </a:r>
            <a:r>
              <a:rPr lang="hu-HU" sz="2500" dirty="0" err="1"/>
              <a:t>as</a:t>
            </a:r>
            <a:r>
              <a:rPr lang="hu-HU" sz="2500" dirty="0"/>
              <a:t> local </a:t>
            </a:r>
            <a:r>
              <a:rPr lang="hu-HU" sz="2500" dirty="0" err="1"/>
              <a:t>peripherals</a:t>
            </a:r>
            <a:r>
              <a:rPr lang="hu-HU" sz="2500" dirty="0"/>
              <a:t>, and </a:t>
            </a:r>
            <a:r>
              <a:rPr lang="hu-HU" sz="2500" dirty="0" err="1"/>
              <a:t>are</a:t>
            </a:r>
            <a:r>
              <a:rPr lang="hu-HU" sz="2500" dirty="0"/>
              <a:t> </a:t>
            </a:r>
            <a:r>
              <a:rPr lang="hu-HU" sz="2500" dirty="0" err="1"/>
              <a:t>attached</a:t>
            </a:r>
            <a:r>
              <a:rPr lang="hu-HU" sz="2500" dirty="0"/>
              <a:t> </a:t>
            </a:r>
            <a:r>
              <a:rPr lang="hu-HU" sz="2500" dirty="0" err="1"/>
              <a:t>by</a:t>
            </a:r>
            <a:r>
              <a:rPr lang="hu-HU" sz="2500" dirty="0"/>
              <a:t> a printer </a:t>
            </a:r>
            <a:r>
              <a:rPr lang="hu-HU" sz="2500" dirty="0" err="1"/>
              <a:t>cable</a:t>
            </a:r>
            <a:r>
              <a:rPr lang="hu-HU" sz="2500" dirty="0"/>
              <a:t> </a:t>
            </a:r>
            <a:r>
              <a:rPr lang="hu-HU" sz="2500" dirty="0" err="1"/>
              <a:t>or</a:t>
            </a:r>
            <a:r>
              <a:rPr lang="hu-HU" sz="2500" dirty="0"/>
              <a:t>, in most </a:t>
            </a:r>
            <a:r>
              <a:rPr lang="hu-HU" sz="2500" dirty="0" err="1"/>
              <a:t>newer</a:t>
            </a:r>
            <a:r>
              <a:rPr lang="hu-HU" sz="2500" dirty="0"/>
              <a:t> printer, a USB </a:t>
            </a:r>
            <a:r>
              <a:rPr lang="hu-HU" sz="2500" dirty="0" err="1"/>
              <a:t>cable</a:t>
            </a:r>
            <a:r>
              <a:rPr lang="hu-HU" sz="2500" dirty="0"/>
              <a:t> </a:t>
            </a:r>
            <a:r>
              <a:rPr lang="hu-HU" sz="2500" dirty="0" err="1"/>
              <a:t>to</a:t>
            </a:r>
            <a:r>
              <a:rPr lang="hu-HU" sz="2500" dirty="0"/>
              <a:t> a computer </a:t>
            </a:r>
            <a:r>
              <a:rPr lang="hu-HU" sz="2500" dirty="0" err="1"/>
              <a:t>which</a:t>
            </a:r>
            <a:r>
              <a:rPr lang="hu-HU" sz="2500" dirty="0"/>
              <a:t> </a:t>
            </a:r>
            <a:r>
              <a:rPr lang="hu-HU" sz="2500" dirty="0" err="1"/>
              <a:t>serves</a:t>
            </a:r>
            <a:r>
              <a:rPr lang="hu-HU" sz="2500" dirty="0"/>
              <a:t> </a:t>
            </a:r>
            <a:r>
              <a:rPr lang="hu-HU" sz="2500" dirty="0" err="1"/>
              <a:t>as</a:t>
            </a:r>
            <a:r>
              <a:rPr lang="hu-HU" sz="2500" dirty="0"/>
              <a:t> a </a:t>
            </a:r>
            <a:r>
              <a:rPr lang="hu-HU" sz="2500" dirty="0" err="1"/>
              <a:t>document</a:t>
            </a:r>
            <a:r>
              <a:rPr lang="hu-HU" sz="2500" dirty="0"/>
              <a:t> </a:t>
            </a:r>
            <a:r>
              <a:rPr lang="hu-HU" sz="2500" dirty="0" err="1"/>
              <a:t>source</a:t>
            </a:r>
            <a:r>
              <a:rPr lang="hu-HU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7705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52CD1-05EF-4EC4-8BDF-A25D97C2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PRINTER EVOLUTION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1DE60-5EAC-4F67-81B0-3587F6E8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i="0" dirty="0">
                <a:effectLst/>
              </a:rPr>
              <a:t>Dot Matrix Era (1970s-1980s):</a:t>
            </a:r>
            <a:endParaRPr lang="en-US" sz="1400" b="0" i="0" dirty="0">
              <a:effectLst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</a:rPr>
              <a:t>Noisy, low resolution, and primarily used for basic text.</a:t>
            </a:r>
          </a:p>
          <a:p>
            <a:r>
              <a:rPr lang="en-US" sz="1400" b="1" i="0" dirty="0">
                <a:effectLst/>
              </a:rPr>
              <a:t>Inkjet Revolution (1980s-1990s):</a:t>
            </a:r>
            <a:endParaRPr lang="en-US" sz="1400" b="0" i="0" dirty="0">
              <a:effectLst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</a:rPr>
              <a:t>Improved print quality, versatility, and affordability. Became popular for both home and office use.</a:t>
            </a:r>
          </a:p>
          <a:p>
            <a:r>
              <a:rPr lang="en-US" sz="1400" b="1" i="0" dirty="0">
                <a:effectLst/>
              </a:rPr>
              <a:t>Laser Precision (1980s-Present):</a:t>
            </a:r>
            <a:endParaRPr lang="en-US" sz="1400" b="0" i="0" dirty="0">
              <a:effectLst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</a:rPr>
              <a:t>Faster printing, higher quality, and cost-effective for text-heavy documents. Commonly used in offices.</a:t>
            </a:r>
          </a:p>
          <a:p>
            <a:r>
              <a:rPr lang="en-US" sz="1400" b="1" i="0" dirty="0">
                <a:effectLst/>
              </a:rPr>
              <a:t>All-in-One Solutions (2000s-Present):</a:t>
            </a:r>
            <a:endParaRPr lang="en-US" sz="1400" b="0" i="0" dirty="0">
              <a:effectLst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</a:rPr>
              <a:t>Increased functionality, space-saving, and improved connectivity. Ideal for multifunctional needs.</a:t>
            </a:r>
          </a:p>
          <a:p>
            <a:r>
              <a:rPr lang="en-US" sz="1400" b="1" i="0" dirty="0">
                <a:effectLst/>
              </a:rPr>
              <a:t>3D Printing Revolution (2010s-Present):</a:t>
            </a:r>
            <a:endParaRPr lang="en-US" sz="1400" b="0" i="0" dirty="0">
              <a:effectLst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</a:rPr>
              <a:t>Transformational for prototyping, manufacturing, and customization. Extended beyond traditional document printing.</a:t>
            </a:r>
          </a:p>
        </p:txBody>
      </p:sp>
    </p:spTree>
    <p:extLst>
      <p:ext uri="{BB962C8B-B14F-4D97-AF65-F5344CB8AC3E}">
        <p14:creationId xmlns:p14="http://schemas.microsoft.com/office/powerpoint/2010/main" val="20119674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87788-F369-4560-822C-404CEEB8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TYPE OF PRINTER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172B5A-FE85-4A87-A3CC-2DD95F3C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9"/>
          </a:xfrm>
        </p:spPr>
        <p:txBody>
          <a:bodyPr>
            <a:noAutofit/>
          </a:bodyPr>
          <a:lstStyle/>
          <a:p>
            <a:r>
              <a:rPr lang="hu-HU" sz="2100" dirty="0" err="1"/>
              <a:t>Impact</a:t>
            </a:r>
            <a:r>
              <a:rPr lang="hu-HU" sz="2100" dirty="0"/>
              <a:t>- and non-</a:t>
            </a:r>
            <a:r>
              <a:rPr lang="hu-HU" sz="2100" dirty="0" err="1"/>
              <a:t>Impact</a:t>
            </a:r>
            <a:r>
              <a:rPr lang="hu-HU" sz="2100" dirty="0"/>
              <a:t> printer.</a:t>
            </a:r>
          </a:p>
          <a:p>
            <a:r>
              <a:rPr lang="hu-HU" sz="2100" dirty="0" err="1"/>
              <a:t>Impact</a:t>
            </a:r>
            <a:r>
              <a:rPr lang="hu-HU" sz="2100" dirty="0"/>
              <a:t> printer </a:t>
            </a:r>
            <a:r>
              <a:rPr lang="hu-HU" sz="2100" dirty="0" err="1"/>
              <a:t>produces</a:t>
            </a:r>
            <a:r>
              <a:rPr lang="hu-HU" sz="2100" dirty="0"/>
              <a:t> text and </a:t>
            </a:r>
            <a:r>
              <a:rPr lang="hu-HU" sz="2100" dirty="0" err="1"/>
              <a:t>images</a:t>
            </a:r>
            <a:r>
              <a:rPr lang="hu-HU" sz="2100" dirty="0"/>
              <a:t> </a:t>
            </a:r>
            <a:r>
              <a:rPr lang="hu-HU" sz="2100" dirty="0" err="1"/>
              <a:t>when</a:t>
            </a:r>
            <a:r>
              <a:rPr lang="hu-HU" sz="2100" dirty="0"/>
              <a:t> </a:t>
            </a:r>
            <a:r>
              <a:rPr lang="hu-HU" sz="2100" dirty="0" err="1"/>
              <a:t>tiny</a:t>
            </a:r>
            <a:r>
              <a:rPr lang="hu-HU" sz="2100" dirty="0"/>
              <a:t> </a:t>
            </a:r>
            <a:r>
              <a:rPr lang="hu-HU" sz="2100" dirty="0" err="1"/>
              <a:t>wire</a:t>
            </a:r>
            <a:r>
              <a:rPr lang="hu-HU" sz="2100" dirty="0"/>
              <a:t> </a:t>
            </a:r>
            <a:r>
              <a:rPr lang="hu-HU" sz="2100" dirty="0" err="1"/>
              <a:t>pins</a:t>
            </a:r>
            <a:r>
              <a:rPr lang="hu-HU" sz="2100" dirty="0"/>
              <a:t> </a:t>
            </a:r>
            <a:r>
              <a:rPr lang="hu-HU" sz="2100" dirty="0" err="1"/>
              <a:t>on</a:t>
            </a:r>
            <a:r>
              <a:rPr lang="hu-HU" sz="2100" dirty="0"/>
              <a:t> print </a:t>
            </a:r>
            <a:r>
              <a:rPr lang="hu-HU" sz="2100" dirty="0" err="1"/>
              <a:t>head</a:t>
            </a:r>
            <a:r>
              <a:rPr lang="hu-HU" sz="2100" dirty="0"/>
              <a:t> </a:t>
            </a:r>
            <a:r>
              <a:rPr lang="hu-HU" sz="2100" dirty="0" err="1"/>
              <a:t>strike</a:t>
            </a:r>
            <a:r>
              <a:rPr lang="hu-HU" sz="2100" dirty="0"/>
              <a:t> </a:t>
            </a:r>
            <a:r>
              <a:rPr lang="hu-HU" sz="2100" dirty="0" err="1"/>
              <a:t>the</a:t>
            </a:r>
            <a:r>
              <a:rPr lang="hu-HU" sz="2100" dirty="0"/>
              <a:t> </a:t>
            </a:r>
            <a:r>
              <a:rPr lang="hu-HU" sz="2100" dirty="0" err="1"/>
              <a:t>ink</a:t>
            </a:r>
            <a:r>
              <a:rPr lang="hu-HU" sz="2100" dirty="0"/>
              <a:t> </a:t>
            </a:r>
            <a:r>
              <a:rPr lang="hu-HU" sz="2100" dirty="0" err="1"/>
              <a:t>ribbon</a:t>
            </a:r>
            <a:r>
              <a:rPr lang="hu-HU" sz="2100" dirty="0"/>
              <a:t> </a:t>
            </a:r>
            <a:r>
              <a:rPr lang="hu-HU" sz="2100" dirty="0" err="1"/>
              <a:t>by</a:t>
            </a:r>
            <a:r>
              <a:rPr lang="hu-HU" sz="2100" dirty="0"/>
              <a:t> </a:t>
            </a:r>
            <a:r>
              <a:rPr lang="hu-HU" sz="2100" dirty="0" err="1"/>
              <a:t>physically</a:t>
            </a:r>
            <a:r>
              <a:rPr lang="hu-HU" sz="2100" dirty="0"/>
              <a:t> </a:t>
            </a:r>
            <a:r>
              <a:rPr lang="hu-HU" sz="2100" dirty="0" err="1"/>
              <a:t>contacting</a:t>
            </a:r>
            <a:r>
              <a:rPr lang="hu-HU" sz="2100" dirty="0"/>
              <a:t> </a:t>
            </a:r>
            <a:r>
              <a:rPr lang="hu-HU" sz="2100" dirty="0" err="1"/>
              <a:t>the</a:t>
            </a:r>
            <a:r>
              <a:rPr lang="hu-HU" sz="2100" dirty="0"/>
              <a:t> </a:t>
            </a:r>
            <a:r>
              <a:rPr lang="hu-HU" sz="2100" dirty="0" err="1"/>
              <a:t>paper</a:t>
            </a:r>
            <a:r>
              <a:rPr lang="hu-HU" sz="2100" dirty="0"/>
              <a:t>.</a:t>
            </a:r>
          </a:p>
          <a:p>
            <a:r>
              <a:rPr lang="hu-HU" sz="2100" dirty="0"/>
              <a:t>Non-</a:t>
            </a:r>
            <a:r>
              <a:rPr lang="hu-HU" sz="2100" dirty="0" err="1"/>
              <a:t>impact</a:t>
            </a:r>
            <a:r>
              <a:rPr lang="hu-HU" sz="2100" dirty="0"/>
              <a:t> printer -&gt; </a:t>
            </a:r>
            <a:r>
              <a:rPr lang="hu-HU" sz="2100" dirty="0" err="1"/>
              <a:t>Doesn’t</a:t>
            </a:r>
            <a:r>
              <a:rPr lang="hu-HU" sz="2100" dirty="0"/>
              <a:t> </a:t>
            </a:r>
            <a:r>
              <a:rPr lang="hu-HU" sz="2100" dirty="0" err="1"/>
              <a:t>strike</a:t>
            </a:r>
            <a:r>
              <a:rPr lang="hu-HU" sz="2100" dirty="0"/>
              <a:t> </a:t>
            </a:r>
            <a:r>
              <a:rPr lang="hu-HU" sz="2100" dirty="0" err="1"/>
              <a:t>the</a:t>
            </a:r>
            <a:r>
              <a:rPr lang="hu-HU" sz="2100" dirty="0"/>
              <a:t> </a:t>
            </a:r>
            <a:r>
              <a:rPr lang="hu-HU" sz="2100" dirty="0" err="1"/>
              <a:t>paper</a:t>
            </a:r>
            <a:r>
              <a:rPr lang="hu-HU" sz="2100" dirty="0"/>
              <a:t>.</a:t>
            </a:r>
          </a:p>
          <a:p>
            <a:r>
              <a:rPr lang="hu-HU" sz="2100" dirty="0"/>
              <a:t>Print </a:t>
            </a:r>
            <a:r>
              <a:rPr lang="hu-HU" sz="2100" dirty="0" err="1"/>
              <a:t>method</a:t>
            </a:r>
            <a:r>
              <a:rPr lang="hu-HU" sz="2100" dirty="0"/>
              <a:t>, Print </a:t>
            </a:r>
            <a:r>
              <a:rPr lang="hu-HU" sz="2100" dirty="0" err="1"/>
              <a:t>technology</a:t>
            </a:r>
            <a:endParaRPr lang="hu-HU" sz="2100" dirty="0"/>
          </a:p>
          <a:p>
            <a:r>
              <a:rPr lang="hu-HU" sz="2100" dirty="0" err="1"/>
              <a:t>Popular</a:t>
            </a:r>
            <a:r>
              <a:rPr lang="hu-HU" sz="2100" dirty="0"/>
              <a:t>: </a:t>
            </a:r>
            <a:r>
              <a:rPr lang="hu-HU" sz="2100" dirty="0" err="1"/>
              <a:t>inkjet</a:t>
            </a:r>
            <a:r>
              <a:rPr lang="hu-HU" sz="2100" dirty="0"/>
              <a:t> printer, </a:t>
            </a:r>
            <a:r>
              <a:rPr lang="hu-HU" sz="2100" dirty="0" err="1"/>
              <a:t>laser</a:t>
            </a:r>
            <a:r>
              <a:rPr lang="hu-HU" sz="2100" dirty="0"/>
              <a:t> printer, </a:t>
            </a:r>
            <a:r>
              <a:rPr lang="hu-HU" sz="2100" dirty="0" err="1"/>
              <a:t>dot-matrix</a:t>
            </a:r>
            <a:r>
              <a:rPr lang="hu-HU" sz="2100" dirty="0"/>
              <a:t> printer and </a:t>
            </a:r>
            <a:r>
              <a:rPr lang="hu-HU" sz="2100" dirty="0" err="1"/>
              <a:t>thermal</a:t>
            </a:r>
            <a:r>
              <a:rPr lang="hu-HU" sz="2100" dirty="0"/>
              <a:t> printer.</a:t>
            </a:r>
          </a:p>
        </p:txBody>
      </p:sp>
    </p:spTree>
    <p:extLst>
      <p:ext uri="{BB962C8B-B14F-4D97-AF65-F5344CB8AC3E}">
        <p14:creationId xmlns:p14="http://schemas.microsoft.com/office/powerpoint/2010/main" val="7231494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A550E5-AD24-49F6-B3A6-A9010EB4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TWO POPULAR PRINTER TYPES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3FE6D7-5B2D-46C0-BEFF-ECFF1AD4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483019"/>
          </a:xfrm>
        </p:spPr>
        <p:txBody>
          <a:bodyPr/>
          <a:lstStyle/>
          <a:p>
            <a:pPr algn="ctr"/>
            <a:r>
              <a:rPr lang="hu-HU"/>
              <a:t>INKJET PRINTER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29E9E5-EDB2-4F3A-9D23-1D796CF3B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502569"/>
            <a:ext cx="4488794" cy="2966158"/>
          </a:xfrm>
        </p:spPr>
        <p:txBody>
          <a:bodyPr>
            <a:noAutofit/>
          </a:bodyPr>
          <a:lstStyle/>
          <a:p>
            <a:r>
              <a:rPr lang="hu-HU" sz="2500" dirty="0"/>
              <a:t>An </a:t>
            </a:r>
            <a:r>
              <a:rPr lang="hu-HU" sz="2500" dirty="0" err="1"/>
              <a:t>inkjet</a:t>
            </a:r>
            <a:r>
              <a:rPr lang="hu-HU" sz="2500" dirty="0"/>
              <a:t> printer is a </a:t>
            </a:r>
            <a:r>
              <a:rPr lang="hu-HU" sz="2500" dirty="0" err="1"/>
              <a:t>type</a:t>
            </a:r>
            <a:r>
              <a:rPr lang="hu-HU" sz="2500" dirty="0"/>
              <a:t> of computer printer </a:t>
            </a:r>
            <a:r>
              <a:rPr lang="hu-HU" sz="2500" dirty="0" err="1"/>
              <a:t>that</a:t>
            </a:r>
            <a:r>
              <a:rPr lang="hu-HU" sz="2500" dirty="0"/>
              <a:t> </a:t>
            </a:r>
            <a:r>
              <a:rPr lang="hu-HU" sz="2500" dirty="0" err="1"/>
              <a:t>reproduces</a:t>
            </a:r>
            <a:r>
              <a:rPr lang="hu-HU" sz="2500" dirty="0"/>
              <a:t> a </a:t>
            </a:r>
            <a:r>
              <a:rPr lang="hu-HU" sz="2500" dirty="0" err="1"/>
              <a:t>digital</a:t>
            </a:r>
            <a:r>
              <a:rPr lang="hu-HU" sz="2500" dirty="0"/>
              <a:t> image </a:t>
            </a:r>
            <a:r>
              <a:rPr lang="hu-HU" sz="2500" dirty="0" err="1"/>
              <a:t>by</a:t>
            </a:r>
            <a:r>
              <a:rPr lang="hu-HU" sz="2500" dirty="0"/>
              <a:t> </a:t>
            </a:r>
            <a:r>
              <a:rPr lang="hu-HU" sz="2500" dirty="0" err="1"/>
              <a:t>propelling</a:t>
            </a:r>
            <a:r>
              <a:rPr lang="hu-HU" sz="2500" dirty="0"/>
              <a:t> </a:t>
            </a:r>
            <a:r>
              <a:rPr lang="hu-HU" sz="2500" dirty="0" err="1"/>
              <a:t>variably-sized</a:t>
            </a:r>
            <a:r>
              <a:rPr lang="hu-HU" sz="2500" dirty="0"/>
              <a:t> </a:t>
            </a:r>
            <a:r>
              <a:rPr lang="hu-HU" sz="2500" dirty="0" err="1"/>
              <a:t>droplets</a:t>
            </a:r>
            <a:r>
              <a:rPr lang="hu-HU" sz="2500" dirty="0"/>
              <a:t> of </a:t>
            </a:r>
            <a:r>
              <a:rPr lang="hu-HU" sz="2500" dirty="0" err="1"/>
              <a:t>liquid</a:t>
            </a:r>
            <a:r>
              <a:rPr lang="hu-HU" sz="2500" dirty="0"/>
              <a:t> </a:t>
            </a:r>
            <a:r>
              <a:rPr lang="hu-HU" sz="2500" dirty="0" err="1"/>
              <a:t>material</a:t>
            </a:r>
            <a:r>
              <a:rPr lang="hu-HU" sz="2500" dirty="0"/>
              <a:t>(</a:t>
            </a:r>
            <a:r>
              <a:rPr lang="hu-HU" sz="2500" dirty="0" err="1"/>
              <a:t>ink</a:t>
            </a:r>
            <a:r>
              <a:rPr lang="hu-HU" sz="2500" dirty="0"/>
              <a:t>) </a:t>
            </a:r>
            <a:r>
              <a:rPr lang="hu-HU" sz="2500" dirty="0" err="1"/>
              <a:t>onto</a:t>
            </a:r>
            <a:r>
              <a:rPr lang="hu-HU" sz="2500" dirty="0"/>
              <a:t> a </a:t>
            </a:r>
            <a:r>
              <a:rPr lang="hu-HU" sz="2500" dirty="0" err="1"/>
              <a:t>page</a:t>
            </a:r>
            <a:r>
              <a:rPr lang="hu-HU" sz="2500" dirty="0"/>
              <a:t>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8367D7-7BA0-43D3-B4C8-C41E360CC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479565"/>
          </a:xfrm>
        </p:spPr>
        <p:txBody>
          <a:bodyPr/>
          <a:lstStyle/>
          <a:p>
            <a:pPr algn="ctr"/>
            <a:r>
              <a:rPr lang="hu-HU"/>
              <a:t>LASER PRINTER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D9BDC9-2509-4456-BF45-8BC9EEDB7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2502569"/>
            <a:ext cx="4488794" cy="2956294"/>
          </a:xfrm>
        </p:spPr>
        <p:txBody>
          <a:bodyPr>
            <a:normAutofit/>
          </a:bodyPr>
          <a:lstStyle/>
          <a:p>
            <a:r>
              <a:rPr lang="hu-HU" sz="2500" dirty="0" err="1"/>
              <a:t>Laser</a:t>
            </a:r>
            <a:r>
              <a:rPr lang="hu-HU" sz="2500" dirty="0"/>
              <a:t> </a:t>
            </a:r>
            <a:r>
              <a:rPr lang="hu-HU" sz="2500" dirty="0" err="1"/>
              <a:t>printers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non-</a:t>
            </a:r>
            <a:r>
              <a:rPr lang="hu-HU" sz="2500" dirty="0" err="1"/>
              <a:t>impact</a:t>
            </a:r>
            <a:r>
              <a:rPr lang="hu-HU" sz="2500" dirty="0"/>
              <a:t> </a:t>
            </a:r>
            <a:r>
              <a:rPr lang="hu-HU" sz="2500" dirty="0" err="1"/>
              <a:t>printers</a:t>
            </a:r>
            <a:r>
              <a:rPr lang="hu-HU" sz="2500" dirty="0"/>
              <a:t> </a:t>
            </a:r>
            <a:r>
              <a:rPr lang="hu-HU" sz="2500" dirty="0" err="1"/>
              <a:t>which</a:t>
            </a:r>
            <a:r>
              <a:rPr lang="hu-HU" sz="2500" dirty="0"/>
              <a:t> </a:t>
            </a:r>
            <a:r>
              <a:rPr lang="hu-HU" sz="2500" dirty="0" err="1"/>
              <a:t>can</a:t>
            </a:r>
            <a:r>
              <a:rPr lang="hu-HU" sz="2500" dirty="0"/>
              <a:t> print text and </a:t>
            </a:r>
            <a:r>
              <a:rPr lang="hu-HU" sz="2500" dirty="0" err="1"/>
              <a:t>images</a:t>
            </a:r>
            <a:r>
              <a:rPr lang="hu-HU" sz="2500" dirty="0"/>
              <a:t> in </a:t>
            </a:r>
            <a:r>
              <a:rPr lang="hu-HU" sz="2500" dirty="0" err="1"/>
              <a:t>high</a:t>
            </a:r>
            <a:r>
              <a:rPr lang="hu-HU" sz="2500" dirty="0"/>
              <a:t> </a:t>
            </a:r>
            <a:r>
              <a:rPr lang="hu-HU" sz="2500" dirty="0" err="1"/>
              <a:t>speed</a:t>
            </a:r>
            <a:r>
              <a:rPr lang="hu-HU" sz="2500" dirty="0"/>
              <a:t> and </a:t>
            </a:r>
            <a:r>
              <a:rPr lang="hu-HU" sz="2500" dirty="0" err="1"/>
              <a:t>high</a:t>
            </a:r>
            <a:r>
              <a:rPr lang="hu-HU" sz="2500" dirty="0"/>
              <a:t> </a:t>
            </a:r>
            <a:r>
              <a:rPr lang="hu-HU" sz="2500" dirty="0" err="1"/>
              <a:t>quality</a:t>
            </a:r>
            <a:r>
              <a:rPr lang="hu-HU" sz="2500" dirty="0"/>
              <a:t> </a:t>
            </a:r>
            <a:r>
              <a:rPr lang="hu-HU" sz="2500" dirty="0" err="1"/>
              <a:t>resolution</a:t>
            </a:r>
            <a:r>
              <a:rPr lang="hu-HU" sz="2500" dirty="0"/>
              <a:t>.</a:t>
            </a:r>
          </a:p>
        </p:txBody>
      </p:sp>
      <p:pic>
        <p:nvPicPr>
          <p:cNvPr id="2050" name="Picture 2" descr="What Is an Inkjet Printer?">
            <a:extLst>
              <a:ext uri="{FF2B5EF4-FFF2-40B4-BE49-F238E27FC236}">
                <a16:creationId xmlns:a16="http://schemas.microsoft.com/office/drawing/2014/main" id="{27251344-2932-4697-9FF3-51CB6301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0" y="1125206"/>
            <a:ext cx="1584479" cy="105631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The Best Laser Printers for 2023 | PCMag">
            <a:extLst>
              <a:ext uri="{FF2B5EF4-FFF2-40B4-BE49-F238E27FC236}">
                <a16:creationId xmlns:a16="http://schemas.microsoft.com/office/drawing/2014/main" id="{E44D6EA9-583E-43C8-8B63-012DEB7D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442" y="4708487"/>
            <a:ext cx="1942703" cy="109277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339928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02D2F7-FB57-4D81-B187-EDA37FCB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FUTURE TRENDS IN PRINTING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43136B-9563-4722-87CA-C6CDB05C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006206"/>
            <a:ext cx="9291215" cy="3842143"/>
          </a:xfrm>
        </p:spPr>
        <p:txBody>
          <a:bodyPr>
            <a:noAutofit/>
          </a:bodyPr>
          <a:lstStyle/>
          <a:p>
            <a:r>
              <a:rPr lang="en-US" sz="1600" b="1" i="0" dirty="0">
                <a:effectLst/>
              </a:rPr>
              <a:t>Nanotechnology Integration:</a:t>
            </a:r>
            <a:endParaRPr lang="en-US" sz="1600" b="0" i="0" dirty="0">
              <a:effectLst/>
            </a:endParaRPr>
          </a:p>
          <a:p>
            <a:pPr marL="457200" lvl="1" indent="0" algn="l">
              <a:buNone/>
            </a:pPr>
            <a:r>
              <a:rPr lang="hu-HU" sz="1600" dirty="0" err="1"/>
              <a:t>Atomic</a:t>
            </a:r>
            <a:r>
              <a:rPr lang="hu-HU" sz="1600" dirty="0"/>
              <a:t> </a:t>
            </a:r>
            <a:r>
              <a:rPr lang="hu-HU" sz="1600" dirty="0" err="1"/>
              <a:t>level</a:t>
            </a:r>
            <a:r>
              <a:rPr lang="hu-HU" sz="1600" dirty="0"/>
              <a:t> </a:t>
            </a:r>
            <a:r>
              <a:rPr lang="hu-HU" sz="1600" dirty="0" err="1"/>
              <a:t>details</a:t>
            </a:r>
            <a:endParaRPr lang="hu-HU" sz="1600" b="0" i="0" dirty="0">
              <a:effectLst/>
            </a:endParaRPr>
          </a:p>
          <a:p>
            <a:pPr marL="457200" lvl="1" indent="0" algn="l">
              <a:buNone/>
            </a:pPr>
            <a:r>
              <a:rPr lang="hu-HU" sz="1600" dirty="0"/>
              <a:t>I</a:t>
            </a:r>
            <a:r>
              <a:rPr lang="en-US" sz="1600" b="0" i="0" dirty="0" err="1">
                <a:effectLst/>
              </a:rPr>
              <a:t>mproved</a:t>
            </a:r>
            <a:r>
              <a:rPr lang="en-US" sz="1600" b="0" i="0" dirty="0">
                <a:effectLst/>
              </a:rPr>
              <a:t> print quality, and the ability to work with novel materials.</a:t>
            </a:r>
          </a:p>
          <a:p>
            <a:r>
              <a:rPr lang="en-US" sz="1600" b="1" i="0" dirty="0">
                <a:effectLst/>
              </a:rPr>
              <a:t>Bioprinting:</a:t>
            </a:r>
            <a:endParaRPr lang="en-US" sz="1600" b="0" i="0" dirty="0">
              <a:effectLst/>
            </a:endParaRPr>
          </a:p>
          <a:p>
            <a:pPr marL="457200" lvl="1" indent="0" algn="l">
              <a:buNone/>
            </a:pPr>
            <a:r>
              <a:rPr lang="en-US" sz="1600" b="0" i="0" dirty="0">
                <a:effectLst/>
              </a:rPr>
              <a:t>Bioprinting involves the use of 3D printing technology to create living tissues and organs by layering biological materials.</a:t>
            </a:r>
          </a:p>
          <a:p>
            <a:pPr marL="457200" lvl="1" indent="0">
              <a:buNone/>
            </a:pPr>
            <a:r>
              <a:rPr lang="hu-HU" sz="1600" b="0" dirty="0" err="1">
                <a:effectLst/>
              </a:rPr>
              <a:t>Can</a:t>
            </a:r>
            <a:r>
              <a:rPr lang="hu-HU" sz="1600" b="0" dirty="0">
                <a:effectLst/>
              </a:rPr>
              <a:t> be </a:t>
            </a:r>
            <a:r>
              <a:rPr lang="hu-HU" sz="1600" b="0" dirty="0" err="1">
                <a:effectLst/>
              </a:rPr>
              <a:t>used</a:t>
            </a:r>
            <a:r>
              <a:rPr lang="hu-HU" sz="1600" b="0" dirty="0">
                <a:effectLst/>
              </a:rPr>
              <a:t> </a:t>
            </a:r>
            <a:r>
              <a:rPr lang="hu-HU" sz="1600" b="0" dirty="0" err="1">
                <a:effectLst/>
              </a:rPr>
              <a:t>for</a:t>
            </a:r>
            <a:r>
              <a:rPr lang="hu-HU" sz="1600" b="0" dirty="0">
                <a:effectLst/>
              </a:rPr>
              <a:t> </a:t>
            </a:r>
            <a:r>
              <a:rPr lang="en-US" sz="1600" b="0" i="0" dirty="0">
                <a:effectLst/>
              </a:rPr>
              <a:t>personalized medicine, organ transplantation, and drug testing.</a:t>
            </a:r>
          </a:p>
          <a:p>
            <a:r>
              <a:rPr lang="en-US" sz="1600" b="1" i="0" dirty="0">
                <a:effectLst/>
              </a:rPr>
              <a:t>3D Metal Printing:</a:t>
            </a:r>
            <a:endParaRPr lang="en-US" sz="1600" b="0" i="0" dirty="0">
              <a:effectLst/>
            </a:endParaRPr>
          </a:p>
          <a:p>
            <a:pPr marL="457200" lvl="1" indent="0" algn="l">
              <a:buNone/>
            </a:pPr>
            <a:r>
              <a:rPr lang="en-US" sz="1600" b="0" i="0" dirty="0">
                <a:effectLst/>
              </a:rPr>
              <a:t>3D printing is a process of creating three-dimensional objects by layering materials based on a digital model. 3D printing adds material layer by layer</a:t>
            </a:r>
            <a:r>
              <a:rPr lang="hu-H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02083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44</TotalTime>
  <Words>367</Words>
  <Application>Microsoft Office PowerPoint</Application>
  <PresentationFormat>Szélesvásznú</PresentationFormat>
  <Paragraphs>36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Rockwell</vt:lpstr>
      <vt:lpstr>Galéria</vt:lpstr>
      <vt:lpstr>printer</vt:lpstr>
      <vt:lpstr>WHAT IS PRINTER?</vt:lpstr>
      <vt:lpstr>PRINTER EVOLUTION</vt:lpstr>
      <vt:lpstr>TYPE OF PRINTER</vt:lpstr>
      <vt:lpstr>TWO POPULAR PRINTER TYPES</vt:lpstr>
      <vt:lpstr>FUTURE TRENDS IN PRINTING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printer</dc:title>
  <dc:creator>Vizsgazo</dc:creator>
  <cp:lastModifiedBy>Tamás Németh</cp:lastModifiedBy>
  <cp:revision>11</cp:revision>
  <dcterms:created xsi:type="dcterms:W3CDTF">2023-11-22T09:10:57Z</dcterms:created>
  <dcterms:modified xsi:type="dcterms:W3CDTF">2023-11-29T17:12:42Z</dcterms:modified>
</cp:coreProperties>
</file>