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09" r:id="rId3"/>
    <p:sldId id="257" r:id="rId4"/>
    <p:sldId id="258" r:id="rId5"/>
    <p:sldId id="261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268" r:id="rId14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AC269CC-D872-08A1-682E-13835594F0FE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FF827-9FF1-988F-A7EE-BB1AE9631D2C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9D7AE9C-A328-46FC-BE23-76F9C61E88CC}" type="datetime1"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31/01/2024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ECEE41-A418-B472-51FC-CC963EDDE3BC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4940A-3C78-B38C-F4D9-358E5B213B5A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D02D172-1A0B-4E56-94FF-6D349A996141}" type="slidenum">
              <a:t>‹#›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26012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80CB83F-3CF2-E4E3-C9CE-06D940FE84C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D27F3E-7A72-494A-6DA1-211E5CA545CA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407CF9D7-6F72-41CF-BC9E-CA09EB1789A6}" type="datetime1">
              <a:rPr lang="en-GB"/>
              <a:pPr lvl="0"/>
              <a:t>31/01/2024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7F0673B-27E7-F135-A6EA-E9C4E3153F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2E5A0F4-89BB-0565-8BC1-BC688DEBBD1E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9AF15-06B5-26DC-73E1-97C1D764012E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B8CAA-F042-8A22-1905-FE5E0547970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83886F80-6982-4A20-AFE1-3DDBCC66AF6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131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GB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GB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GB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GB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GB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C76AF1-6CE3-DE7A-7848-B51578CD01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A5B6BA-7519-5963-895B-7EFF443628C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2E7494-A0CA-F98F-E086-A0AE96B24A89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9FDA4D3-CC99-4D32-BE59-88DF273FCD5B}" type="slidenum">
              <a:t>1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11FB28-40A8-8FEC-9BE3-788E310722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375D08-BAEA-3B1A-7157-F80221981EA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EEA213-641C-BF93-1D4E-9E0652765619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4A2E9A8-3730-472B-AED7-18683712F107}" type="slidenum">
              <a:t>10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E4FE8E-F0C2-9357-663A-F1A29F73C5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C65961-10A1-2B83-EDAA-DD33C286B06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88D6D-A51E-6092-D24D-2F655551CB19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7FECF4A-FAD0-4BCE-8FD9-FA8D7929A49E}" type="slidenum">
              <a:t>11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7E5A5C-FF57-B3A9-072F-584B734454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885E06-6773-6399-01B7-50A304CEFE2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BC2BA4-2A68-C82C-52D5-FB5C9A7E78FB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093759C-30BD-460B-A717-17EB41F72BFA}" type="slidenum">
              <a:t>12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654672-E48F-538E-5105-31D05BE822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8ABCEA-689B-F827-321F-37A225E2859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FEB754-0990-86C1-E5E5-FBC4B012DE67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D5EC133-E52F-4FA0-8023-746E1159BCD4}" type="slidenum">
              <a:t>13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900248-B656-11B6-0137-0FC793FF62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65B661-6C58-5F59-F5CC-A1AFCEC2959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95146-44DF-9BB9-8438-98E239417E7F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2071800-B443-4662-9537-818051460A7B}" type="slidenum">
              <a:t>2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4810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900248-B656-11B6-0137-0FC793FF62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65B661-6C58-5F59-F5CC-A1AFCEC2959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95146-44DF-9BB9-8438-98E239417E7F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2071800-B443-4662-9537-818051460A7B}" type="slidenum">
              <a:t>3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9824F9-8D0F-470E-E75D-EE5A768426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D5E630-653C-5B3A-B9B4-F4DBAAE0263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F5D4B-B7AE-C9DD-778C-F7DCC59D7784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C9A54D6-FF28-43F9-8FC8-6B0801316D63}" type="slidenum">
              <a:t>4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5BD39C-33C3-A9E3-9A36-A164F93D97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1DA476-1431-FBD0-8AEB-5EA6AD2D9E5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FE981-304A-935A-6A11-479AD03A2EAB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6BFC0D3-D3C4-4019-8BD0-9FA2DC6A6E07}" type="slidenum">
              <a:t>5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BC58BA-1CE0-B0C4-1E4A-3136B20619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03455E-4661-92EB-B970-EC94EF40E93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756E3-A483-BDB2-3B5D-75D2F8DF7782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3284633-3405-4E9B-B0C6-DC1D5F2AE374}" type="slidenum">
              <a:t>6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AE30C9-6E95-5F92-855D-ABB99D2036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8B64BD-AD73-2A81-1CDA-1FC0B4D25BB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A2F34-08B4-D1FC-6BCD-618AB9CC93DE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23B09FF-924B-4872-B975-DE5E5A207E9D}" type="slidenum">
              <a:t>7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FDF20A-5465-2D8C-6A22-D631555EE5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E1B567-0133-1932-01B8-43179EAFE62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AFE96-D26C-C4EC-24F1-BDF8E255567F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756C0AB-F241-4D2B-8D30-CE3A68F3B990}" type="slidenum">
              <a:t>8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332511-E6AB-A989-700D-AC6CC2652E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B734B2-B56B-5758-97BB-B2EB37B70CE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87709-991D-911B-B39A-01FE20C8DE87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55C373E-12A0-4C41-B98C-AC2499F5D9D9}" type="slidenum">
              <a:t>9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21B67-D174-61CB-0CD6-4FCE56BBA7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4525" y="874660"/>
            <a:ext cx="4650903" cy="2334636"/>
          </a:xfrm>
        </p:spPr>
        <p:txBody>
          <a:bodyPr anchorCtr="1"/>
          <a:lstStyle>
            <a:lvl1pPr algn="ctr">
              <a:defRPr sz="48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3" name="Group 5">
            <a:extLst>
              <a:ext uri="{FF2B5EF4-FFF2-40B4-BE49-F238E27FC236}">
                <a16:creationId xmlns:a16="http://schemas.microsoft.com/office/drawing/2014/main" id="{0B2FC3E4-078C-AAC1-2A0A-8978CABFF832}"/>
              </a:ext>
            </a:extLst>
          </p:cNvPr>
          <p:cNvGrpSpPr/>
          <p:nvPr/>
        </p:nvGrpSpPr>
        <p:grpSpPr>
          <a:xfrm>
            <a:off x="6153976" y="229359"/>
            <a:ext cx="6040070" cy="6607262"/>
            <a:chOff x="6153976" y="229359"/>
            <a:chExt cx="6040070" cy="6607262"/>
          </a:xfrm>
        </p:grpSpPr>
        <p:grpSp>
          <p:nvGrpSpPr>
            <p:cNvPr id="4" name="Group 6">
              <a:extLst>
                <a:ext uri="{FF2B5EF4-FFF2-40B4-BE49-F238E27FC236}">
                  <a16:creationId xmlns:a16="http://schemas.microsoft.com/office/drawing/2014/main" id="{ED63A59D-97C5-9868-8748-ECF87674EF14}"/>
                </a:ext>
              </a:extLst>
            </p:cNvPr>
            <p:cNvGrpSpPr/>
            <p:nvPr/>
          </p:nvGrpSpPr>
          <p:grpSpPr>
            <a:xfrm>
              <a:off x="8838656" y="2980843"/>
              <a:ext cx="822754" cy="932404"/>
              <a:chOff x="8838656" y="2980843"/>
              <a:chExt cx="822754" cy="932404"/>
            </a:xfrm>
          </p:grpSpPr>
          <p:sp>
            <p:nvSpPr>
              <p:cNvPr id="5" name="Freeform 68" hidden="1">
                <a:extLst>
                  <a:ext uri="{FF2B5EF4-FFF2-40B4-BE49-F238E27FC236}">
                    <a16:creationId xmlns:a16="http://schemas.microsoft.com/office/drawing/2014/main" id="{6C0FB5D2-4BAD-F8FC-ABBE-04E6DA4C4656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2700006">
                <a:off x="9114082" y="2956836"/>
                <a:ext cx="159773" cy="710625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67"/>
                  <a:gd name="f7" fmla="val 298"/>
                  <a:gd name="f8" fmla="val 149"/>
                  <a:gd name="f9" fmla="val 208"/>
                  <a:gd name="f10" fmla="val 26"/>
                  <a:gd name="f11" fmla="val 261"/>
                  <a:gd name="f12" fmla="val 36"/>
                  <a:gd name="f13" fmla="val 89"/>
                  <a:gd name="f14" fmla="+- 0 0 -90"/>
                  <a:gd name="f15" fmla="*/ f3 1 67"/>
                  <a:gd name="f16" fmla="*/ f4 1 298"/>
                  <a:gd name="f17" fmla="val f5"/>
                  <a:gd name="f18" fmla="val f6"/>
                  <a:gd name="f19" fmla="val f7"/>
                  <a:gd name="f20" fmla="*/ f14 f0 1"/>
                  <a:gd name="f21" fmla="+- f19 0 f17"/>
                  <a:gd name="f22" fmla="+- f18 0 f17"/>
                  <a:gd name="f23" fmla="*/ f20 1 f2"/>
                  <a:gd name="f24" fmla="*/ f22 1 67"/>
                  <a:gd name="f25" fmla="*/ f21 1 298"/>
                  <a:gd name="f26" fmla="*/ 0 f22 1"/>
                  <a:gd name="f27" fmla="*/ 149 f21 1"/>
                  <a:gd name="f28" fmla="*/ 67 f22 1"/>
                  <a:gd name="f29" fmla="*/ 298 f21 1"/>
                  <a:gd name="f30" fmla="*/ 0 f21 1"/>
                  <a:gd name="f31" fmla="+- f23 0 f1"/>
                  <a:gd name="f32" fmla="*/ f26 1 67"/>
                  <a:gd name="f33" fmla="*/ f27 1 298"/>
                  <a:gd name="f34" fmla="*/ f28 1 67"/>
                  <a:gd name="f35" fmla="*/ f29 1 298"/>
                  <a:gd name="f36" fmla="*/ f30 1 298"/>
                  <a:gd name="f37" fmla="*/ 0 1 f24"/>
                  <a:gd name="f38" fmla="*/ f18 1 f24"/>
                  <a:gd name="f39" fmla="*/ 0 1 f25"/>
                  <a:gd name="f40" fmla="*/ f19 1 f25"/>
                  <a:gd name="f41" fmla="*/ f32 1 f24"/>
                  <a:gd name="f42" fmla="*/ f33 1 f25"/>
                  <a:gd name="f43" fmla="*/ f34 1 f24"/>
                  <a:gd name="f44" fmla="*/ f35 1 f25"/>
                  <a:gd name="f45" fmla="*/ f36 1 f25"/>
                  <a:gd name="f46" fmla="*/ f37 f15 1"/>
                  <a:gd name="f47" fmla="*/ f38 f15 1"/>
                  <a:gd name="f48" fmla="*/ f40 f16 1"/>
                  <a:gd name="f49" fmla="*/ f39 f16 1"/>
                  <a:gd name="f50" fmla="*/ f41 f15 1"/>
                  <a:gd name="f51" fmla="*/ f42 f16 1"/>
                  <a:gd name="f52" fmla="*/ f43 f15 1"/>
                  <a:gd name="f53" fmla="*/ f44 f16 1"/>
                  <a:gd name="f54" fmla="*/ f45 f1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1">
                    <a:pos x="f50" y="f51"/>
                  </a:cxn>
                  <a:cxn ang="f31">
                    <a:pos x="f52" y="f53"/>
                  </a:cxn>
                  <a:cxn ang="f31">
                    <a:pos x="f52" y="f54"/>
                  </a:cxn>
                  <a:cxn ang="f31">
                    <a:pos x="f50" y="f51"/>
                  </a:cxn>
                </a:cxnLst>
                <a:rect l="f46" t="f49" r="f47" b="f48"/>
                <a:pathLst>
                  <a:path w="67" h="298">
                    <a:moveTo>
                      <a:pt x="f5" y="f8"/>
                    </a:moveTo>
                    <a:cubicBezTo>
                      <a:pt x="f5" y="f9"/>
                      <a:pt x="f10" y="f11"/>
                      <a:pt x="f6" y="f7"/>
                    </a:cubicBezTo>
                    <a:cubicBezTo>
                      <a:pt x="f6" y="f5"/>
                      <a:pt x="f6" y="f5"/>
                      <a:pt x="f6" y="f5"/>
                    </a:cubicBezTo>
                    <a:cubicBezTo>
                      <a:pt x="f10" y="f12"/>
                      <a:pt x="f5" y="f13"/>
                      <a:pt x="f5" y="f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6" name="Freeform 69" hidden="1">
                <a:extLst>
                  <a:ext uri="{FF2B5EF4-FFF2-40B4-BE49-F238E27FC236}">
                    <a16:creationId xmlns:a16="http://schemas.microsoft.com/office/drawing/2014/main" id="{2F3CBDD7-8BD4-5CA3-50E1-FF1C621C6B76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2700006">
                <a:off x="9227405" y="3068965"/>
                <a:ext cx="157386" cy="710625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66"/>
                  <a:gd name="f7" fmla="val 298"/>
                  <a:gd name="f8" fmla="val 41"/>
                  <a:gd name="f9" fmla="val 261"/>
                  <a:gd name="f10" fmla="val 208"/>
                  <a:gd name="f11" fmla="val 149"/>
                  <a:gd name="f12" fmla="val 89"/>
                  <a:gd name="f13" fmla="val 36"/>
                  <a:gd name="f14" fmla="+- 0 0 -90"/>
                  <a:gd name="f15" fmla="*/ f3 1 66"/>
                  <a:gd name="f16" fmla="*/ f4 1 298"/>
                  <a:gd name="f17" fmla="val f5"/>
                  <a:gd name="f18" fmla="val f6"/>
                  <a:gd name="f19" fmla="val f7"/>
                  <a:gd name="f20" fmla="*/ f14 f0 1"/>
                  <a:gd name="f21" fmla="+- f19 0 f17"/>
                  <a:gd name="f22" fmla="+- f18 0 f17"/>
                  <a:gd name="f23" fmla="*/ f20 1 f2"/>
                  <a:gd name="f24" fmla="*/ f22 1 66"/>
                  <a:gd name="f25" fmla="*/ f21 1 298"/>
                  <a:gd name="f26" fmla="*/ 0 f22 1"/>
                  <a:gd name="f27" fmla="*/ 0 f21 1"/>
                  <a:gd name="f28" fmla="*/ 298 f21 1"/>
                  <a:gd name="f29" fmla="*/ 66 f22 1"/>
                  <a:gd name="f30" fmla="*/ 149 f21 1"/>
                  <a:gd name="f31" fmla="+- f23 0 f1"/>
                  <a:gd name="f32" fmla="*/ f26 1 66"/>
                  <a:gd name="f33" fmla="*/ f27 1 298"/>
                  <a:gd name="f34" fmla="*/ f28 1 298"/>
                  <a:gd name="f35" fmla="*/ f29 1 66"/>
                  <a:gd name="f36" fmla="*/ f30 1 298"/>
                  <a:gd name="f37" fmla="*/ 0 1 f24"/>
                  <a:gd name="f38" fmla="*/ f18 1 f24"/>
                  <a:gd name="f39" fmla="*/ 0 1 f25"/>
                  <a:gd name="f40" fmla="*/ f19 1 f25"/>
                  <a:gd name="f41" fmla="*/ f32 1 f24"/>
                  <a:gd name="f42" fmla="*/ f33 1 f25"/>
                  <a:gd name="f43" fmla="*/ f34 1 f25"/>
                  <a:gd name="f44" fmla="*/ f35 1 f24"/>
                  <a:gd name="f45" fmla="*/ f36 1 f25"/>
                  <a:gd name="f46" fmla="*/ f37 f15 1"/>
                  <a:gd name="f47" fmla="*/ f38 f15 1"/>
                  <a:gd name="f48" fmla="*/ f40 f16 1"/>
                  <a:gd name="f49" fmla="*/ f39 f16 1"/>
                  <a:gd name="f50" fmla="*/ f41 f15 1"/>
                  <a:gd name="f51" fmla="*/ f42 f16 1"/>
                  <a:gd name="f52" fmla="*/ f43 f16 1"/>
                  <a:gd name="f53" fmla="*/ f44 f15 1"/>
                  <a:gd name="f54" fmla="*/ f45 f1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1">
                    <a:pos x="f50" y="f51"/>
                  </a:cxn>
                  <a:cxn ang="f31">
                    <a:pos x="f50" y="f52"/>
                  </a:cxn>
                  <a:cxn ang="f31">
                    <a:pos x="f53" y="f54"/>
                  </a:cxn>
                  <a:cxn ang="f31">
                    <a:pos x="f50" y="f51"/>
                  </a:cxn>
                </a:cxnLst>
                <a:rect l="f46" t="f49" r="f47" b="f48"/>
                <a:pathLst>
                  <a:path w="66" h="298">
                    <a:moveTo>
                      <a:pt x="f5" y="f5"/>
                    </a:moveTo>
                    <a:cubicBezTo>
                      <a:pt x="f5" y="f7"/>
                      <a:pt x="f5" y="f7"/>
                      <a:pt x="f5" y="f7"/>
                    </a:cubicBezTo>
                    <a:cubicBezTo>
                      <a:pt x="f8" y="f9"/>
                      <a:pt x="f6" y="f10"/>
                      <a:pt x="f6" y="f11"/>
                    </a:cubicBezTo>
                    <a:cubicBezTo>
                      <a:pt x="f6" y="f12"/>
                      <a:pt x="f8" y="f13"/>
                      <a:pt x="f5" y="f5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7" name="Line 70" hidden="1">
                <a:extLst>
                  <a:ext uri="{FF2B5EF4-FFF2-40B4-BE49-F238E27FC236}">
                    <a16:creationId xmlns:a16="http://schemas.microsoft.com/office/drawing/2014/main" id="{788D32AE-00CA-2440-632D-B600E45A38E3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2699990" flipV="1">
                <a:off x="9172040" y="2980843"/>
                <a:ext cx="0" cy="932404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ss"/>
                  <a:gd name="f6" fmla="val 0"/>
                  <a:gd name="f7" fmla="+- 0 0 -180"/>
                  <a:gd name="f8" fmla="+- 0 0 -360"/>
                  <a:gd name="f9" fmla="abs f3"/>
                  <a:gd name="f10" fmla="abs f4"/>
                  <a:gd name="f11" fmla="abs f5"/>
                  <a:gd name="f12" fmla="val f6"/>
                  <a:gd name="f13" fmla="*/ f7 f0 1"/>
                  <a:gd name="f14" fmla="*/ f8 f0 1"/>
                  <a:gd name="f15" fmla="?: f9 f3 1"/>
                  <a:gd name="f16" fmla="?: f10 f4 1"/>
                  <a:gd name="f17" fmla="?: f11 f5 1"/>
                  <a:gd name="f18" fmla="*/ f13 1 f2"/>
                  <a:gd name="f19" fmla="*/ f14 1 f2"/>
                  <a:gd name="f20" fmla="*/ f15 1 21600"/>
                  <a:gd name="f21" fmla="*/ f16 1 21600"/>
                  <a:gd name="f22" fmla="*/ 21600 f15 1"/>
                  <a:gd name="f23" fmla="*/ 21600 f16 1"/>
                  <a:gd name="f24" fmla="+- f18 0 f1"/>
                  <a:gd name="f25" fmla="+- f19 0 f1"/>
                  <a:gd name="f26" fmla="min f21 f20"/>
                  <a:gd name="f27" fmla="*/ f22 1 f17"/>
                  <a:gd name="f28" fmla="*/ f23 1 f17"/>
                  <a:gd name="f29" fmla="val f27"/>
                  <a:gd name="f30" fmla="val f28"/>
                  <a:gd name="f31" fmla="*/ f6 f26 1"/>
                  <a:gd name="f32" fmla="*/ f27 f26 1"/>
                  <a:gd name="f33" fmla="*/ f28 f26 1"/>
                  <a:gd name="f34" fmla="*/ f12 f26 1"/>
                  <a:gd name="f35" fmla="*/ f29 f26 1"/>
                  <a:gd name="f36" fmla="*/ f30 f2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4">
                    <a:pos x="f34" y="f34"/>
                  </a:cxn>
                  <a:cxn ang="f25">
                    <a:pos x="f35" y="f36"/>
                  </a:cxn>
                </a:cxnLst>
                <a:rect l="f31" t="f31" r="f32" b="f33"/>
                <a:pathLst>
                  <a:path>
                    <a:moveTo>
                      <a:pt x="f34" y="f34"/>
                    </a:moveTo>
                    <a:lnTo>
                      <a:pt x="f35" y="f36"/>
                    </a:lnTo>
                  </a:path>
                </a:pathLst>
              </a:custGeom>
              <a:noFill/>
              <a:ln w="1270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2A2392E-BB29-1C12-16B5-F2B2EB3518A6}"/>
                </a:ext>
              </a:extLst>
            </p:cNvPr>
            <p:cNvGrpSpPr/>
            <p:nvPr/>
          </p:nvGrpSpPr>
          <p:grpSpPr>
            <a:xfrm>
              <a:off x="8592355" y="444969"/>
              <a:ext cx="3601691" cy="6233616"/>
              <a:chOff x="8592355" y="444969"/>
              <a:chExt cx="3601691" cy="6233616"/>
            </a:xfrm>
          </p:grpSpPr>
          <p:sp>
            <p:nvSpPr>
              <p:cNvPr id="9" name="Oval 47" hidden="1">
                <a:extLst>
                  <a:ext uri="{FF2B5EF4-FFF2-40B4-BE49-F238E27FC236}">
                    <a16:creationId xmlns:a16="http://schemas.microsoft.com/office/drawing/2014/main" id="{00AB1F4D-A536-A0C0-A6A5-DDA582BC3F70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10799991">
                <a:off x="11319028" y="5955844"/>
                <a:ext cx="340412" cy="340412"/>
              </a:xfrm>
              <a:custGeom>
                <a:avLst/>
                <a:gdLst>
                  <a:gd name="f0" fmla="val 21600000"/>
                  <a:gd name="f1" fmla="val 10800000"/>
                  <a:gd name="f2" fmla="val 5400000"/>
                  <a:gd name="f3" fmla="val 180"/>
                  <a:gd name="f4" fmla="val w"/>
                  <a:gd name="f5" fmla="val h"/>
                  <a:gd name="f6" fmla="val ss"/>
                  <a:gd name="f7" fmla="val 0"/>
                  <a:gd name="f8" fmla="*/ 5419351 1 1725033"/>
                  <a:gd name="f9" fmla="+- 0 0 -360"/>
                  <a:gd name="f10" fmla="+- 0 0 -180"/>
                  <a:gd name="f11" fmla="abs f4"/>
                  <a:gd name="f12" fmla="abs f5"/>
                  <a:gd name="f13" fmla="abs f6"/>
                  <a:gd name="f14" fmla="val f7"/>
                  <a:gd name="f15" fmla="+- 2700000 f2 0"/>
                  <a:gd name="f16" fmla="*/ f9 f1 1"/>
                  <a:gd name="f17" fmla="*/ f10 f1 1"/>
                  <a:gd name="f18" fmla="?: f11 f4 1"/>
                  <a:gd name="f19" fmla="?: f12 f5 1"/>
                  <a:gd name="f20" fmla="?: f13 f6 1"/>
                  <a:gd name="f21" fmla="*/ f15 f8 1"/>
                  <a:gd name="f22" fmla="*/ f16 1 f3"/>
                  <a:gd name="f23" fmla="*/ f17 1 f3"/>
                  <a:gd name="f24" fmla="*/ f18 1 21600"/>
                  <a:gd name="f25" fmla="*/ f19 1 21600"/>
                  <a:gd name="f26" fmla="*/ 21600 f18 1"/>
                  <a:gd name="f27" fmla="*/ 21600 f19 1"/>
                  <a:gd name="f28" fmla="*/ f21 1 f1"/>
                  <a:gd name="f29" fmla="+- f22 0 f2"/>
                  <a:gd name="f30" fmla="+- f23 0 f2"/>
                  <a:gd name="f31" fmla="min f25 f24"/>
                  <a:gd name="f32" fmla="*/ f26 1 f20"/>
                  <a:gd name="f33" fmla="*/ f27 1 f20"/>
                  <a:gd name="f34" fmla="+- 0 0 f28"/>
                  <a:gd name="f35" fmla="val f32"/>
                  <a:gd name="f36" fmla="val f33"/>
                  <a:gd name="f37" fmla="+- 0 0 f34"/>
                  <a:gd name="f38" fmla="*/ f14 f31 1"/>
                  <a:gd name="f39" fmla="+- f36 0 f14"/>
                  <a:gd name="f40" fmla="+- f35 0 f14"/>
                  <a:gd name="f41" fmla="*/ f37 f1 1"/>
                  <a:gd name="f42" fmla="*/ f39 1 2"/>
                  <a:gd name="f43" fmla="*/ f40 1 2"/>
                  <a:gd name="f44" fmla="*/ f41 1 f8"/>
                  <a:gd name="f45" fmla="+- f14 f42 0"/>
                  <a:gd name="f46" fmla="+- f14 f43 0"/>
                  <a:gd name="f47" fmla="+- f44 0 f2"/>
                  <a:gd name="f48" fmla="*/ f43 f31 1"/>
                  <a:gd name="f49" fmla="*/ f42 f31 1"/>
                  <a:gd name="f50" fmla="cos 1 f47"/>
                  <a:gd name="f51" fmla="sin 1 f47"/>
                  <a:gd name="f52" fmla="*/ f45 f31 1"/>
                  <a:gd name="f53" fmla="+- 0 0 f50"/>
                  <a:gd name="f54" fmla="+- 0 0 f51"/>
                  <a:gd name="f55" fmla="+- 0 0 f53"/>
                  <a:gd name="f56" fmla="+- 0 0 f54"/>
                  <a:gd name="f57" fmla="*/ f55 f43 1"/>
                  <a:gd name="f58" fmla="*/ f56 f42 1"/>
                  <a:gd name="f59" fmla="+- f46 0 f57"/>
                  <a:gd name="f60" fmla="+- f46 f57 0"/>
                  <a:gd name="f61" fmla="+- f45 0 f58"/>
                  <a:gd name="f62" fmla="+- f45 f58 0"/>
                  <a:gd name="f63" fmla="*/ f59 f31 1"/>
                  <a:gd name="f64" fmla="*/ f61 f31 1"/>
                  <a:gd name="f65" fmla="*/ f60 f31 1"/>
                  <a:gd name="f66" fmla="*/ f62 f3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63" y="f64"/>
                  </a:cxn>
                  <a:cxn ang="f30">
                    <a:pos x="f63" y="f66"/>
                  </a:cxn>
                  <a:cxn ang="f30">
                    <a:pos x="f65" y="f66"/>
                  </a:cxn>
                  <a:cxn ang="f29">
                    <a:pos x="f65" y="f64"/>
                  </a:cxn>
                </a:cxnLst>
                <a:rect l="f63" t="f64" r="f65" b="f66"/>
                <a:pathLst>
                  <a:path>
                    <a:moveTo>
                      <a:pt x="f38" y="f52"/>
                    </a:moveTo>
                    <a:arcTo wR="f48" hR="f49" stAng="f1" swAng="f0"/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grpSp>
            <p:nvGrpSpPr>
              <p:cNvPr id="10" name="Group 48">
                <a:extLst>
                  <a:ext uri="{FF2B5EF4-FFF2-40B4-BE49-F238E27FC236}">
                    <a16:creationId xmlns:a16="http://schemas.microsoft.com/office/drawing/2014/main" id="{0C6B3928-BDA3-9A42-5A0F-14528E221459}"/>
                  </a:ext>
                </a:extLst>
              </p:cNvPr>
              <p:cNvGrpSpPr/>
              <p:nvPr/>
            </p:nvGrpSpPr>
            <p:grpSpPr>
              <a:xfrm>
                <a:off x="8592355" y="2840007"/>
                <a:ext cx="3329188" cy="3838578"/>
                <a:chOff x="8592355" y="2840007"/>
                <a:chExt cx="3329188" cy="3838578"/>
              </a:xfrm>
            </p:grpSpPr>
            <p:sp>
              <p:nvSpPr>
                <p:cNvPr id="11" name="Freeform 64" hidden="1">
                  <a:extLst>
                    <a:ext uri="{FF2B5EF4-FFF2-40B4-BE49-F238E27FC236}">
                      <a16:creationId xmlns:a16="http://schemas.microsoft.com/office/drawing/2014/main" id="{D0E13405-F615-B797-9565-66A7EA493B0F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2700006">
                  <a:off x="10319752" y="4542497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62"/>
                    <a:gd name="f9" fmla="val 132"/>
                    <a:gd name="f10" fmla="val 214"/>
                    <a:gd name="f11" fmla="val 102"/>
                    <a:gd name="f12" fmla="val 247"/>
                    <a:gd name="f13" fmla="val 54"/>
                    <a:gd name="f14" fmla="val 149"/>
                    <a:gd name="f15" fmla="val 52"/>
                    <a:gd name="f16" fmla="val 111"/>
                    <a:gd name="f17" fmla="+- 0 0 -90"/>
                    <a:gd name="f18" fmla="*/ f3 1 258"/>
                    <a:gd name="f19" fmla="*/ f4 1 166"/>
                    <a:gd name="f20" fmla="val f5"/>
                    <a:gd name="f21" fmla="val f6"/>
                    <a:gd name="f22" fmla="val f7"/>
                    <a:gd name="f23" fmla="*/ f17 f0 1"/>
                    <a:gd name="f24" fmla="+- f22 0 f20"/>
                    <a:gd name="f25" fmla="+- f21 0 f20"/>
                    <a:gd name="f26" fmla="*/ f23 1 f2"/>
                    <a:gd name="f27" fmla="*/ f25 1 258"/>
                    <a:gd name="f28" fmla="*/ f24 1 166"/>
                    <a:gd name="f29" fmla="*/ 162 f25 1"/>
                    <a:gd name="f30" fmla="*/ 132 f24 1"/>
                    <a:gd name="f31" fmla="*/ 258 f25 1"/>
                    <a:gd name="f32" fmla="*/ 0 f24 1"/>
                    <a:gd name="f33" fmla="*/ 0 f25 1"/>
                    <a:gd name="f34" fmla="*/ 149 f24 1"/>
                    <a:gd name="f35" fmla="+- f26 0 f1"/>
                    <a:gd name="f36" fmla="*/ f29 1 258"/>
                    <a:gd name="f37" fmla="*/ f30 1 166"/>
                    <a:gd name="f38" fmla="*/ f31 1 258"/>
                    <a:gd name="f39" fmla="*/ f32 1 166"/>
                    <a:gd name="f40" fmla="*/ f33 1 258"/>
                    <a:gd name="f41" fmla="*/ f34 1 166"/>
                    <a:gd name="f42" fmla="*/ 0 1 f27"/>
                    <a:gd name="f43" fmla="*/ f21 1 f27"/>
                    <a:gd name="f44" fmla="*/ 0 1 f28"/>
                    <a:gd name="f45" fmla="*/ f22 1 f28"/>
                    <a:gd name="f46" fmla="*/ f36 1 f27"/>
                    <a:gd name="f47" fmla="*/ f37 1 f28"/>
                    <a:gd name="f48" fmla="*/ f38 1 f27"/>
                    <a:gd name="f49" fmla="*/ f39 1 f28"/>
                    <a:gd name="f50" fmla="*/ f40 1 f27"/>
                    <a:gd name="f51" fmla="*/ f41 1 f28"/>
                    <a:gd name="f52" fmla="*/ f42 f18 1"/>
                    <a:gd name="f53" fmla="*/ f43 f18 1"/>
                    <a:gd name="f54" fmla="*/ f45 f19 1"/>
                    <a:gd name="f55" fmla="*/ f44 f19 1"/>
                    <a:gd name="f56" fmla="*/ f46 f18 1"/>
                    <a:gd name="f57" fmla="*/ f47 f19 1"/>
                    <a:gd name="f58" fmla="*/ f48 f18 1"/>
                    <a:gd name="f59" fmla="*/ f49 f19 1"/>
                    <a:gd name="f60" fmla="*/ f50 f18 1"/>
                    <a:gd name="f61" fmla="*/ f51 f19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5">
                      <a:pos x="f56" y="f57"/>
                    </a:cxn>
                    <a:cxn ang="f35">
                      <a:pos x="f58" y="f59"/>
                    </a:cxn>
                    <a:cxn ang="f35">
                      <a:pos x="f60" y="f61"/>
                    </a:cxn>
                    <a:cxn ang="f35">
                      <a:pos x="f56" y="f57"/>
                    </a:cxn>
                  </a:cxnLst>
                  <a:rect l="f52" t="f55" r="f53" b="f54"/>
                  <a:pathLst>
                    <a:path w="258" h="166">
                      <a:moveTo>
                        <a:pt x="f8" y="f9"/>
                      </a:moveTo>
                      <a:cubicBezTo>
                        <a:pt x="f10" y="f11"/>
                        <a:pt x="f12" y="f13"/>
                        <a:pt x="f6" y="f5"/>
                      </a:cubicBezTo>
                      <a:cubicBezTo>
                        <a:pt x="f5" y="f14"/>
                        <a:pt x="f5" y="f14"/>
                        <a:pt x="f5" y="f14"/>
                      </a:cubicBezTo>
                      <a:cubicBezTo>
                        <a:pt x="f15" y="f7"/>
                        <a:pt x="f16" y="f8"/>
                        <a:pt x="f8" y="f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12" name="Freeform 81" hidden="1">
                  <a:extLst>
                    <a:ext uri="{FF2B5EF4-FFF2-40B4-BE49-F238E27FC236}">
                      <a16:creationId xmlns:a16="http://schemas.microsoft.com/office/drawing/2014/main" id="{EAD550FD-B9D5-2ABE-518E-864A1695F445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2700006">
                  <a:off x="9780933" y="5081307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62"/>
                    <a:gd name="f9" fmla="val 132"/>
                    <a:gd name="f10" fmla="val 214"/>
                    <a:gd name="f11" fmla="val 102"/>
                    <a:gd name="f12" fmla="val 247"/>
                    <a:gd name="f13" fmla="val 54"/>
                    <a:gd name="f14" fmla="val 149"/>
                    <a:gd name="f15" fmla="val 52"/>
                    <a:gd name="f16" fmla="val 111"/>
                    <a:gd name="f17" fmla="+- 0 0 -90"/>
                    <a:gd name="f18" fmla="*/ f3 1 258"/>
                    <a:gd name="f19" fmla="*/ f4 1 166"/>
                    <a:gd name="f20" fmla="val f5"/>
                    <a:gd name="f21" fmla="val f6"/>
                    <a:gd name="f22" fmla="val f7"/>
                    <a:gd name="f23" fmla="*/ f17 f0 1"/>
                    <a:gd name="f24" fmla="+- f22 0 f20"/>
                    <a:gd name="f25" fmla="+- f21 0 f20"/>
                    <a:gd name="f26" fmla="*/ f23 1 f2"/>
                    <a:gd name="f27" fmla="*/ f25 1 258"/>
                    <a:gd name="f28" fmla="*/ f24 1 166"/>
                    <a:gd name="f29" fmla="*/ 162 f25 1"/>
                    <a:gd name="f30" fmla="*/ 132 f24 1"/>
                    <a:gd name="f31" fmla="*/ 258 f25 1"/>
                    <a:gd name="f32" fmla="*/ 0 f24 1"/>
                    <a:gd name="f33" fmla="*/ 0 f25 1"/>
                    <a:gd name="f34" fmla="*/ 149 f24 1"/>
                    <a:gd name="f35" fmla="+- f26 0 f1"/>
                    <a:gd name="f36" fmla="*/ f29 1 258"/>
                    <a:gd name="f37" fmla="*/ f30 1 166"/>
                    <a:gd name="f38" fmla="*/ f31 1 258"/>
                    <a:gd name="f39" fmla="*/ f32 1 166"/>
                    <a:gd name="f40" fmla="*/ f33 1 258"/>
                    <a:gd name="f41" fmla="*/ f34 1 166"/>
                    <a:gd name="f42" fmla="*/ 0 1 f27"/>
                    <a:gd name="f43" fmla="*/ f21 1 f27"/>
                    <a:gd name="f44" fmla="*/ 0 1 f28"/>
                    <a:gd name="f45" fmla="*/ f22 1 f28"/>
                    <a:gd name="f46" fmla="*/ f36 1 f27"/>
                    <a:gd name="f47" fmla="*/ f37 1 f28"/>
                    <a:gd name="f48" fmla="*/ f38 1 f27"/>
                    <a:gd name="f49" fmla="*/ f39 1 f28"/>
                    <a:gd name="f50" fmla="*/ f40 1 f27"/>
                    <a:gd name="f51" fmla="*/ f41 1 f28"/>
                    <a:gd name="f52" fmla="*/ f42 f18 1"/>
                    <a:gd name="f53" fmla="*/ f43 f18 1"/>
                    <a:gd name="f54" fmla="*/ f45 f19 1"/>
                    <a:gd name="f55" fmla="*/ f44 f19 1"/>
                    <a:gd name="f56" fmla="*/ f46 f18 1"/>
                    <a:gd name="f57" fmla="*/ f47 f19 1"/>
                    <a:gd name="f58" fmla="*/ f48 f18 1"/>
                    <a:gd name="f59" fmla="*/ f49 f19 1"/>
                    <a:gd name="f60" fmla="*/ f50 f18 1"/>
                    <a:gd name="f61" fmla="*/ f51 f19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5">
                      <a:pos x="f56" y="f57"/>
                    </a:cxn>
                    <a:cxn ang="f35">
                      <a:pos x="f58" y="f59"/>
                    </a:cxn>
                    <a:cxn ang="f35">
                      <a:pos x="f60" y="f61"/>
                    </a:cxn>
                    <a:cxn ang="f35">
                      <a:pos x="f56" y="f57"/>
                    </a:cxn>
                  </a:cxnLst>
                  <a:rect l="f52" t="f55" r="f53" b="f54"/>
                  <a:pathLst>
                    <a:path w="258" h="166">
                      <a:moveTo>
                        <a:pt x="f8" y="f9"/>
                      </a:moveTo>
                      <a:cubicBezTo>
                        <a:pt x="f10" y="f11"/>
                        <a:pt x="f12" y="f13"/>
                        <a:pt x="f6" y="f5"/>
                      </a:cubicBezTo>
                      <a:cubicBezTo>
                        <a:pt x="f5" y="f14"/>
                        <a:pt x="f5" y="f14"/>
                        <a:pt x="f5" y="f14"/>
                      </a:cubicBezTo>
                      <a:cubicBezTo>
                        <a:pt x="f15" y="f7"/>
                        <a:pt x="f16" y="f8"/>
                        <a:pt x="f8" y="f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13" name="Freeform 61" hidden="1">
                  <a:extLst>
                    <a:ext uri="{FF2B5EF4-FFF2-40B4-BE49-F238E27FC236}">
                      <a16:creationId xmlns:a16="http://schemas.microsoft.com/office/drawing/2014/main" id="{1D131EF0-28BE-D938-9AEC-CD97D75DF74F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2700006">
                  <a:off x="9450908" y="3673652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95"/>
                    <a:gd name="f9" fmla="val 132"/>
                    <a:gd name="f10" fmla="val 147"/>
                    <a:gd name="f11" fmla="val 162"/>
                    <a:gd name="f12" fmla="val 206"/>
                    <a:gd name="f13" fmla="val 149"/>
                    <a:gd name="f14" fmla="val 11"/>
                    <a:gd name="f15" fmla="val 54"/>
                    <a:gd name="f16" fmla="val 44"/>
                    <a:gd name="f17" fmla="val 10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95 f26 1"/>
                    <a:gd name="f31" fmla="*/ 132 f25 1"/>
                    <a:gd name="f32" fmla="*/ 258 f26 1"/>
                    <a:gd name="f33" fmla="*/ 149 f25 1"/>
                    <a:gd name="f34" fmla="*/ 0 f26 1"/>
                    <a:gd name="f35" fmla="*/ 0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8" y="f9"/>
                      </a:moveTo>
                      <a:cubicBezTo>
                        <a:pt x="f10" y="f11"/>
                        <a:pt x="f12" y="f7"/>
                        <a:pt x="f6" y="f13"/>
                      </a:cubicBezTo>
                      <a:cubicBezTo>
                        <a:pt x="f5" y="f5"/>
                        <a:pt x="f5" y="f5"/>
                        <a:pt x="f5" y="f5"/>
                      </a:cubicBezTo>
                      <a:cubicBezTo>
                        <a:pt x="f14" y="f15"/>
                        <a:pt x="f16" y="f17"/>
                        <a:pt x="f8" y="f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14" name="Freeform 78" hidden="1">
                  <a:extLst>
                    <a:ext uri="{FF2B5EF4-FFF2-40B4-BE49-F238E27FC236}">
                      <a16:creationId xmlns:a16="http://schemas.microsoft.com/office/drawing/2014/main" id="{C68DDE92-9E46-6310-6835-606A2888BCB8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2700006">
                  <a:off x="8912097" y="4212472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95"/>
                    <a:gd name="f9" fmla="val 132"/>
                    <a:gd name="f10" fmla="val 147"/>
                    <a:gd name="f11" fmla="val 162"/>
                    <a:gd name="f12" fmla="val 206"/>
                    <a:gd name="f13" fmla="val 149"/>
                    <a:gd name="f14" fmla="val 11"/>
                    <a:gd name="f15" fmla="val 54"/>
                    <a:gd name="f16" fmla="val 44"/>
                    <a:gd name="f17" fmla="val 10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95 f26 1"/>
                    <a:gd name="f31" fmla="*/ 132 f25 1"/>
                    <a:gd name="f32" fmla="*/ 258 f26 1"/>
                    <a:gd name="f33" fmla="*/ 149 f25 1"/>
                    <a:gd name="f34" fmla="*/ 0 f26 1"/>
                    <a:gd name="f35" fmla="*/ 0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8" y="f9"/>
                      </a:moveTo>
                      <a:cubicBezTo>
                        <a:pt x="f10" y="f11"/>
                        <a:pt x="f12" y="f7"/>
                        <a:pt x="f6" y="f13"/>
                      </a:cubicBezTo>
                      <a:cubicBezTo>
                        <a:pt x="f5" y="f5"/>
                        <a:pt x="f5" y="f5"/>
                        <a:pt x="f5" y="f5"/>
                      </a:cubicBezTo>
                      <a:cubicBezTo>
                        <a:pt x="f14" y="f15"/>
                        <a:pt x="f16" y="f17"/>
                        <a:pt x="f8" y="f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15" name="Freeform 84" hidden="1">
                  <a:extLst>
                    <a:ext uri="{FF2B5EF4-FFF2-40B4-BE49-F238E27FC236}">
                      <a16:creationId xmlns:a16="http://schemas.microsoft.com/office/drawing/2014/main" id="{A30FD3E3-2E0A-3080-64F0-D9980D3EF6E1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2700006">
                  <a:off x="8373278" y="4751291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95"/>
                    <a:gd name="f9" fmla="val 132"/>
                    <a:gd name="f10" fmla="val 147"/>
                    <a:gd name="f11" fmla="val 162"/>
                    <a:gd name="f12" fmla="val 206"/>
                    <a:gd name="f13" fmla="val 149"/>
                    <a:gd name="f14" fmla="val 11"/>
                    <a:gd name="f15" fmla="val 54"/>
                    <a:gd name="f16" fmla="val 44"/>
                    <a:gd name="f17" fmla="val 10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95 f26 1"/>
                    <a:gd name="f31" fmla="*/ 132 f25 1"/>
                    <a:gd name="f32" fmla="*/ 258 f26 1"/>
                    <a:gd name="f33" fmla="*/ 149 f25 1"/>
                    <a:gd name="f34" fmla="*/ 0 f26 1"/>
                    <a:gd name="f35" fmla="*/ 0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8" y="f9"/>
                      </a:moveTo>
                      <a:cubicBezTo>
                        <a:pt x="f10" y="f11"/>
                        <a:pt x="f12" y="f7"/>
                        <a:pt x="f6" y="f13"/>
                      </a:cubicBezTo>
                      <a:cubicBezTo>
                        <a:pt x="f5" y="f5"/>
                        <a:pt x="f5" y="f5"/>
                        <a:pt x="f5" y="f5"/>
                      </a:cubicBezTo>
                      <a:cubicBezTo>
                        <a:pt x="f14" y="f15"/>
                        <a:pt x="f16" y="f17"/>
                        <a:pt x="f8" y="f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16" name="Freeform 87" hidden="1">
                  <a:extLst>
                    <a:ext uri="{FF2B5EF4-FFF2-40B4-BE49-F238E27FC236}">
                      <a16:creationId xmlns:a16="http://schemas.microsoft.com/office/drawing/2014/main" id="{D4E8A9E1-DDD6-CB47-C583-1F9F02A80C1F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2700006">
                  <a:off x="9242123" y="5620126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62"/>
                    <a:gd name="f9" fmla="val 132"/>
                    <a:gd name="f10" fmla="val 214"/>
                    <a:gd name="f11" fmla="val 102"/>
                    <a:gd name="f12" fmla="val 247"/>
                    <a:gd name="f13" fmla="val 54"/>
                    <a:gd name="f14" fmla="val 149"/>
                    <a:gd name="f15" fmla="val 52"/>
                    <a:gd name="f16" fmla="val 111"/>
                    <a:gd name="f17" fmla="+- 0 0 -90"/>
                    <a:gd name="f18" fmla="*/ f3 1 258"/>
                    <a:gd name="f19" fmla="*/ f4 1 166"/>
                    <a:gd name="f20" fmla="val f5"/>
                    <a:gd name="f21" fmla="val f6"/>
                    <a:gd name="f22" fmla="val f7"/>
                    <a:gd name="f23" fmla="*/ f17 f0 1"/>
                    <a:gd name="f24" fmla="+- f22 0 f20"/>
                    <a:gd name="f25" fmla="+- f21 0 f20"/>
                    <a:gd name="f26" fmla="*/ f23 1 f2"/>
                    <a:gd name="f27" fmla="*/ f25 1 258"/>
                    <a:gd name="f28" fmla="*/ f24 1 166"/>
                    <a:gd name="f29" fmla="*/ 162 f25 1"/>
                    <a:gd name="f30" fmla="*/ 132 f24 1"/>
                    <a:gd name="f31" fmla="*/ 258 f25 1"/>
                    <a:gd name="f32" fmla="*/ 0 f24 1"/>
                    <a:gd name="f33" fmla="*/ 0 f25 1"/>
                    <a:gd name="f34" fmla="*/ 149 f24 1"/>
                    <a:gd name="f35" fmla="+- f26 0 f1"/>
                    <a:gd name="f36" fmla="*/ f29 1 258"/>
                    <a:gd name="f37" fmla="*/ f30 1 166"/>
                    <a:gd name="f38" fmla="*/ f31 1 258"/>
                    <a:gd name="f39" fmla="*/ f32 1 166"/>
                    <a:gd name="f40" fmla="*/ f33 1 258"/>
                    <a:gd name="f41" fmla="*/ f34 1 166"/>
                    <a:gd name="f42" fmla="*/ 0 1 f27"/>
                    <a:gd name="f43" fmla="*/ f21 1 f27"/>
                    <a:gd name="f44" fmla="*/ 0 1 f28"/>
                    <a:gd name="f45" fmla="*/ f22 1 f28"/>
                    <a:gd name="f46" fmla="*/ f36 1 f27"/>
                    <a:gd name="f47" fmla="*/ f37 1 f28"/>
                    <a:gd name="f48" fmla="*/ f38 1 f27"/>
                    <a:gd name="f49" fmla="*/ f39 1 f28"/>
                    <a:gd name="f50" fmla="*/ f40 1 f27"/>
                    <a:gd name="f51" fmla="*/ f41 1 f28"/>
                    <a:gd name="f52" fmla="*/ f42 f18 1"/>
                    <a:gd name="f53" fmla="*/ f43 f18 1"/>
                    <a:gd name="f54" fmla="*/ f45 f19 1"/>
                    <a:gd name="f55" fmla="*/ f44 f19 1"/>
                    <a:gd name="f56" fmla="*/ f46 f18 1"/>
                    <a:gd name="f57" fmla="*/ f47 f19 1"/>
                    <a:gd name="f58" fmla="*/ f48 f18 1"/>
                    <a:gd name="f59" fmla="*/ f49 f19 1"/>
                    <a:gd name="f60" fmla="*/ f50 f18 1"/>
                    <a:gd name="f61" fmla="*/ f51 f19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5">
                      <a:pos x="f56" y="f57"/>
                    </a:cxn>
                    <a:cxn ang="f35">
                      <a:pos x="f58" y="f59"/>
                    </a:cxn>
                    <a:cxn ang="f35">
                      <a:pos x="f60" y="f61"/>
                    </a:cxn>
                    <a:cxn ang="f35">
                      <a:pos x="f56" y="f57"/>
                    </a:cxn>
                  </a:cxnLst>
                  <a:rect l="f52" t="f55" r="f53" b="f54"/>
                  <a:pathLst>
                    <a:path w="258" h="166">
                      <a:moveTo>
                        <a:pt x="f8" y="f9"/>
                      </a:moveTo>
                      <a:cubicBezTo>
                        <a:pt x="f10" y="f11"/>
                        <a:pt x="f12" y="f13"/>
                        <a:pt x="f6" y="f5"/>
                      </a:cubicBezTo>
                      <a:cubicBezTo>
                        <a:pt x="f5" y="f14"/>
                        <a:pt x="f5" y="f14"/>
                        <a:pt x="f5" y="f14"/>
                      </a:cubicBezTo>
                      <a:cubicBezTo>
                        <a:pt x="f15" y="f7"/>
                        <a:pt x="f16" y="f8"/>
                        <a:pt x="f8" y="f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17" name="Freeform 60" hidden="1">
                  <a:extLst>
                    <a:ext uri="{FF2B5EF4-FFF2-40B4-BE49-F238E27FC236}">
                      <a16:creationId xmlns:a16="http://schemas.microsoft.com/office/drawing/2014/main" id="{0D46BAE0-8428-06EB-026C-28F88ED53FD7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2700006">
                  <a:off x="11052388" y="3307129"/>
                  <a:ext cx="319089" cy="141922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67"/>
                    <a:gd name="f7" fmla="val 298"/>
                    <a:gd name="f8" fmla="val 41"/>
                    <a:gd name="f9" fmla="val 261"/>
                    <a:gd name="f10" fmla="val 208"/>
                    <a:gd name="f11" fmla="val 149"/>
                    <a:gd name="f12" fmla="val 89"/>
                    <a:gd name="f13" fmla="val 36"/>
                    <a:gd name="f14" fmla="+- 0 0 -90"/>
                    <a:gd name="f15" fmla="*/ f3 1 67"/>
                    <a:gd name="f16" fmla="*/ f4 1 298"/>
                    <a:gd name="f17" fmla="val f5"/>
                    <a:gd name="f18" fmla="val f6"/>
                    <a:gd name="f19" fmla="val f7"/>
                    <a:gd name="f20" fmla="*/ f14 f0 1"/>
                    <a:gd name="f21" fmla="+- f19 0 f17"/>
                    <a:gd name="f22" fmla="+- f18 0 f17"/>
                    <a:gd name="f23" fmla="*/ f20 1 f2"/>
                    <a:gd name="f24" fmla="*/ f22 1 67"/>
                    <a:gd name="f25" fmla="*/ f21 1 298"/>
                    <a:gd name="f26" fmla="*/ 0 f22 1"/>
                    <a:gd name="f27" fmla="*/ 0 f21 1"/>
                    <a:gd name="f28" fmla="*/ 298 f21 1"/>
                    <a:gd name="f29" fmla="*/ 67 f22 1"/>
                    <a:gd name="f30" fmla="*/ 149 f21 1"/>
                    <a:gd name="f31" fmla="+- f23 0 f1"/>
                    <a:gd name="f32" fmla="*/ f26 1 67"/>
                    <a:gd name="f33" fmla="*/ f27 1 298"/>
                    <a:gd name="f34" fmla="*/ f28 1 298"/>
                    <a:gd name="f35" fmla="*/ f29 1 67"/>
                    <a:gd name="f36" fmla="*/ f30 1 298"/>
                    <a:gd name="f37" fmla="*/ 0 1 f24"/>
                    <a:gd name="f38" fmla="*/ f18 1 f24"/>
                    <a:gd name="f39" fmla="*/ 0 1 f25"/>
                    <a:gd name="f40" fmla="*/ f19 1 f25"/>
                    <a:gd name="f41" fmla="*/ f32 1 f24"/>
                    <a:gd name="f42" fmla="*/ f33 1 f25"/>
                    <a:gd name="f43" fmla="*/ f34 1 f25"/>
                    <a:gd name="f44" fmla="*/ f35 1 f24"/>
                    <a:gd name="f45" fmla="*/ f36 1 f25"/>
                    <a:gd name="f46" fmla="*/ f37 f15 1"/>
                    <a:gd name="f47" fmla="*/ f38 f15 1"/>
                    <a:gd name="f48" fmla="*/ f40 f16 1"/>
                    <a:gd name="f49" fmla="*/ f39 f16 1"/>
                    <a:gd name="f50" fmla="*/ f41 f15 1"/>
                    <a:gd name="f51" fmla="*/ f42 f16 1"/>
                    <a:gd name="f52" fmla="*/ f43 f16 1"/>
                    <a:gd name="f53" fmla="*/ f44 f15 1"/>
                    <a:gd name="f54" fmla="*/ f45 f1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1">
                      <a:pos x="f50" y="f51"/>
                    </a:cxn>
                    <a:cxn ang="f31">
                      <a:pos x="f50" y="f52"/>
                    </a:cxn>
                    <a:cxn ang="f31">
                      <a:pos x="f53" y="f54"/>
                    </a:cxn>
                    <a:cxn ang="f31">
                      <a:pos x="f50" y="f51"/>
                    </a:cxn>
                  </a:cxnLst>
                  <a:rect l="f46" t="f49" r="f47" b="f48"/>
                  <a:pathLst>
                    <a:path w="67" h="298">
                      <a:moveTo>
                        <a:pt x="f5" y="f5"/>
                      </a:moveTo>
                      <a:cubicBezTo>
                        <a:pt x="f5" y="f7"/>
                        <a:pt x="f5" y="f7"/>
                        <a:pt x="f5" y="f7"/>
                      </a:cubicBezTo>
                      <a:cubicBezTo>
                        <a:pt x="f8" y="f9"/>
                        <a:pt x="f6" y="f10"/>
                        <a:pt x="f6" y="f11"/>
                      </a:cubicBezTo>
                      <a:cubicBezTo>
                        <a:pt x="f6" y="f12"/>
                        <a:pt x="f8" y="f13"/>
                        <a:pt x="f5" y="f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18" name="Freeform 59" hidden="1">
                  <a:extLst>
                    <a:ext uri="{FF2B5EF4-FFF2-40B4-BE49-F238E27FC236}">
                      <a16:creationId xmlns:a16="http://schemas.microsoft.com/office/drawing/2014/main" id="{8DF925C6-658E-4CFE-FE78-7900D2CBD25D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2700006">
                  <a:off x="10826760" y="3081501"/>
                  <a:ext cx="319089" cy="141922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67"/>
                    <a:gd name="f7" fmla="val 298"/>
                    <a:gd name="f8" fmla="val 149"/>
                    <a:gd name="f9" fmla="val 208"/>
                    <a:gd name="f10" fmla="val 26"/>
                    <a:gd name="f11" fmla="val 261"/>
                    <a:gd name="f12" fmla="val 36"/>
                    <a:gd name="f13" fmla="val 89"/>
                    <a:gd name="f14" fmla="+- 0 0 -90"/>
                    <a:gd name="f15" fmla="*/ f3 1 67"/>
                    <a:gd name="f16" fmla="*/ f4 1 298"/>
                    <a:gd name="f17" fmla="val f5"/>
                    <a:gd name="f18" fmla="val f6"/>
                    <a:gd name="f19" fmla="val f7"/>
                    <a:gd name="f20" fmla="*/ f14 f0 1"/>
                    <a:gd name="f21" fmla="+- f19 0 f17"/>
                    <a:gd name="f22" fmla="+- f18 0 f17"/>
                    <a:gd name="f23" fmla="*/ f20 1 f2"/>
                    <a:gd name="f24" fmla="*/ f22 1 67"/>
                    <a:gd name="f25" fmla="*/ f21 1 298"/>
                    <a:gd name="f26" fmla="*/ 0 f22 1"/>
                    <a:gd name="f27" fmla="*/ 149 f21 1"/>
                    <a:gd name="f28" fmla="*/ 67 f22 1"/>
                    <a:gd name="f29" fmla="*/ 298 f21 1"/>
                    <a:gd name="f30" fmla="*/ 0 f21 1"/>
                    <a:gd name="f31" fmla="+- f23 0 f1"/>
                    <a:gd name="f32" fmla="*/ f26 1 67"/>
                    <a:gd name="f33" fmla="*/ f27 1 298"/>
                    <a:gd name="f34" fmla="*/ f28 1 67"/>
                    <a:gd name="f35" fmla="*/ f29 1 298"/>
                    <a:gd name="f36" fmla="*/ f30 1 298"/>
                    <a:gd name="f37" fmla="*/ 0 1 f24"/>
                    <a:gd name="f38" fmla="*/ f18 1 f24"/>
                    <a:gd name="f39" fmla="*/ 0 1 f25"/>
                    <a:gd name="f40" fmla="*/ f19 1 f25"/>
                    <a:gd name="f41" fmla="*/ f32 1 f24"/>
                    <a:gd name="f42" fmla="*/ f33 1 f25"/>
                    <a:gd name="f43" fmla="*/ f34 1 f24"/>
                    <a:gd name="f44" fmla="*/ f35 1 f25"/>
                    <a:gd name="f45" fmla="*/ f36 1 f25"/>
                    <a:gd name="f46" fmla="*/ f37 f15 1"/>
                    <a:gd name="f47" fmla="*/ f38 f15 1"/>
                    <a:gd name="f48" fmla="*/ f40 f16 1"/>
                    <a:gd name="f49" fmla="*/ f39 f16 1"/>
                    <a:gd name="f50" fmla="*/ f41 f15 1"/>
                    <a:gd name="f51" fmla="*/ f42 f16 1"/>
                    <a:gd name="f52" fmla="*/ f43 f15 1"/>
                    <a:gd name="f53" fmla="*/ f44 f16 1"/>
                    <a:gd name="f54" fmla="*/ f45 f1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1">
                      <a:pos x="f50" y="f51"/>
                    </a:cxn>
                    <a:cxn ang="f31">
                      <a:pos x="f52" y="f53"/>
                    </a:cxn>
                    <a:cxn ang="f31">
                      <a:pos x="f52" y="f54"/>
                    </a:cxn>
                    <a:cxn ang="f31">
                      <a:pos x="f50" y="f51"/>
                    </a:cxn>
                  </a:cxnLst>
                  <a:rect l="f46" t="f49" r="f47" b="f48"/>
                  <a:pathLst>
                    <a:path w="67" h="298">
                      <a:moveTo>
                        <a:pt x="f5" y="f8"/>
                      </a:moveTo>
                      <a:cubicBezTo>
                        <a:pt x="f5" y="f9"/>
                        <a:pt x="f10" y="f11"/>
                        <a:pt x="f6" y="f7"/>
                      </a:cubicBezTo>
                      <a:cubicBezTo>
                        <a:pt x="f6" y="f5"/>
                        <a:pt x="f6" y="f5"/>
                        <a:pt x="f6" y="f5"/>
                      </a:cubicBezTo>
                      <a:cubicBezTo>
                        <a:pt x="f10" y="f12"/>
                        <a:pt x="f5" y="f13"/>
                        <a:pt x="f5" y="f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19" name="Freeform 62" hidden="1">
                  <a:extLst>
                    <a:ext uri="{FF2B5EF4-FFF2-40B4-BE49-F238E27FC236}">
                      <a16:creationId xmlns:a16="http://schemas.microsoft.com/office/drawing/2014/main" id="{453AE3DC-0A4B-CE5A-19DE-F843D35ED986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2700006">
                  <a:off x="9498058" y="3640789"/>
                  <a:ext cx="1228725" cy="761996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7"/>
                    <a:gd name="f9" fmla="val 247"/>
                    <a:gd name="f10" fmla="val 112"/>
                    <a:gd name="f11" fmla="val 213"/>
                    <a:gd name="f12" fmla="val 63"/>
                    <a:gd name="f13" fmla="val 162"/>
                    <a:gd name="f14" fmla="val 34"/>
                    <a:gd name="f15" fmla="val 111"/>
                    <a:gd name="f16" fmla="val 4"/>
                    <a:gd name="f17" fmla="val 5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0 f26 1"/>
                    <a:gd name="f31" fmla="*/ 17 f25 1"/>
                    <a:gd name="f32" fmla="*/ 258 f26 1"/>
                    <a:gd name="f33" fmla="*/ 166 f25 1"/>
                    <a:gd name="f34" fmla="*/ 162 f26 1"/>
                    <a:gd name="f35" fmla="*/ 34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5" y="f8"/>
                      </a:moveTo>
                      <a:cubicBezTo>
                        <a:pt x="f6" y="f7"/>
                        <a:pt x="f6" y="f7"/>
                        <a:pt x="f6" y="f7"/>
                      </a:cubicBezTo>
                      <a:cubicBezTo>
                        <a:pt x="f9" y="f10"/>
                        <a:pt x="f11" y="f12"/>
                        <a:pt x="f13" y="f14"/>
                      </a:cubicBezTo>
                      <a:cubicBezTo>
                        <a:pt x="f15" y="f16"/>
                        <a:pt x="f17" y="f5"/>
                        <a:pt x="f5" y="f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20" name="Freeform 65" hidden="1">
                  <a:extLst>
                    <a:ext uri="{FF2B5EF4-FFF2-40B4-BE49-F238E27FC236}">
                      <a16:creationId xmlns:a16="http://schemas.microsoft.com/office/drawing/2014/main" id="{88572FC4-CF12-5A8A-7D17-EA9E0D56DA40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2700006">
                  <a:off x="10377003" y="4485246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7"/>
                    <a:gd name="f9" fmla="val 206"/>
                    <a:gd name="f10" fmla="val 147"/>
                    <a:gd name="f11" fmla="val 4"/>
                    <a:gd name="f12" fmla="val 96"/>
                    <a:gd name="f13" fmla="val 34"/>
                    <a:gd name="f14" fmla="val 44"/>
                    <a:gd name="f15" fmla="val 63"/>
                    <a:gd name="f16" fmla="val 11"/>
                    <a:gd name="f17" fmla="val 11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0 f26 1"/>
                    <a:gd name="f31" fmla="*/ 166 f25 1"/>
                    <a:gd name="f32" fmla="*/ 258 f26 1"/>
                    <a:gd name="f33" fmla="*/ 17 f25 1"/>
                    <a:gd name="f34" fmla="*/ 96 f26 1"/>
                    <a:gd name="f35" fmla="*/ 34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5" y="f7"/>
                      </a:moveTo>
                      <a:cubicBezTo>
                        <a:pt x="f6" y="f8"/>
                        <a:pt x="f6" y="f8"/>
                        <a:pt x="f6" y="f8"/>
                      </a:cubicBezTo>
                      <a:cubicBezTo>
                        <a:pt x="f9" y="f5"/>
                        <a:pt x="f10" y="f11"/>
                        <a:pt x="f12" y="f13"/>
                      </a:cubicBezTo>
                      <a:cubicBezTo>
                        <a:pt x="f14" y="f15"/>
                        <a:pt x="f16" y="f17"/>
                        <a:pt x="f5" y="f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21" name="Freeform 79" hidden="1">
                  <a:extLst>
                    <a:ext uri="{FF2B5EF4-FFF2-40B4-BE49-F238E27FC236}">
                      <a16:creationId xmlns:a16="http://schemas.microsoft.com/office/drawing/2014/main" id="{EB210F51-FAEE-58CF-A6C9-196573C63A27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2700006">
                  <a:off x="8969348" y="4155221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7"/>
                    <a:gd name="f9" fmla="val 247"/>
                    <a:gd name="f10" fmla="val 112"/>
                    <a:gd name="f11" fmla="val 213"/>
                    <a:gd name="f12" fmla="val 63"/>
                    <a:gd name="f13" fmla="val 162"/>
                    <a:gd name="f14" fmla="val 34"/>
                    <a:gd name="f15" fmla="val 111"/>
                    <a:gd name="f16" fmla="val 4"/>
                    <a:gd name="f17" fmla="val 5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0 f26 1"/>
                    <a:gd name="f31" fmla="*/ 17 f25 1"/>
                    <a:gd name="f32" fmla="*/ 258 f26 1"/>
                    <a:gd name="f33" fmla="*/ 166 f25 1"/>
                    <a:gd name="f34" fmla="*/ 162 f26 1"/>
                    <a:gd name="f35" fmla="*/ 34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5" y="f8"/>
                      </a:moveTo>
                      <a:cubicBezTo>
                        <a:pt x="f6" y="f7"/>
                        <a:pt x="f6" y="f7"/>
                        <a:pt x="f6" y="f7"/>
                      </a:cubicBezTo>
                      <a:cubicBezTo>
                        <a:pt x="f9" y="f10"/>
                        <a:pt x="f11" y="f12"/>
                        <a:pt x="f13" y="f14"/>
                      </a:cubicBezTo>
                      <a:cubicBezTo>
                        <a:pt x="f15" y="f16"/>
                        <a:pt x="f17" y="f5"/>
                        <a:pt x="f5" y="f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22" name="Freeform 82" hidden="1">
                  <a:extLst>
                    <a:ext uri="{FF2B5EF4-FFF2-40B4-BE49-F238E27FC236}">
                      <a16:creationId xmlns:a16="http://schemas.microsoft.com/office/drawing/2014/main" id="{E1FDB7B3-64E1-3314-8E0D-ED5843F8129E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2700006">
                  <a:off x="9838183" y="5024066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7"/>
                    <a:gd name="f9" fmla="val 206"/>
                    <a:gd name="f10" fmla="val 147"/>
                    <a:gd name="f11" fmla="val 4"/>
                    <a:gd name="f12" fmla="val 96"/>
                    <a:gd name="f13" fmla="val 34"/>
                    <a:gd name="f14" fmla="val 44"/>
                    <a:gd name="f15" fmla="val 63"/>
                    <a:gd name="f16" fmla="val 11"/>
                    <a:gd name="f17" fmla="val 11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0 f26 1"/>
                    <a:gd name="f31" fmla="*/ 166 f25 1"/>
                    <a:gd name="f32" fmla="*/ 258 f26 1"/>
                    <a:gd name="f33" fmla="*/ 17 f25 1"/>
                    <a:gd name="f34" fmla="*/ 96 f26 1"/>
                    <a:gd name="f35" fmla="*/ 34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5" y="f7"/>
                      </a:moveTo>
                      <a:cubicBezTo>
                        <a:pt x="f6" y="f8"/>
                        <a:pt x="f6" y="f8"/>
                        <a:pt x="f6" y="f8"/>
                      </a:cubicBezTo>
                      <a:cubicBezTo>
                        <a:pt x="f9" y="f5"/>
                        <a:pt x="f10" y="f11"/>
                        <a:pt x="f12" y="f13"/>
                      </a:cubicBezTo>
                      <a:cubicBezTo>
                        <a:pt x="f14" y="f15"/>
                        <a:pt x="f16" y="f17"/>
                        <a:pt x="f5" y="f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23" name="Freeform 85" hidden="1">
                  <a:extLst>
                    <a:ext uri="{FF2B5EF4-FFF2-40B4-BE49-F238E27FC236}">
                      <a16:creationId xmlns:a16="http://schemas.microsoft.com/office/drawing/2014/main" id="{71023A8E-6D18-8BDB-E856-1CD130B92E4B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2700006">
                  <a:off x="8430529" y="4694040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7"/>
                    <a:gd name="f9" fmla="val 247"/>
                    <a:gd name="f10" fmla="val 112"/>
                    <a:gd name="f11" fmla="val 213"/>
                    <a:gd name="f12" fmla="val 63"/>
                    <a:gd name="f13" fmla="val 162"/>
                    <a:gd name="f14" fmla="val 34"/>
                    <a:gd name="f15" fmla="val 111"/>
                    <a:gd name="f16" fmla="val 4"/>
                    <a:gd name="f17" fmla="val 5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0 f26 1"/>
                    <a:gd name="f31" fmla="*/ 17 f25 1"/>
                    <a:gd name="f32" fmla="*/ 258 f26 1"/>
                    <a:gd name="f33" fmla="*/ 166 f25 1"/>
                    <a:gd name="f34" fmla="*/ 162 f26 1"/>
                    <a:gd name="f35" fmla="*/ 34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5" y="f8"/>
                      </a:moveTo>
                      <a:cubicBezTo>
                        <a:pt x="f6" y="f7"/>
                        <a:pt x="f6" y="f7"/>
                        <a:pt x="f6" y="f7"/>
                      </a:cubicBezTo>
                      <a:cubicBezTo>
                        <a:pt x="f9" y="f10"/>
                        <a:pt x="f11" y="f12"/>
                        <a:pt x="f13" y="f14"/>
                      </a:cubicBezTo>
                      <a:cubicBezTo>
                        <a:pt x="f15" y="f16"/>
                        <a:pt x="f17" y="f5"/>
                        <a:pt x="f5" y="f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24" name="Freeform 88" hidden="1">
                  <a:extLst>
                    <a:ext uri="{FF2B5EF4-FFF2-40B4-BE49-F238E27FC236}">
                      <a16:creationId xmlns:a16="http://schemas.microsoft.com/office/drawing/2014/main" id="{E8D090D3-17D4-B420-4785-0773C5B7E79D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2700006">
                  <a:off x="9299373" y="5562876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7"/>
                    <a:gd name="f9" fmla="val 206"/>
                    <a:gd name="f10" fmla="val 147"/>
                    <a:gd name="f11" fmla="val 4"/>
                    <a:gd name="f12" fmla="val 96"/>
                    <a:gd name="f13" fmla="val 34"/>
                    <a:gd name="f14" fmla="val 44"/>
                    <a:gd name="f15" fmla="val 63"/>
                    <a:gd name="f16" fmla="val 11"/>
                    <a:gd name="f17" fmla="val 11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0 f26 1"/>
                    <a:gd name="f31" fmla="*/ 166 f25 1"/>
                    <a:gd name="f32" fmla="*/ 258 f26 1"/>
                    <a:gd name="f33" fmla="*/ 17 f25 1"/>
                    <a:gd name="f34" fmla="*/ 96 f26 1"/>
                    <a:gd name="f35" fmla="*/ 34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5" y="f7"/>
                      </a:moveTo>
                      <a:cubicBezTo>
                        <a:pt x="f6" y="f8"/>
                        <a:pt x="f6" y="f8"/>
                        <a:pt x="f6" y="f8"/>
                      </a:cubicBezTo>
                      <a:cubicBezTo>
                        <a:pt x="f9" y="f5"/>
                        <a:pt x="f10" y="f11"/>
                        <a:pt x="f12" y="f13"/>
                      </a:cubicBezTo>
                      <a:cubicBezTo>
                        <a:pt x="f14" y="f15"/>
                        <a:pt x="f16" y="f17"/>
                        <a:pt x="f5" y="f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grpSp>
              <p:nvGrpSpPr>
                <p:cNvPr id="25" name="Group 77">
                  <a:extLst>
                    <a:ext uri="{FF2B5EF4-FFF2-40B4-BE49-F238E27FC236}">
                      <a16:creationId xmlns:a16="http://schemas.microsoft.com/office/drawing/2014/main" id="{BBA6773E-8F9A-402A-2E34-1A8A6C944CCF}"/>
                    </a:ext>
                  </a:extLst>
                </p:cNvPr>
                <p:cNvGrpSpPr/>
                <p:nvPr/>
              </p:nvGrpSpPr>
              <p:grpSpPr>
                <a:xfrm>
                  <a:off x="8661466" y="2840007"/>
                  <a:ext cx="2915632" cy="3838578"/>
                  <a:chOff x="8661466" y="2840007"/>
                  <a:chExt cx="2915632" cy="3838578"/>
                </a:xfrm>
              </p:grpSpPr>
              <p:sp>
                <p:nvSpPr>
                  <p:cNvPr id="26" name="Line 63" hidden="1">
                    <a:extLst>
                      <a:ext uri="{FF2B5EF4-FFF2-40B4-BE49-F238E27FC236}">
                        <a16:creationId xmlns:a16="http://schemas.microsoft.com/office/drawing/2014/main" id="{54379E1C-2C1D-EF05-E332-323585373D0E}"/>
                      </a:ext>
                    </a:extLst>
                  </p:cNvPr>
                  <p:cNvSpPr>
                    <a:spLocks noMove="1" noResize="1"/>
                  </p:cNvSpPr>
                  <p:nvPr/>
                </p:nvSpPr>
                <p:spPr>
                  <a:xfrm rot="2700006">
                    <a:off x="9479538" y="3685511"/>
                    <a:ext cx="1228725" cy="70961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rnd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27" name="Line 66" hidden="1">
                    <a:extLst>
                      <a:ext uri="{FF2B5EF4-FFF2-40B4-BE49-F238E27FC236}">
                        <a16:creationId xmlns:a16="http://schemas.microsoft.com/office/drawing/2014/main" id="{1157F949-5458-E16E-243A-1EF285901A06}"/>
                      </a:ext>
                    </a:extLst>
                  </p:cNvPr>
                  <p:cNvSpPr>
                    <a:spLocks noMove="1" noResize="1"/>
                  </p:cNvSpPr>
                  <p:nvPr/>
                </p:nvSpPr>
                <p:spPr>
                  <a:xfrm rot="2699990" flipV="1">
                    <a:off x="10348373" y="4554356"/>
                    <a:ext cx="1228725" cy="70961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rnd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28" name="Line 67" hidden="1">
                    <a:extLst>
                      <a:ext uri="{FF2B5EF4-FFF2-40B4-BE49-F238E27FC236}">
                        <a16:creationId xmlns:a16="http://schemas.microsoft.com/office/drawing/2014/main" id="{DEC7717F-4535-8EB4-DDD9-5F6E03F8B4F2}"/>
                      </a:ext>
                    </a:extLst>
                  </p:cNvPr>
                  <p:cNvSpPr>
                    <a:spLocks noMove="1" noResize="1"/>
                  </p:cNvSpPr>
                  <p:nvPr/>
                </p:nvSpPr>
                <p:spPr>
                  <a:xfrm rot="2699990" flipV="1">
                    <a:off x="10243758" y="2840007"/>
                    <a:ext cx="0" cy="3838578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flat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29" name="Line 80" hidden="1">
                    <a:extLst>
                      <a:ext uri="{FF2B5EF4-FFF2-40B4-BE49-F238E27FC236}">
                        <a16:creationId xmlns:a16="http://schemas.microsoft.com/office/drawing/2014/main" id="{C6155052-D58B-F29A-32B3-01D37C7EB7BF}"/>
                      </a:ext>
                    </a:extLst>
                  </p:cNvPr>
                  <p:cNvSpPr>
                    <a:spLocks noMove="1" noResize="1"/>
                  </p:cNvSpPr>
                  <p:nvPr/>
                </p:nvSpPr>
                <p:spPr>
                  <a:xfrm rot="2700006">
                    <a:off x="8940718" y="4224331"/>
                    <a:ext cx="1228725" cy="70961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rnd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30" name="Line 83" hidden="1">
                    <a:extLst>
                      <a:ext uri="{FF2B5EF4-FFF2-40B4-BE49-F238E27FC236}">
                        <a16:creationId xmlns:a16="http://schemas.microsoft.com/office/drawing/2014/main" id="{4DE0E323-AED6-92AC-1BE8-5CFD9E0556AF}"/>
                      </a:ext>
                    </a:extLst>
                  </p:cNvPr>
                  <p:cNvSpPr>
                    <a:spLocks noMove="1" noResize="1"/>
                  </p:cNvSpPr>
                  <p:nvPr/>
                </p:nvSpPr>
                <p:spPr>
                  <a:xfrm rot="2699990" flipV="1">
                    <a:off x="9809563" y="5093166"/>
                    <a:ext cx="1228725" cy="70961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rnd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31" name="Line 86" hidden="1">
                    <a:extLst>
                      <a:ext uri="{FF2B5EF4-FFF2-40B4-BE49-F238E27FC236}">
                        <a16:creationId xmlns:a16="http://schemas.microsoft.com/office/drawing/2014/main" id="{C8353835-8793-2267-9FB6-060AC7C36B5A}"/>
                      </a:ext>
                    </a:extLst>
                  </p:cNvPr>
                  <p:cNvSpPr>
                    <a:spLocks noMove="1" noResize="1"/>
                  </p:cNvSpPr>
                  <p:nvPr/>
                </p:nvSpPr>
                <p:spPr>
                  <a:xfrm rot="2700006">
                    <a:off x="8401908" y="4763141"/>
                    <a:ext cx="1228725" cy="70961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rnd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32" name="Line 89" hidden="1">
                    <a:extLst>
                      <a:ext uri="{FF2B5EF4-FFF2-40B4-BE49-F238E27FC236}">
                        <a16:creationId xmlns:a16="http://schemas.microsoft.com/office/drawing/2014/main" id="{720ED858-6210-35F0-BF14-A892D346A779}"/>
                      </a:ext>
                    </a:extLst>
                  </p:cNvPr>
                  <p:cNvSpPr>
                    <a:spLocks noMove="1" noResize="1"/>
                  </p:cNvSpPr>
                  <p:nvPr/>
                </p:nvSpPr>
                <p:spPr>
                  <a:xfrm rot="2699990" flipV="1">
                    <a:off x="9270743" y="5631986"/>
                    <a:ext cx="1228725" cy="70961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rnd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</p:grpSp>
          </p:grpSp>
          <p:grpSp>
            <p:nvGrpSpPr>
              <p:cNvPr id="33" name="Group 49">
                <a:extLst>
                  <a:ext uri="{FF2B5EF4-FFF2-40B4-BE49-F238E27FC236}">
                    <a16:creationId xmlns:a16="http://schemas.microsoft.com/office/drawing/2014/main" id="{FD370C85-EAFF-44BD-53AD-86766AD92522}"/>
                  </a:ext>
                </a:extLst>
              </p:cNvPr>
              <p:cNvGrpSpPr/>
              <p:nvPr/>
            </p:nvGrpSpPr>
            <p:grpSpPr>
              <a:xfrm>
                <a:off x="9728512" y="444969"/>
                <a:ext cx="2465534" cy="1521121"/>
                <a:chOff x="9728512" y="444969"/>
                <a:chExt cx="2465534" cy="1521121"/>
              </a:xfrm>
            </p:grpSpPr>
            <p:grpSp>
              <p:nvGrpSpPr>
                <p:cNvPr id="34" name="Group 55">
                  <a:extLst>
                    <a:ext uri="{FF2B5EF4-FFF2-40B4-BE49-F238E27FC236}">
                      <a16:creationId xmlns:a16="http://schemas.microsoft.com/office/drawing/2014/main" id="{93098019-4491-2EE4-5C50-ACDB1E893957}"/>
                    </a:ext>
                  </a:extLst>
                </p:cNvPr>
                <p:cNvGrpSpPr/>
                <p:nvPr/>
              </p:nvGrpSpPr>
              <p:grpSpPr>
                <a:xfrm>
                  <a:off x="9728512" y="533296"/>
                  <a:ext cx="2208477" cy="1040586"/>
                  <a:chOff x="9728512" y="533296"/>
                  <a:chExt cx="2208477" cy="1040586"/>
                </a:xfrm>
              </p:grpSpPr>
              <p:cxnSp>
                <p:nvCxnSpPr>
                  <p:cNvPr id="35" name="Straight Connector 59" hidden="1">
                    <a:extLst>
                      <a:ext uri="{FF2B5EF4-FFF2-40B4-BE49-F238E27FC236}">
                        <a16:creationId xmlns:a16="http://schemas.microsoft.com/office/drawing/2014/main" id="{E067E244-2D68-B5F5-0371-906FEFFCE78D}"/>
                      </a:ext>
                    </a:extLst>
                  </p:cNvPr>
                  <p:cNvCxnSpPr>
                    <a:cxnSpLocks noMove="1" noResize="1"/>
                  </p:cNvCxnSpPr>
                  <p:nvPr/>
                </p:nvCxnSpPr>
                <p:spPr>
                  <a:xfrm rot="2700006">
                    <a:off x="10832751" y="247692"/>
                    <a:ext cx="0" cy="2208477"/>
                  </a:xfrm>
                  <a:prstGeom prst="straightConnector1">
                    <a:avLst/>
                  </a:prstGeom>
                  <a:noFill/>
                  <a:ln w="12701" cap="flat">
                    <a:solidFill>
                      <a:srgbClr val="FFFFFF"/>
                    </a:solidFill>
                    <a:prstDash val="solid"/>
                    <a:miter/>
                  </a:ln>
                </p:spPr>
              </p:cxnSp>
              <p:cxnSp>
                <p:nvCxnSpPr>
                  <p:cNvPr id="36" name="Straight Connector 60" hidden="1">
                    <a:extLst>
                      <a:ext uri="{FF2B5EF4-FFF2-40B4-BE49-F238E27FC236}">
                        <a16:creationId xmlns:a16="http://schemas.microsoft.com/office/drawing/2014/main" id="{7A602708-0139-C97F-8D7D-70B583F06083}"/>
                      </a:ext>
                    </a:extLst>
                  </p:cNvPr>
                  <p:cNvCxnSpPr>
                    <a:cxnSpLocks noMove="1" noResize="1"/>
                  </p:cNvCxnSpPr>
                  <p:nvPr/>
                </p:nvCxnSpPr>
                <p:spPr>
                  <a:xfrm rot="8100003" flipH="1">
                    <a:off x="9729828" y="1573370"/>
                    <a:ext cx="1760933" cy="0"/>
                  </a:xfrm>
                  <a:prstGeom prst="straightConnector1">
                    <a:avLst/>
                  </a:prstGeom>
                  <a:noFill/>
                  <a:ln w="12701" cap="flat">
                    <a:solidFill>
                      <a:srgbClr val="FFFFFF"/>
                    </a:solidFill>
                    <a:prstDash val="solid"/>
                    <a:miter/>
                  </a:ln>
                </p:spPr>
              </p:cxnSp>
              <p:sp>
                <p:nvSpPr>
                  <p:cNvPr id="37" name="Rectangle 30" hidden="1">
                    <a:extLst>
                      <a:ext uri="{FF2B5EF4-FFF2-40B4-BE49-F238E27FC236}">
                        <a16:creationId xmlns:a16="http://schemas.microsoft.com/office/drawing/2014/main" id="{DA16A499-3680-9D5C-B0CA-6E73537DB8D0}"/>
                      </a:ext>
                    </a:extLst>
                  </p:cNvPr>
                  <p:cNvSpPr>
                    <a:spLocks noMove="1" noResize="1"/>
                  </p:cNvSpPr>
                  <p:nvPr/>
                </p:nvSpPr>
                <p:spPr>
                  <a:xfrm rot="16200004">
                    <a:off x="10610799" y="585965"/>
                    <a:ext cx="987917" cy="987917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1302493"/>
                      <a:gd name="f7" fmla="+- 0 0 -90"/>
                      <a:gd name="f8" fmla="*/ f3 1 1302493"/>
                      <a:gd name="f9" fmla="*/ f4 1 1302493"/>
                      <a:gd name="f10" fmla="val f5"/>
                      <a:gd name="f11" fmla="val f6"/>
                      <a:gd name="f12" fmla="*/ f7 f0 1"/>
                      <a:gd name="f13" fmla="+- f11 0 f10"/>
                      <a:gd name="f14" fmla="*/ f12 1 f2"/>
                      <a:gd name="f15" fmla="*/ f13 1 1302493"/>
                      <a:gd name="f16" fmla="*/ 0 f13 1"/>
                      <a:gd name="f17" fmla="*/ 1302493 f13 1"/>
                      <a:gd name="f18" fmla="+- f14 0 f1"/>
                      <a:gd name="f19" fmla="*/ f16 1 1302493"/>
                      <a:gd name="f20" fmla="*/ f17 1 1302493"/>
                      <a:gd name="f21" fmla="*/ f10 1 f15"/>
                      <a:gd name="f22" fmla="*/ f11 1 f15"/>
                      <a:gd name="f23" fmla="*/ f19 1 f15"/>
                      <a:gd name="f24" fmla="*/ f20 1 f15"/>
                      <a:gd name="f25" fmla="*/ f21 f8 1"/>
                      <a:gd name="f26" fmla="*/ f22 f8 1"/>
                      <a:gd name="f27" fmla="*/ f22 f9 1"/>
                      <a:gd name="f28" fmla="*/ f21 f9 1"/>
                      <a:gd name="f29" fmla="*/ f23 f8 1"/>
                      <a:gd name="f30" fmla="*/ f24 f9 1"/>
                      <a:gd name="f31" fmla="*/ f23 f9 1"/>
                      <a:gd name="f32" fmla="*/ f24 f8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18">
                        <a:pos x="f29" y="f30"/>
                      </a:cxn>
                      <a:cxn ang="f18">
                        <a:pos x="f29" y="f31"/>
                      </a:cxn>
                      <a:cxn ang="f18">
                        <a:pos x="f32" y="f31"/>
                      </a:cxn>
                    </a:cxnLst>
                    <a:rect l="f25" t="f28" r="f26" b="f27"/>
                    <a:pathLst>
                      <a:path w="1302493" h="1302493">
                        <a:moveTo>
                          <a:pt x="f5" y="f6"/>
                        </a:moveTo>
                        <a:lnTo>
                          <a:pt x="f5" y="f5"/>
                        </a:lnTo>
                        <a:lnTo>
                          <a:pt x="f6" y="f5"/>
                        </a:lnTo>
                      </a:path>
                    </a:pathLst>
                  </a:custGeom>
                  <a:noFill/>
                  <a:ln w="12701" cap="flat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ctr" anchorCtr="1" compatLnSpc="1">
                    <a:noAutofit/>
                  </a:bodyPr>
                  <a:lstStyle/>
                  <a:p>
                    <a:pPr marL="0" marR="0" lvl="0" indent="0" algn="ctr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FFFFFF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38" name="Rectangle 30" hidden="1">
                    <a:extLst>
                      <a:ext uri="{FF2B5EF4-FFF2-40B4-BE49-F238E27FC236}">
                        <a16:creationId xmlns:a16="http://schemas.microsoft.com/office/drawing/2014/main" id="{DDB044FE-A212-AF9E-D33B-3847D2D555EE}"/>
                      </a:ext>
                    </a:extLst>
                  </p:cNvPr>
                  <p:cNvSpPr>
                    <a:spLocks noMove="1" noResize="1"/>
                  </p:cNvSpPr>
                  <p:nvPr/>
                </p:nvSpPr>
                <p:spPr>
                  <a:xfrm rot="16200004">
                    <a:off x="11045065" y="533296"/>
                    <a:ext cx="606320" cy="60632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1302493"/>
                      <a:gd name="f7" fmla="+- 0 0 -90"/>
                      <a:gd name="f8" fmla="*/ f3 1 1302493"/>
                      <a:gd name="f9" fmla="*/ f4 1 1302493"/>
                      <a:gd name="f10" fmla="val f5"/>
                      <a:gd name="f11" fmla="val f6"/>
                      <a:gd name="f12" fmla="*/ f7 f0 1"/>
                      <a:gd name="f13" fmla="+- f11 0 f10"/>
                      <a:gd name="f14" fmla="*/ f12 1 f2"/>
                      <a:gd name="f15" fmla="*/ f13 1 1302493"/>
                      <a:gd name="f16" fmla="*/ 0 f13 1"/>
                      <a:gd name="f17" fmla="*/ 1302493 f13 1"/>
                      <a:gd name="f18" fmla="+- f14 0 f1"/>
                      <a:gd name="f19" fmla="*/ f16 1 1302493"/>
                      <a:gd name="f20" fmla="*/ f17 1 1302493"/>
                      <a:gd name="f21" fmla="*/ f10 1 f15"/>
                      <a:gd name="f22" fmla="*/ f11 1 f15"/>
                      <a:gd name="f23" fmla="*/ f19 1 f15"/>
                      <a:gd name="f24" fmla="*/ f20 1 f15"/>
                      <a:gd name="f25" fmla="*/ f21 f8 1"/>
                      <a:gd name="f26" fmla="*/ f22 f8 1"/>
                      <a:gd name="f27" fmla="*/ f22 f9 1"/>
                      <a:gd name="f28" fmla="*/ f21 f9 1"/>
                      <a:gd name="f29" fmla="*/ f23 f8 1"/>
                      <a:gd name="f30" fmla="*/ f24 f9 1"/>
                      <a:gd name="f31" fmla="*/ f23 f9 1"/>
                      <a:gd name="f32" fmla="*/ f24 f8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18">
                        <a:pos x="f29" y="f30"/>
                      </a:cxn>
                      <a:cxn ang="f18">
                        <a:pos x="f29" y="f31"/>
                      </a:cxn>
                      <a:cxn ang="f18">
                        <a:pos x="f32" y="f31"/>
                      </a:cxn>
                    </a:cxnLst>
                    <a:rect l="f25" t="f28" r="f26" b="f27"/>
                    <a:pathLst>
                      <a:path w="1302493" h="1302493">
                        <a:moveTo>
                          <a:pt x="f5" y="f6"/>
                        </a:moveTo>
                        <a:lnTo>
                          <a:pt x="f5" y="f5"/>
                        </a:lnTo>
                        <a:lnTo>
                          <a:pt x="f6" y="f5"/>
                        </a:lnTo>
                      </a:path>
                    </a:pathLst>
                  </a:custGeom>
                  <a:noFill/>
                  <a:ln w="12701" cap="flat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ctr" anchorCtr="1" compatLnSpc="1">
                    <a:noAutofit/>
                  </a:bodyPr>
                  <a:lstStyle/>
                  <a:p>
                    <a:pPr marL="0" marR="0" lvl="0" indent="0" algn="ctr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FFFFFF"/>
                      </a:solidFill>
                      <a:uFillTx/>
                      <a:latin typeface="Avenir Next LT Pro"/>
                    </a:endParaRPr>
                  </a:p>
                </p:txBody>
              </p:sp>
            </p:grpSp>
            <p:grpSp>
              <p:nvGrpSpPr>
                <p:cNvPr id="39" name="Group 56">
                  <a:extLst>
                    <a:ext uri="{FF2B5EF4-FFF2-40B4-BE49-F238E27FC236}">
                      <a16:creationId xmlns:a16="http://schemas.microsoft.com/office/drawing/2014/main" id="{39E52EEC-8DE2-BE3C-D7F1-09A181633901}"/>
                    </a:ext>
                  </a:extLst>
                </p:cNvPr>
                <p:cNvGrpSpPr/>
                <p:nvPr/>
              </p:nvGrpSpPr>
              <p:grpSpPr>
                <a:xfrm>
                  <a:off x="9764240" y="444969"/>
                  <a:ext cx="2429806" cy="1521121"/>
                  <a:chOff x="9764240" y="444969"/>
                  <a:chExt cx="2429806" cy="1521121"/>
                </a:xfrm>
              </p:grpSpPr>
              <p:sp>
                <p:nvSpPr>
                  <p:cNvPr id="40" name="Freeform: Shape 57" hidden="1">
                    <a:extLst>
                      <a:ext uri="{FF2B5EF4-FFF2-40B4-BE49-F238E27FC236}">
                        <a16:creationId xmlns:a16="http://schemas.microsoft.com/office/drawing/2014/main" id="{8E025C87-C4A1-3DE6-E137-E9CDC6AA7345}"/>
                      </a:ext>
                    </a:extLst>
                  </p:cNvPr>
                  <p:cNvSpPr>
                    <a:spLocks noMove="1" noResize="1"/>
                  </p:cNvSpPr>
                  <p:nvPr/>
                </p:nvSpPr>
                <p:spPr>
                  <a:xfrm rot="2700006">
                    <a:off x="10215327" y="-6118"/>
                    <a:ext cx="892801" cy="1794976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892801"/>
                      <a:gd name="f7" fmla="val 1794975"/>
                      <a:gd name="f8" fmla="val 1434622"/>
                      <a:gd name="f9" fmla="val 845919"/>
                      <a:gd name="f10" fmla="val 1533379"/>
                      <a:gd name="f11" fmla="val 735106"/>
                      <a:gd name="f12" fmla="val 1711682"/>
                      <a:gd name="f13" fmla="val 584368"/>
                      <a:gd name="f14" fmla="val 1792418"/>
                      <a:gd name="f15" fmla="val 440820"/>
                      <a:gd name="f16" fmla="val 1794916"/>
                      <a:gd name="f17" fmla="val 420314"/>
                      <a:gd name="f18" fmla="val 1795273"/>
                      <a:gd name="f19" fmla="val 399954"/>
                      <a:gd name="f20" fmla="val 1794033"/>
                      <a:gd name="f21" fmla="val 379878"/>
                      <a:gd name="f22" fmla="val 1791253"/>
                      <a:gd name="f23" fmla="val -41718"/>
                      <a:gd name="f24" fmla="val 1732871"/>
                      <a:gd name="f25" fmla="val -338017"/>
                      <a:gd name="f26" fmla="val 995203"/>
                      <a:gd name="f27" fmla="val 763083"/>
                      <a:gd name="f28" fmla="val 100140"/>
                      <a:gd name="f29" fmla="+- 0 0 -90"/>
                      <a:gd name="f30" fmla="*/ f3 1 892801"/>
                      <a:gd name="f31" fmla="*/ f4 1 1794975"/>
                      <a:gd name="f32" fmla="val f5"/>
                      <a:gd name="f33" fmla="val f6"/>
                      <a:gd name="f34" fmla="val f7"/>
                      <a:gd name="f35" fmla="*/ f29 f0 1"/>
                      <a:gd name="f36" fmla="+- f34 0 f32"/>
                      <a:gd name="f37" fmla="+- f33 0 f32"/>
                      <a:gd name="f38" fmla="*/ f35 1 f2"/>
                      <a:gd name="f39" fmla="*/ f37 1 892801"/>
                      <a:gd name="f40" fmla="*/ f36 1 1794975"/>
                      <a:gd name="f41" fmla="*/ 892801 f37 1"/>
                      <a:gd name="f42" fmla="*/ 0 f36 1"/>
                      <a:gd name="f43" fmla="*/ 1434622 f36 1"/>
                      <a:gd name="f44" fmla="*/ 845919 f37 1"/>
                      <a:gd name="f45" fmla="*/ 1533379 f36 1"/>
                      <a:gd name="f46" fmla="*/ 440820 f37 1"/>
                      <a:gd name="f47" fmla="*/ 1794916 f36 1"/>
                      <a:gd name="f48" fmla="*/ 379878 f37 1"/>
                      <a:gd name="f49" fmla="*/ 1791253 f36 1"/>
                      <a:gd name="f50" fmla="*/ 763083 f37 1"/>
                      <a:gd name="f51" fmla="*/ 100140 f36 1"/>
                      <a:gd name="f52" fmla="+- f38 0 f1"/>
                      <a:gd name="f53" fmla="*/ f41 1 892801"/>
                      <a:gd name="f54" fmla="*/ f42 1 1794975"/>
                      <a:gd name="f55" fmla="*/ f43 1 1794975"/>
                      <a:gd name="f56" fmla="*/ f44 1 892801"/>
                      <a:gd name="f57" fmla="*/ f45 1 1794975"/>
                      <a:gd name="f58" fmla="*/ f46 1 892801"/>
                      <a:gd name="f59" fmla="*/ f47 1 1794975"/>
                      <a:gd name="f60" fmla="*/ f48 1 892801"/>
                      <a:gd name="f61" fmla="*/ f49 1 1794975"/>
                      <a:gd name="f62" fmla="*/ f50 1 892801"/>
                      <a:gd name="f63" fmla="*/ f51 1 1794975"/>
                      <a:gd name="f64" fmla="*/ f32 1 f39"/>
                      <a:gd name="f65" fmla="*/ f33 1 f39"/>
                      <a:gd name="f66" fmla="*/ f32 1 f40"/>
                      <a:gd name="f67" fmla="*/ f34 1 f40"/>
                      <a:gd name="f68" fmla="*/ f53 1 f39"/>
                      <a:gd name="f69" fmla="*/ f54 1 f40"/>
                      <a:gd name="f70" fmla="*/ f55 1 f40"/>
                      <a:gd name="f71" fmla="*/ f56 1 f39"/>
                      <a:gd name="f72" fmla="*/ f57 1 f40"/>
                      <a:gd name="f73" fmla="*/ f58 1 f39"/>
                      <a:gd name="f74" fmla="*/ f59 1 f40"/>
                      <a:gd name="f75" fmla="*/ f60 1 f39"/>
                      <a:gd name="f76" fmla="*/ f61 1 f40"/>
                      <a:gd name="f77" fmla="*/ f62 1 f39"/>
                      <a:gd name="f78" fmla="*/ f63 1 f40"/>
                      <a:gd name="f79" fmla="*/ f64 f30 1"/>
                      <a:gd name="f80" fmla="*/ f65 f30 1"/>
                      <a:gd name="f81" fmla="*/ f67 f31 1"/>
                      <a:gd name="f82" fmla="*/ f66 f31 1"/>
                      <a:gd name="f83" fmla="*/ f68 f30 1"/>
                      <a:gd name="f84" fmla="*/ f69 f31 1"/>
                      <a:gd name="f85" fmla="*/ f70 f31 1"/>
                      <a:gd name="f86" fmla="*/ f71 f30 1"/>
                      <a:gd name="f87" fmla="*/ f72 f31 1"/>
                      <a:gd name="f88" fmla="*/ f73 f30 1"/>
                      <a:gd name="f89" fmla="*/ f74 f31 1"/>
                      <a:gd name="f90" fmla="*/ f75 f30 1"/>
                      <a:gd name="f91" fmla="*/ f76 f31 1"/>
                      <a:gd name="f92" fmla="*/ f77 f30 1"/>
                      <a:gd name="f93" fmla="*/ f78 f31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52">
                        <a:pos x="f83" y="f84"/>
                      </a:cxn>
                      <a:cxn ang="f52">
                        <a:pos x="f83" y="f85"/>
                      </a:cxn>
                      <a:cxn ang="f52">
                        <a:pos x="f86" y="f87"/>
                      </a:cxn>
                      <a:cxn ang="f52">
                        <a:pos x="f88" y="f89"/>
                      </a:cxn>
                      <a:cxn ang="f52">
                        <a:pos x="f90" y="f91"/>
                      </a:cxn>
                      <a:cxn ang="f52">
                        <a:pos x="f92" y="f93"/>
                      </a:cxn>
                      <a:cxn ang="f52">
                        <a:pos x="f83" y="f84"/>
                      </a:cxn>
                    </a:cxnLst>
                    <a:rect l="f79" t="f82" r="f80" b="f81"/>
                    <a:pathLst>
                      <a:path w="892801" h="1794975">
                        <a:moveTo>
                          <a:pt x="f6" y="f5"/>
                        </a:moveTo>
                        <a:lnTo>
                          <a:pt x="f6" y="f8"/>
                        </a:lnTo>
                        <a:lnTo>
                          <a:pt x="f9" y="f10"/>
                        </a:lnTo>
                        <a:cubicBezTo>
                          <a:pt x="f11" y="f12"/>
                          <a:pt x="f13" y="f14"/>
                          <a:pt x="f15" y="f16"/>
                        </a:cubicBezTo>
                        <a:cubicBezTo>
                          <a:pt x="f17" y="f18"/>
                          <a:pt x="f19" y="f20"/>
                          <a:pt x="f21" y="f22"/>
                        </a:cubicBezTo>
                        <a:cubicBezTo>
                          <a:pt x="f23" y="f24"/>
                          <a:pt x="f25" y="f26"/>
                          <a:pt x="f27" y="f28"/>
                        </a:cubicBezTo>
                        <a:lnTo>
                          <a:pt x="f6" y="f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/>
                  </a:gradFill>
                  <a:ln cap="flat">
                    <a:noFill/>
                    <a:prstDash val="solid"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41" name="Freeform: Shape 58" hidden="1">
                    <a:extLst>
                      <a:ext uri="{FF2B5EF4-FFF2-40B4-BE49-F238E27FC236}">
                        <a16:creationId xmlns:a16="http://schemas.microsoft.com/office/drawing/2014/main" id="{1F090D0B-EE53-408A-A239-949367637F12}"/>
                      </a:ext>
                    </a:extLst>
                  </p:cNvPr>
                  <p:cNvSpPr>
                    <a:spLocks noMove="1" noResize="1"/>
                  </p:cNvSpPr>
                  <p:nvPr/>
                </p:nvSpPr>
                <p:spPr>
                  <a:xfrm rot="2700006">
                    <a:off x="10849892" y="621937"/>
                    <a:ext cx="893185" cy="1795122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893183"/>
                      <a:gd name="f7" fmla="val 1795123"/>
                      <a:gd name="f8" fmla="val 191"/>
                      <a:gd name="f9" fmla="val 130101"/>
                      <a:gd name="f10" fmla="val 100288"/>
                      <a:gd name="f11" fmla="val 1231201"/>
                      <a:gd name="f12" fmla="val 995351"/>
                      <a:gd name="f13" fmla="val 934902"/>
                      <a:gd name="f14" fmla="val 1733019"/>
                      <a:gd name="f15" fmla="val 513306"/>
                      <a:gd name="f16" fmla="val 1791401"/>
                      <a:gd name="f17" fmla="val 352699"/>
                      <a:gd name="f18" fmla="val 1813642"/>
                      <a:gd name="f19" fmla="val 173909"/>
                      <a:gd name="f20" fmla="val 1737302"/>
                      <a:gd name="f21" fmla="val 47265"/>
                      <a:gd name="f22" fmla="val 1533527"/>
                      <a:gd name="f23" fmla="val 192"/>
                      <a:gd name="f24" fmla="val 1434367"/>
                      <a:gd name="f25" fmla="val 1438981"/>
                      <a:gd name="f26" fmla="val 1439386"/>
                      <a:gd name="f27" fmla="val 4764"/>
                      <a:gd name="f28" fmla="val 4616"/>
                      <a:gd name="f29" fmla="+- 0 0 -90"/>
                      <a:gd name="f30" fmla="*/ f3 1 893183"/>
                      <a:gd name="f31" fmla="*/ f4 1 1795123"/>
                      <a:gd name="f32" fmla="val f5"/>
                      <a:gd name="f33" fmla="val f6"/>
                      <a:gd name="f34" fmla="val f7"/>
                      <a:gd name="f35" fmla="*/ f29 f0 1"/>
                      <a:gd name="f36" fmla="+- f34 0 f32"/>
                      <a:gd name="f37" fmla="+- f33 0 f32"/>
                      <a:gd name="f38" fmla="*/ f35 1 f2"/>
                      <a:gd name="f39" fmla="*/ f37 1 893183"/>
                      <a:gd name="f40" fmla="*/ f36 1 1795123"/>
                      <a:gd name="f41" fmla="*/ 191 f37 1"/>
                      <a:gd name="f42" fmla="*/ 0 f36 1"/>
                      <a:gd name="f43" fmla="*/ 130101 f37 1"/>
                      <a:gd name="f44" fmla="*/ 100288 f36 1"/>
                      <a:gd name="f45" fmla="*/ 513306 f37 1"/>
                      <a:gd name="f46" fmla="*/ 1791401 f36 1"/>
                      <a:gd name="f47" fmla="*/ 47265 f37 1"/>
                      <a:gd name="f48" fmla="*/ 1533527 f36 1"/>
                      <a:gd name="f49" fmla="*/ 192 f37 1"/>
                      <a:gd name="f50" fmla="*/ 1434367 f36 1"/>
                      <a:gd name="f51" fmla="*/ 1438981 f36 1"/>
                      <a:gd name="f52" fmla="*/ 0 f37 1"/>
                      <a:gd name="f53" fmla="*/ 1439386 f36 1"/>
                      <a:gd name="f54" fmla="*/ 4764 f36 1"/>
                      <a:gd name="f55" fmla="*/ 4616 f36 1"/>
                      <a:gd name="f56" fmla="+- f38 0 f1"/>
                      <a:gd name="f57" fmla="*/ f41 1 893183"/>
                      <a:gd name="f58" fmla="*/ f42 1 1795123"/>
                      <a:gd name="f59" fmla="*/ f43 1 893183"/>
                      <a:gd name="f60" fmla="*/ f44 1 1795123"/>
                      <a:gd name="f61" fmla="*/ f45 1 893183"/>
                      <a:gd name="f62" fmla="*/ f46 1 1795123"/>
                      <a:gd name="f63" fmla="*/ f47 1 893183"/>
                      <a:gd name="f64" fmla="*/ f48 1 1795123"/>
                      <a:gd name="f65" fmla="*/ f49 1 893183"/>
                      <a:gd name="f66" fmla="*/ f50 1 1795123"/>
                      <a:gd name="f67" fmla="*/ f51 1 1795123"/>
                      <a:gd name="f68" fmla="*/ f52 1 893183"/>
                      <a:gd name="f69" fmla="*/ f53 1 1795123"/>
                      <a:gd name="f70" fmla="*/ f54 1 1795123"/>
                      <a:gd name="f71" fmla="*/ f55 1 1795123"/>
                      <a:gd name="f72" fmla="*/ f32 1 f39"/>
                      <a:gd name="f73" fmla="*/ f33 1 f39"/>
                      <a:gd name="f74" fmla="*/ f32 1 f40"/>
                      <a:gd name="f75" fmla="*/ f34 1 f40"/>
                      <a:gd name="f76" fmla="*/ f57 1 f39"/>
                      <a:gd name="f77" fmla="*/ f58 1 f40"/>
                      <a:gd name="f78" fmla="*/ f59 1 f39"/>
                      <a:gd name="f79" fmla="*/ f60 1 f40"/>
                      <a:gd name="f80" fmla="*/ f61 1 f39"/>
                      <a:gd name="f81" fmla="*/ f62 1 f40"/>
                      <a:gd name="f82" fmla="*/ f63 1 f39"/>
                      <a:gd name="f83" fmla="*/ f64 1 f40"/>
                      <a:gd name="f84" fmla="*/ f65 1 f39"/>
                      <a:gd name="f85" fmla="*/ f66 1 f40"/>
                      <a:gd name="f86" fmla="*/ f67 1 f40"/>
                      <a:gd name="f87" fmla="*/ f68 1 f39"/>
                      <a:gd name="f88" fmla="*/ f69 1 f40"/>
                      <a:gd name="f89" fmla="*/ f70 1 f40"/>
                      <a:gd name="f90" fmla="*/ f71 1 f40"/>
                      <a:gd name="f91" fmla="*/ f72 f30 1"/>
                      <a:gd name="f92" fmla="*/ f73 f30 1"/>
                      <a:gd name="f93" fmla="*/ f75 f31 1"/>
                      <a:gd name="f94" fmla="*/ f74 f31 1"/>
                      <a:gd name="f95" fmla="*/ f76 f30 1"/>
                      <a:gd name="f96" fmla="*/ f77 f31 1"/>
                      <a:gd name="f97" fmla="*/ f78 f30 1"/>
                      <a:gd name="f98" fmla="*/ f79 f31 1"/>
                      <a:gd name="f99" fmla="*/ f80 f30 1"/>
                      <a:gd name="f100" fmla="*/ f81 f31 1"/>
                      <a:gd name="f101" fmla="*/ f82 f30 1"/>
                      <a:gd name="f102" fmla="*/ f83 f31 1"/>
                      <a:gd name="f103" fmla="*/ f84 f30 1"/>
                      <a:gd name="f104" fmla="*/ f85 f31 1"/>
                      <a:gd name="f105" fmla="*/ f86 f31 1"/>
                      <a:gd name="f106" fmla="*/ f87 f30 1"/>
                      <a:gd name="f107" fmla="*/ f88 f31 1"/>
                      <a:gd name="f108" fmla="*/ f89 f31 1"/>
                      <a:gd name="f109" fmla="*/ f90 f31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56">
                        <a:pos x="f95" y="f96"/>
                      </a:cxn>
                      <a:cxn ang="f56">
                        <a:pos x="f97" y="f98"/>
                      </a:cxn>
                      <a:cxn ang="f56">
                        <a:pos x="f99" y="f100"/>
                      </a:cxn>
                      <a:cxn ang="f56">
                        <a:pos x="f101" y="f102"/>
                      </a:cxn>
                      <a:cxn ang="f56">
                        <a:pos x="f103" y="f104"/>
                      </a:cxn>
                      <a:cxn ang="f56">
                        <a:pos x="f103" y="f105"/>
                      </a:cxn>
                      <a:cxn ang="f56">
                        <a:pos x="f106" y="f107"/>
                      </a:cxn>
                      <a:cxn ang="f56">
                        <a:pos x="f106" y="f108"/>
                      </a:cxn>
                      <a:cxn ang="f56">
                        <a:pos x="f95" y="f109"/>
                      </a:cxn>
                      <a:cxn ang="f56">
                        <a:pos x="f95" y="f96"/>
                      </a:cxn>
                    </a:cxnLst>
                    <a:rect l="f91" t="f94" r="f92" b="f93"/>
                    <a:pathLst>
                      <a:path w="893183" h="1795123">
                        <a:moveTo>
                          <a:pt x="f8" y="f5"/>
                        </a:moveTo>
                        <a:lnTo>
                          <a:pt x="f9" y="f10"/>
                        </a:lnTo>
                        <a:cubicBezTo>
                          <a:pt x="f11" y="f12"/>
                          <a:pt x="f13" y="f14"/>
                          <a:pt x="f15" y="f16"/>
                        </a:cubicBezTo>
                        <a:cubicBezTo>
                          <a:pt x="f17" y="f18"/>
                          <a:pt x="f19" y="f20"/>
                          <a:pt x="f21" y="f22"/>
                        </a:cubicBezTo>
                        <a:lnTo>
                          <a:pt x="f23" y="f24"/>
                        </a:lnTo>
                        <a:lnTo>
                          <a:pt x="f23" y="f25"/>
                        </a:lnTo>
                        <a:lnTo>
                          <a:pt x="f5" y="f26"/>
                        </a:lnTo>
                        <a:lnTo>
                          <a:pt x="f5" y="f27"/>
                        </a:lnTo>
                        <a:lnTo>
                          <a:pt x="f8" y="f28"/>
                        </a:lnTo>
                        <a:lnTo>
                          <a:pt x="f8" y="f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/>
                  </a:gradFill>
                  <a:ln cap="flat">
                    <a:noFill/>
                    <a:prstDash val="solid"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</p:grpSp>
          </p:grpSp>
          <p:grpSp>
            <p:nvGrpSpPr>
              <p:cNvPr id="42" name="Group 50">
                <a:extLst>
                  <a:ext uri="{FF2B5EF4-FFF2-40B4-BE49-F238E27FC236}">
                    <a16:creationId xmlns:a16="http://schemas.microsoft.com/office/drawing/2014/main" id="{FF34F553-D121-D706-4E7A-D1BBB08BE7D9}"/>
                  </a:ext>
                </a:extLst>
              </p:cNvPr>
              <p:cNvGrpSpPr/>
              <p:nvPr/>
            </p:nvGrpSpPr>
            <p:grpSpPr>
              <a:xfrm>
                <a:off x="9785908" y="2531964"/>
                <a:ext cx="1862139" cy="633415"/>
                <a:chOff x="9785908" y="2531964"/>
                <a:chExt cx="1862139" cy="633415"/>
              </a:xfrm>
            </p:grpSpPr>
            <p:grpSp>
              <p:nvGrpSpPr>
                <p:cNvPr id="43" name="Group 51">
                  <a:extLst>
                    <a:ext uri="{FF2B5EF4-FFF2-40B4-BE49-F238E27FC236}">
                      <a16:creationId xmlns:a16="http://schemas.microsoft.com/office/drawing/2014/main" id="{944CB169-45B4-7EC9-C80A-45A021C1E494}"/>
                    </a:ext>
                  </a:extLst>
                </p:cNvPr>
                <p:cNvGrpSpPr/>
                <p:nvPr/>
              </p:nvGrpSpPr>
              <p:grpSpPr>
                <a:xfrm>
                  <a:off x="10228816" y="2531964"/>
                  <a:ext cx="1419221" cy="633415"/>
                  <a:chOff x="10228816" y="2531964"/>
                  <a:chExt cx="1419221" cy="633415"/>
                </a:xfrm>
              </p:grpSpPr>
              <p:sp>
                <p:nvSpPr>
                  <p:cNvPr id="44" name="Freeform 68" hidden="1">
                    <a:extLst>
                      <a:ext uri="{FF2B5EF4-FFF2-40B4-BE49-F238E27FC236}">
                        <a16:creationId xmlns:a16="http://schemas.microsoft.com/office/drawing/2014/main" id="{AE5378F9-E309-ED81-E75B-E022B3ED518C}"/>
                      </a:ext>
                    </a:extLst>
                  </p:cNvPr>
                  <p:cNvSpPr>
                    <a:spLocks noMove="1" noResize="1"/>
                  </p:cNvSpPr>
                  <p:nvPr/>
                </p:nvSpPr>
                <p:spPr>
                  <a:xfrm rot="5400013">
                    <a:off x="10778882" y="1981898"/>
                    <a:ext cx="319089" cy="1419221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67"/>
                      <a:gd name="f7" fmla="val 298"/>
                      <a:gd name="f8" fmla="val 149"/>
                      <a:gd name="f9" fmla="val 208"/>
                      <a:gd name="f10" fmla="val 26"/>
                      <a:gd name="f11" fmla="val 261"/>
                      <a:gd name="f12" fmla="val 36"/>
                      <a:gd name="f13" fmla="val 89"/>
                      <a:gd name="f14" fmla="+- 0 0 -90"/>
                      <a:gd name="f15" fmla="*/ f3 1 67"/>
                      <a:gd name="f16" fmla="*/ f4 1 298"/>
                      <a:gd name="f17" fmla="val f5"/>
                      <a:gd name="f18" fmla="val f6"/>
                      <a:gd name="f19" fmla="val f7"/>
                      <a:gd name="f20" fmla="*/ f14 f0 1"/>
                      <a:gd name="f21" fmla="+- f19 0 f17"/>
                      <a:gd name="f22" fmla="+- f18 0 f17"/>
                      <a:gd name="f23" fmla="*/ f20 1 f2"/>
                      <a:gd name="f24" fmla="*/ f22 1 67"/>
                      <a:gd name="f25" fmla="*/ f21 1 298"/>
                      <a:gd name="f26" fmla="*/ 0 f22 1"/>
                      <a:gd name="f27" fmla="*/ 149 f21 1"/>
                      <a:gd name="f28" fmla="*/ 67 f22 1"/>
                      <a:gd name="f29" fmla="*/ 298 f21 1"/>
                      <a:gd name="f30" fmla="*/ 0 f21 1"/>
                      <a:gd name="f31" fmla="+- f23 0 f1"/>
                      <a:gd name="f32" fmla="*/ f26 1 67"/>
                      <a:gd name="f33" fmla="*/ f27 1 298"/>
                      <a:gd name="f34" fmla="*/ f28 1 67"/>
                      <a:gd name="f35" fmla="*/ f29 1 298"/>
                      <a:gd name="f36" fmla="*/ f30 1 298"/>
                      <a:gd name="f37" fmla="*/ 0 1 f24"/>
                      <a:gd name="f38" fmla="*/ f18 1 f24"/>
                      <a:gd name="f39" fmla="*/ 0 1 f25"/>
                      <a:gd name="f40" fmla="*/ f19 1 f25"/>
                      <a:gd name="f41" fmla="*/ f32 1 f24"/>
                      <a:gd name="f42" fmla="*/ f33 1 f25"/>
                      <a:gd name="f43" fmla="*/ f34 1 f24"/>
                      <a:gd name="f44" fmla="*/ f35 1 f25"/>
                      <a:gd name="f45" fmla="*/ f36 1 f25"/>
                      <a:gd name="f46" fmla="*/ f37 f15 1"/>
                      <a:gd name="f47" fmla="*/ f38 f15 1"/>
                      <a:gd name="f48" fmla="*/ f40 f16 1"/>
                      <a:gd name="f49" fmla="*/ f39 f16 1"/>
                      <a:gd name="f50" fmla="*/ f41 f15 1"/>
                      <a:gd name="f51" fmla="*/ f42 f16 1"/>
                      <a:gd name="f52" fmla="*/ f43 f15 1"/>
                      <a:gd name="f53" fmla="*/ f44 f16 1"/>
                      <a:gd name="f54" fmla="*/ f45 f1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31">
                        <a:pos x="f50" y="f51"/>
                      </a:cxn>
                      <a:cxn ang="f31">
                        <a:pos x="f52" y="f53"/>
                      </a:cxn>
                      <a:cxn ang="f31">
                        <a:pos x="f52" y="f54"/>
                      </a:cxn>
                      <a:cxn ang="f31">
                        <a:pos x="f50" y="f51"/>
                      </a:cxn>
                    </a:cxnLst>
                    <a:rect l="f46" t="f49" r="f47" b="f48"/>
                    <a:pathLst>
                      <a:path w="67" h="298">
                        <a:moveTo>
                          <a:pt x="f5" y="f8"/>
                        </a:moveTo>
                        <a:cubicBezTo>
                          <a:pt x="f5" y="f9"/>
                          <a:pt x="f10" y="f11"/>
                          <a:pt x="f6" y="f7"/>
                        </a:cubicBezTo>
                        <a:cubicBezTo>
                          <a:pt x="f6" y="f5"/>
                          <a:pt x="f6" y="f5"/>
                          <a:pt x="f6" y="f5"/>
                        </a:cubicBezTo>
                        <a:cubicBezTo>
                          <a:pt x="f10" y="f12"/>
                          <a:pt x="f5" y="f13"/>
                          <a:pt x="f5" y="f8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/>
                  </a:gradFill>
                  <a:ln cap="flat">
                    <a:noFill/>
                    <a:prstDash val="solid"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45" name="Freeform 69" hidden="1">
                    <a:extLst>
                      <a:ext uri="{FF2B5EF4-FFF2-40B4-BE49-F238E27FC236}">
                        <a16:creationId xmlns:a16="http://schemas.microsoft.com/office/drawing/2014/main" id="{08412A5A-4D71-3FE0-CC52-9C06764B53CD}"/>
                      </a:ext>
                    </a:extLst>
                  </p:cNvPr>
                  <p:cNvSpPr>
                    <a:spLocks noMove="1" noResize="1"/>
                  </p:cNvSpPr>
                  <p:nvPr/>
                </p:nvSpPr>
                <p:spPr>
                  <a:xfrm rot="5400013">
                    <a:off x="10781264" y="2298606"/>
                    <a:ext cx="314325" cy="1419221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66"/>
                      <a:gd name="f7" fmla="val 298"/>
                      <a:gd name="f8" fmla="val 41"/>
                      <a:gd name="f9" fmla="val 261"/>
                      <a:gd name="f10" fmla="val 208"/>
                      <a:gd name="f11" fmla="val 149"/>
                      <a:gd name="f12" fmla="val 89"/>
                      <a:gd name="f13" fmla="val 36"/>
                      <a:gd name="f14" fmla="+- 0 0 -90"/>
                      <a:gd name="f15" fmla="*/ f3 1 66"/>
                      <a:gd name="f16" fmla="*/ f4 1 298"/>
                      <a:gd name="f17" fmla="val f5"/>
                      <a:gd name="f18" fmla="val f6"/>
                      <a:gd name="f19" fmla="val f7"/>
                      <a:gd name="f20" fmla="*/ f14 f0 1"/>
                      <a:gd name="f21" fmla="+- f19 0 f17"/>
                      <a:gd name="f22" fmla="+- f18 0 f17"/>
                      <a:gd name="f23" fmla="*/ f20 1 f2"/>
                      <a:gd name="f24" fmla="*/ f22 1 66"/>
                      <a:gd name="f25" fmla="*/ f21 1 298"/>
                      <a:gd name="f26" fmla="*/ 0 f22 1"/>
                      <a:gd name="f27" fmla="*/ 0 f21 1"/>
                      <a:gd name="f28" fmla="*/ 298 f21 1"/>
                      <a:gd name="f29" fmla="*/ 66 f22 1"/>
                      <a:gd name="f30" fmla="*/ 149 f21 1"/>
                      <a:gd name="f31" fmla="+- f23 0 f1"/>
                      <a:gd name="f32" fmla="*/ f26 1 66"/>
                      <a:gd name="f33" fmla="*/ f27 1 298"/>
                      <a:gd name="f34" fmla="*/ f28 1 298"/>
                      <a:gd name="f35" fmla="*/ f29 1 66"/>
                      <a:gd name="f36" fmla="*/ f30 1 298"/>
                      <a:gd name="f37" fmla="*/ 0 1 f24"/>
                      <a:gd name="f38" fmla="*/ f18 1 f24"/>
                      <a:gd name="f39" fmla="*/ 0 1 f25"/>
                      <a:gd name="f40" fmla="*/ f19 1 f25"/>
                      <a:gd name="f41" fmla="*/ f32 1 f24"/>
                      <a:gd name="f42" fmla="*/ f33 1 f25"/>
                      <a:gd name="f43" fmla="*/ f34 1 f25"/>
                      <a:gd name="f44" fmla="*/ f35 1 f24"/>
                      <a:gd name="f45" fmla="*/ f36 1 f25"/>
                      <a:gd name="f46" fmla="*/ f37 f15 1"/>
                      <a:gd name="f47" fmla="*/ f38 f15 1"/>
                      <a:gd name="f48" fmla="*/ f40 f16 1"/>
                      <a:gd name="f49" fmla="*/ f39 f16 1"/>
                      <a:gd name="f50" fmla="*/ f41 f15 1"/>
                      <a:gd name="f51" fmla="*/ f42 f16 1"/>
                      <a:gd name="f52" fmla="*/ f43 f16 1"/>
                      <a:gd name="f53" fmla="*/ f44 f15 1"/>
                      <a:gd name="f54" fmla="*/ f45 f1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31">
                        <a:pos x="f50" y="f51"/>
                      </a:cxn>
                      <a:cxn ang="f31">
                        <a:pos x="f50" y="f52"/>
                      </a:cxn>
                      <a:cxn ang="f31">
                        <a:pos x="f53" y="f54"/>
                      </a:cxn>
                      <a:cxn ang="f31">
                        <a:pos x="f50" y="f51"/>
                      </a:cxn>
                    </a:cxnLst>
                    <a:rect l="f46" t="f49" r="f47" b="f48"/>
                    <a:pathLst>
                      <a:path w="66" h="298">
                        <a:moveTo>
                          <a:pt x="f5" y="f5"/>
                        </a:moveTo>
                        <a:cubicBezTo>
                          <a:pt x="f5" y="f7"/>
                          <a:pt x="f5" y="f7"/>
                          <a:pt x="f5" y="f7"/>
                        </a:cubicBezTo>
                        <a:cubicBezTo>
                          <a:pt x="f8" y="f9"/>
                          <a:pt x="f6" y="f10"/>
                          <a:pt x="f6" y="f11"/>
                        </a:cubicBezTo>
                        <a:cubicBezTo>
                          <a:pt x="f6" y="f12"/>
                          <a:pt x="f8" y="f13"/>
                          <a:pt x="f5" y="f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/>
                  </a:gradFill>
                  <a:ln cap="flat">
                    <a:noFill/>
                    <a:prstDash val="solid"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</p:grpSp>
            <p:sp>
              <p:nvSpPr>
                <p:cNvPr id="46" name="Line 70" hidden="1">
                  <a:extLst>
                    <a:ext uri="{FF2B5EF4-FFF2-40B4-BE49-F238E27FC236}">
                      <a16:creationId xmlns:a16="http://schemas.microsoft.com/office/drawing/2014/main" id="{18DB1580-F43A-B303-2878-FA1761BB31FE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5399996" flipV="1">
                  <a:off x="10716978" y="1919984"/>
                  <a:ext cx="0" cy="186213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val f6"/>
                    <a:gd name="f13" fmla="*/ f7 f0 1"/>
                    <a:gd name="f14" fmla="*/ f8 f0 1"/>
                    <a:gd name="f15" fmla="?: f9 f3 1"/>
                    <a:gd name="f16" fmla="?: f10 f4 1"/>
                    <a:gd name="f17" fmla="?: f11 f5 1"/>
                    <a:gd name="f18" fmla="*/ f13 1 f2"/>
                    <a:gd name="f19" fmla="*/ f14 1 f2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8 0 f1"/>
                    <a:gd name="f25" fmla="+- f19 0 f1"/>
                    <a:gd name="f26" fmla="min f21 f20"/>
                    <a:gd name="f27" fmla="*/ f22 1 f17"/>
                    <a:gd name="f28" fmla="*/ f23 1 f17"/>
                    <a:gd name="f29" fmla="val f27"/>
                    <a:gd name="f30" fmla="val f28"/>
                    <a:gd name="f31" fmla="*/ f6 f26 1"/>
                    <a:gd name="f32" fmla="*/ f27 f26 1"/>
                    <a:gd name="f33" fmla="*/ f28 f26 1"/>
                    <a:gd name="f34" fmla="*/ f12 f26 1"/>
                    <a:gd name="f35" fmla="*/ f29 f26 1"/>
                    <a:gd name="f36" fmla="*/ f30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34" y="f34"/>
                    </a:cxn>
                    <a:cxn ang="f25">
                      <a:pos x="f35" y="f36"/>
                    </a:cxn>
                  </a:cxnLst>
                  <a:rect l="f31" t="f31" r="f32" b="f33"/>
                  <a:pathLst>
                    <a:path>
                      <a:moveTo>
                        <a:pt x="f34" y="f34"/>
                      </a:moveTo>
                      <a:lnTo>
                        <a:pt x="f35" y="f36"/>
                      </a:lnTo>
                    </a:path>
                  </a:pathLst>
                </a:custGeom>
                <a:noFill/>
                <a:ln w="12701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</p:grpSp>
        </p:grpSp>
        <p:grpSp>
          <p:nvGrpSpPr>
            <p:cNvPr id="47" name="Group 8">
              <a:extLst>
                <a:ext uri="{FF2B5EF4-FFF2-40B4-BE49-F238E27FC236}">
                  <a16:creationId xmlns:a16="http://schemas.microsoft.com/office/drawing/2014/main" id="{FAFF50A1-599F-D565-C6E7-DDDE3A46A4B8}"/>
                </a:ext>
              </a:extLst>
            </p:cNvPr>
            <p:cNvGrpSpPr/>
            <p:nvPr/>
          </p:nvGrpSpPr>
          <p:grpSpPr>
            <a:xfrm>
              <a:off x="6153976" y="229359"/>
              <a:ext cx="3838578" cy="6607262"/>
              <a:chOff x="6153976" y="229359"/>
              <a:chExt cx="3838578" cy="6607262"/>
            </a:xfrm>
          </p:grpSpPr>
          <p:sp>
            <p:nvSpPr>
              <p:cNvPr id="48" name="Oval 9" hidden="1">
                <a:extLst>
                  <a:ext uri="{FF2B5EF4-FFF2-40B4-BE49-F238E27FC236}">
                    <a16:creationId xmlns:a16="http://schemas.microsoft.com/office/drawing/2014/main" id="{8417069F-7EC8-FCED-A17C-B5E24332C4C0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>
                <a:off x="6657572" y="534247"/>
                <a:ext cx="340412" cy="340412"/>
              </a:xfrm>
              <a:custGeom>
                <a:avLst/>
                <a:gdLst>
                  <a:gd name="f0" fmla="val 21600000"/>
                  <a:gd name="f1" fmla="val 10800000"/>
                  <a:gd name="f2" fmla="val 5400000"/>
                  <a:gd name="f3" fmla="val 180"/>
                  <a:gd name="f4" fmla="val w"/>
                  <a:gd name="f5" fmla="val h"/>
                  <a:gd name="f6" fmla="val ss"/>
                  <a:gd name="f7" fmla="val 0"/>
                  <a:gd name="f8" fmla="*/ 5419351 1 1725033"/>
                  <a:gd name="f9" fmla="+- 0 0 -360"/>
                  <a:gd name="f10" fmla="+- 0 0 -180"/>
                  <a:gd name="f11" fmla="abs f4"/>
                  <a:gd name="f12" fmla="abs f5"/>
                  <a:gd name="f13" fmla="abs f6"/>
                  <a:gd name="f14" fmla="val f7"/>
                  <a:gd name="f15" fmla="+- 2700000 f2 0"/>
                  <a:gd name="f16" fmla="*/ f9 f1 1"/>
                  <a:gd name="f17" fmla="*/ f10 f1 1"/>
                  <a:gd name="f18" fmla="?: f11 f4 1"/>
                  <a:gd name="f19" fmla="?: f12 f5 1"/>
                  <a:gd name="f20" fmla="?: f13 f6 1"/>
                  <a:gd name="f21" fmla="*/ f15 f8 1"/>
                  <a:gd name="f22" fmla="*/ f16 1 f3"/>
                  <a:gd name="f23" fmla="*/ f17 1 f3"/>
                  <a:gd name="f24" fmla="*/ f18 1 21600"/>
                  <a:gd name="f25" fmla="*/ f19 1 21600"/>
                  <a:gd name="f26" fmla="*/ 21600 f18 1"/>
                  <a:gd name="f27" fmla="*/ 21600 f19 1"/>
                  <a:gd name="f28" fmla="*/ f21 1 f1"/>
                  <a:gd name="f29" fmla="+- f22 0 f2"/>
                  <a:gd name="f30" fmla="+- f23 0 f2"/>
                  <a:gd name="f31" fmla="min f25 f24"/>
                  <a:gd name="f32" fmla="*/ f26 1 f20"/>
                  <a:gd name="f33" fmla="*/ f27 1 f20"/>
                  <a:gd name="f34" fmla="+- 0 0 f28"/>
                  <a:gd name="f35" fmla="val f32"/>
                  <a:gd name="f36" fmla="val f33"/>
                  <a:gd name="f37" fmla="+- 0 0 f34"/>
                  <a:gd name="f38" fmla="*/ f14 f31 1"/>
                  <a:gd name="f39" fmla="+- f36 0 f14"/>
                  <a:gd name="f40" fmla="+- f35 0 f14"/>
                  <a:gd name="f41" fmla="*/ f37 f1 1"/>
                  <a:gd name="f42" fmla="*/ f39 1 2"/>
                  <a:gd name="f43" fmla="*/ f40 1 2"/>
                  <a:gd name="f44" fmla="*/ f41 1 f8"/>
                  <a:gd name="f45" fmla="+- f14 f42 0"/>
                  <a:gd name="f46" fmla="+- f14 f43 0"/>
                  <a:gd name="f47" fmla="+- f44 0 f2"/>
                  <a:gd name="f48" fmla="*/ f43 f31 1"/>
                  <a:gd name="f49" fmla="*/ f42 f31 1"/>
                  <a:gd name="f50" fmla="cos 1 f47"/>
                  <a:gd name="f51" fmla="sin 1 f47"/>
                  <a:gd name="f52" fmla="*/ f45 f31 1"/>
                  <a:gd name="f53" fmla="+- 0 0 f50"/>
                  <a:gd name="f54" fmla="+- 0 0 f51"/>
                  <a:gd name="f55" fmla="+- 0 0 f53"/>
                  <a:gd name="f56" fmla="+- 0 0 f54"/>
                  <a:gd name="f57" fmla="*/ f55 f43 1"/>
                  <a:gd name="f58" fmla="*/ f56 f42 1"/>
                  <a:gd name="f59" fmla="+- f46 0 f57"/>
                  <a:gd name="f60" fmla="+- f46 f57 0"/>
                  <a:gd name="f61" fmla="+- f45 0 f58"/>
                  <a:gd name="f62" fmla="+- f45 f58 0"/>
                  <a:gd name="f63" fmla="*/ f59 f31 1"/>
                  <a:gd name="f64" fmla="*/ f61 f31 1"/>
                  <a:gd name="f65" fmla="*/ f60 f31 1"/>
                  <a:gd name="f66" fmla="*/ f62 f3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63" y="f64"/>
                  </a:cxn>
                  <a:cxn ang="f30">
                    <a:pos x="f63" y="f66"/>
                  </a:cxn>
                  <a:cxn ang="f30">
                    <a:pos x="f65" y="f66"/>
                  </a:cxn>
                  <a:cxn ang="f29">
                    <a:pos x="f65" y="f64"/>
                  </a:cxn>
                </a:cxnLst>
                <a:rect l="f63" t="f64" r="f65" b="f66"/>
                <a:pathLst>
                  <a:path>
                    <a:moveTo>
                      <a:pt x="f38" y="f52"/>
                    </a:moveTo>
                    <a:arcTo wR="f48" hR="f49" stAng="f1" swAng="f0"/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grpSp>
            <p:nvGrpSpPr>
              <p:cNvPr id="49" name="Group 10">
                <a:extLst>
                  <a:ext uri="{FF2B5EF4-FFF2-40B4-BE49-F238E27FC236}">
                    <a16:creationId xmlns:a16="http://schemas.microsoft.com/office/drawing/2014/main" id="{DEA46777-14E2-7D89-47E8-7484DA472A5C}"/>
                  </a:ext>
                </a:extLst>
              </p:cNvPr>
              <p:cNvGrpSpPr/>
              <p:nvPr/>
            </p:nvGrpSpPr>
            <p:grpSpPr>
              <a:xfrm>
                <a:off x="6153976" y="229359"/>
                <a:ext cx="3838578" cy="3519652"/>
                <a:chOff x="6153976" y="229359"/>
                <a:chExt cx="3838578" cy="3519652"/>
              </a:xfrm>
            </p:grpSpPr>
            <p:sp>
              <p:nvSpPr>
                <p:cNvPr id="50" name="Freeform 64" hidden="1">
                  <a:extLst>
                    <a:ext uri="{FF2B5EF4-FFF2-40B4-BE49-F238E27FC236}">
                      <a16:creationId xmlns:a16="http://schemas.microsoft.com/office/drawing/2014/main" id="{B9B923C9-C936-A869-C9BE-CFFAFC9D0C8F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3499997">
                  <a:off x="6768536" y="1497445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62"/>
                    <a:gd name="f9" fmla="val 132"/>
                    <a:gd name="f10" fmla="val 214"/>
                    <a:gd name="f11" fmla="val 102"/>
                    <a:gd name="f12" fmla="val 247"/>
                    <a:gd name="f13" fmla="val 54"/>
                    <a:gd name="f14" fmla="val 149"/>
                    <a:gd name="f15" fmla="val 52"/>
                    <a:gd name="f16" fmla="val 111"/>
                    <a:gd name="f17" fmla="+- 0 0 -90"/>
                    <a:gd name="f18" fmla="*/ f3 1 258"/>
                    <a:gd name="f19" fmla="*/ f4 1 166"/>
                    <a:gd name="f20" fmla="val f5"/>
                    <a:gd name="f21" fmla="val f6"/>
                    <a:gd name="f22" fmla="val f7"/>
                    <a:gd name="f23" fmla="*/ f17 f0 1"/>
                    <a:gd name="f24" fmla="+- f22 0 f20"/>
                    <a:gd name="f25" fmla="+- f21 0 f20"/>
                    <a:gd name="f26" fmla="*/ f23 1 f2"/>
                    <a:gd name="f27" fmla="*/ f25 1 258"/>
                    <a:gd name="f28" fmla="*/ f24 1 166"/>
                    <a:gd name="f29" fmla="*/ 162 f25 1"/>
                    <a:gd name="f30" fmla="*/ 132 f24 1"/>
                    <a:gd name="f31" fmla="*/ 258 f25 1"/>
                    <a:gd name="f32" fmla="*/ 0 f24 1"/>
                    <a:gd name="f33" fmla="*/ 0 f25 1"/>
                    <a:gd name="f34" fmla="*/ 149 f24 1"/>
                    <a:gd name="f35" fmla="+- f26 0 f1"/>
                    <a:gd name="f36" fmla="*/ f29 1 258"/>
                    <a:gd name="f37" fmla="*/ f30 1 166"/>
                    <a:gd name="f38" fmla="*/ f31 1 258"/>
                    <a:gd name="f39" fmla="*/ f32 1 166"/>
                    <a:gd name="f40" fmla="*/ f33 1 258"/>
                    <a:gd name="f41" fmla="*/ f34 1 166"/>
                    <a:gd name="f42" fmla="*/ 0 1 f27"/>
                    <a:gd name="f43" fmla="*/ f21 1 f27"/>
                    <a:gd name="f44" fmla="*/ 0 1 f28"/>
                    <a:gd name="f45" fmla="*/ f22 1 f28"/>
                    <a:gd name="f46" fmla="*/ f36 1 f27"/>
                    <a:gd name="f47" fmla="*/ f37 1 f28"/>
                    <a:gd name="f48" fmla="*/ f38 1 f27"/>
                    <a:gd name="f49" fmla="*/ f39 1 f28"/>
                    <a:gd name="f50" fmla="*/ f40 1 f27"/>
                    <a:gd name="f51" fmla="*/ f41 1 f28"/>
                    <a:gd name="f52" fmla="*/ f42 f18 1"/>
                    <a:gd name="f53" fmla="*/ f43 f18 1"/>
                    <a:gd name="f54" fmla="*/ f45 f19 1"/>
                    <a:gd name="f55" fmla="*/ f44 f19 1"/>
                    <a:gd name="f56" fmla="*/ f46 f18 1"/>
                    <a:gd name="f57" fmla="*/ f47 f19 1"/>
                    <a:gd name="f58" fmla="*/ f48 f18 1"/>
                    <a:gd name="f59" fmla="*/ f49 f19 1"/>
                    <a:gd name="f60" fmla="*/ f50 f18 1"/>
                    <a:gd name="f61" fmla="*/ f51 f19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5">
                      <a:pos x="f56" y="f57"/>
                    </a:cxn>
                    <a:cxn ang="f35">
                      <a:pos x="f58" y="f59"/>
                    </a:cxn>
                    <a:cxn ang="f35">
                      <a:pos x="f60" y="f61"/>
                    </a:cxn>
                    <a:cxn ang="f35">
                      <a:pos x="f56" y="f57"/>
                    </a:cxn>
                  </a:cxnLst>
                  <a:rect l="f52" t="f55" r="f53" b="f54"/>
                  <a:pathLst>
                    <a:path w="258" h="166">
                      <a:moveTo>
                        <a:pt x="f8" y="f9"/>
                      </a:moveTo>
                      <a:cubicBezTo>
                        <a:pt x="f10" y="f11"/>
                        <a:pt x="f12" y="f13"/>
                        <a:pt x="f6" y="f5"/>
                      </a:cubicBezTo>
                      <a:cubicBezTo>
                        <a:pt x="f5" y="f14"/>
                        <a:pt x="f5" y="f14"/>
                        <a:pt x="f5" y="f14"/>
                      </a:cubicBezTo>
                      <a:cubicBezTo>
                        <a:pt x="f15" y="f7"/>
                        <a:pt x="f16" y="f8"/>
                        <a:pt x="f8" y="f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51" name="Freeform 81" hidden="1">
                  <a:extLst>
                    <a:ext uri="{FF2B5EF4-FFF2-40B4-BE49-F238E27FC236}">
                      <a16:creationId xmlns:a16="http://schemas.microsoft.com/office/drawing/2014/main" id="{3C74325B-7B52-404F-27F6-9C74A121A8D9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3499997">
                  <a:off x="7307355" y="958626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62"/>
                    <a:gd name="f9" fmla="val 132"/>
                    <a:gd name="f10" fmla="val 214"/>
                    <a:gd name="f11" fmla="val 102"/>
                    <a:gd name="f12" fmla="val 247"/>
                    <a:gd name="f13" fmla="val 54"/>
                    <a:gd name="f14" fmla="val 149"/>
                    <a:gd name="f15" fmla="val 52"/>
                    <a:gd name="f16" fmla="val 111"/>
                    <a:gd name="f17" fmla="+- 0 0 -90"/>
                    <a:gd name="f18" fmla="*/ f3 1 258"/>
                    <a:gd name="f19" fmla="*/ f4 1 166"/>
                    <a:gd name="f20" fmla="val f5"/>
                    <a:gd name="f21" fmla="val f6"/>
                    <a:gd name="f22" fmla="val f7"/>
                    <a:gd name="f23" fmla="*/ f17 f0 1"/>
                    <a:gd name="f24" fmla="+- f22 0 f20"/>
                    <a:gd name="f25" fmla="+- f21 0 f20"/>
                    <a:gd name="f26" fmla="*/ f23 1 f2"/>
                    <a:gd name="f27" fmla="*/ f25 1 258"/>
                    <a:gd name="f28" fmla="*/ f24 1 166"/>
                    <a:gd name="f29" fmla="*/ 162 f25 1"/>
                    <a:gd name="f30" fmla="*/ 132 f24 1"/>
                    <a:gd name="f31" fmla="*/ 258 f25 1"/>
                    <a:gd name="f32" fmla="*/ 0 f24 1"/>
                    <a:gd name="f33" fmla="*/ 0 f25 1"/>
                    <a:gd name="f34" fmla="*/ 149 f24 1"/>
                    <a:gd name="f35" fmla="+- f26 0 f1"/>
                    <a:gd name="f36" fmla="*/ f29 1 258"/>
                    <a:gd name="f37" fmla="*/ f30 1 166"/>
                    <a:gd name="f38" fmla="*/ f31 1 258"/>
                    <a:gd name="f39" fmla="*/ f32 1 166"/>
                    <a:gd name="f40" fmla="*/ f33 1 258"/>
                    <a:gd name="f41" fmla="*/ f34 1 166"/>
                    <a:gd name="f42" fmla="*/ 0 1 f27"/>
                    <a:gd name="f43" fmla="*/ f21 1 f27"/>
                    <a:gd name="f44" fmla="*/ 0 1 f28"/>
                    <a:gd name="f45" fmla="*/ f22 1 f28"/>
                    <a:gd name="f46" fmla="*/ f36 1 f27"/>
                    <a:gd name="f47" fmla="*/ f37 1 f28"/>
                    <a:gd name="f48" fmla="*/ f38 1 f27"/>
                    <a:gd name="f49" fmla="*/ f39 1 f28"/>
                    <a:gd name="f50" fmla="*/ f40 1 f27"/>
                    <a:gd name="f51" fmla="*/ f41 1 f28"/>
                    <a:gd name="f52" fmla="*/ f42 f18 1"/>
                    <a:gd name="f53" fmla="*/ f43 f18 1"/>
                    <a:gd name="f54" fmla="*/ f45 f19 1"/>
                    <a:gd name="f55" fmla="*/ f44 f19 1"/>
                    <a:gd name="f56" fmla="*/ f46 f18 1"/>
                    <a:gd name="f57" fmla="*/ f47 f19 1"/>
                    <a:gd name="f58" fmla="*/ f48 f18 1"/>
                    <a:gd name="f59" fmla="*/ f49 f19 1"/>
                    <a:gd name="f60" fmla="*/ f50 f18 1"/>
                    <a:gd name="f61" fmla="*/ f51 f19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5">
                      <a:pos x="f56" y="f57"/>
                    </a:cxn>
                    <a:cxn ang="f35">
                      <a:pos x="f58" y="f59"/>
                    </a:cxn>
                    <a:cxn ang="f35">
                      <a:pos x="f60" y="f61"/>
                    </a:cxn>
                    <a:cxn ang="f35">
                      <a:pos x="f56" y="f57"/>
                    </a:cxn>
                  </a:cxnLst>
                  <a:rect l="f52" t="f55" r="f53" b="f54"/>
                  <a:pathLst>
                    <a:path w="258" h="166">
                      <a:moveTo>
                        <a:pt x="f8" y="f9"/>
                      </a:moveTo>
                      <a:cubicBezTo>
                        <a:pt x="f10" y="f11"/>
                        <a:pt x="f12" y="f13"/>
                        <a:pt x="f6" y="f5"/>
                      </a:cubicBezTo>
                      <a:cubicBezTo>
                        <a:pt x="f5" y="f14"/>
                        <a:pt x="f5" y="f14"/>
                        <a:pt x="f5" y="f14"/>
                      </a:cubicBezTo>
                      <a:cubicBezTo>
                        <a:pt x="f15" y="f7"/>
                        <a:pt x="f16" y="f8"/>
                        <a:pt x="f8" y="f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52" name="Freeform 61" hidden="1">
                  <a:extLst>
                    <a:ext uri="{FF2B5EF4-FFF2-40B4-BE49-F238E27FC236}">
                      <a16:creationId xmlns:a16="http://schemas.microsoft.com/office/drawing/2014/main" id="{1732B828-6DE5-435C-65FF-D94C35B6C172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3499997">
                  <a:off x="7637380" y="2366281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95"/>
                    <a:gd name="f9" fmla="val 132"/>
                    <a:gd name="f10" fmla="val 147"/>
                    <a:gd name="f11" fmla="val 162"/>
                    <a:gd name="f12" fmla="val 206"/>
                    <a:gd name="f13" fmla="val 149"/>
                    <a:gd name="f14" fmla="val 11"/>
                    <a:gd name="f15" fmla="val 54"/>
                    <a:gd name="f16" fmla="val 44"/>
                    <a:gd name="f17" fmla="val 10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95 f26 1"/>
                    <a:gd name="f31" fmla="*/ 132 f25 1"/>
                    <a:gd name="f32" fmla="*/ 258 f26 1"/>
                    <a:gd name="f33" fmla="*/ 149 f25 1"/>
                    <a:gd name="f34" fmla="*/ 0 f26 1"/>
                    <a:gd name="f35" fmla="*/ 0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8" y="f9"/>
                      </a:moveTo>
                      <a:cubicBezTo>
                        <a:pt x="f10" y="f11"/>
                        <a:pt x="f12" y="f7"/>
                        <a:pt x="f6" y="f13"/>
                      </a:cubicBezTo>
                      <a:cubicBezTo>
                        <a:pt x="f5" y="f5"/>
                        <a:pt x="f5" y="f5"/>
                        <a:pt x="f5" y="f5"/>
                      </a:cubicBezTo>
                      <a:cubicBezTo>
                        <a:pt x="f14" y="f15"/>
                        <a:pt x="f16" y="f17"/>
                        <a:pt x="f8" y="f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53" name="Freeform 78" hidden="1">
                  <a:extLst>
                    <a:ext uri="{FF2B5EF4-FFF2-40B4-BE49-F238E27FC236}">
                      <a16:creationId xmlns:a16="http://schemas.microsoft.com/office/drawing/2014/main" id="{E47CB02E-0638-3C35-5CE2-A4A95E66D3E0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3499997">
                  <a:off x="8176190" y="1827471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95"/>
                    <a:gd name="f9" fmla="val 132"/>
                    <a:gd name="f10" fmla="val 147"/>
                    <a:gd name="f11" fmla="val 162"/>
                    <a:gd name="f12" fmla="val 206"/>
                    <a:gd name="f13" fmla="val 149"/>
                    <a:gd name="f14" fmla="val 11"/>
                    <a:gd name="f15" fmla="val 54"/>
                    <a:gd name="f16" fmla="val 44"/>
                    <a:gd name="f17" fmla="val 10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95 f26 1"/>
                    <a:gd name="f31" fmla="*/ 132 f25 1"/>
                    <a:gd name="f32" fmla="*/ 258 f26 1"/>
                    <a:gd name="f33" fmla="*/ 149 f25 1"/>
                    <a:gd name="f34" fmla="*/ 0 f26 1"/>
                    <a:gd name="f35" fmla="*/ 0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8" y="f9"/>
                      </a:moveTo>
                      <a:cubicBezTo>
                        <a:pt x="f10" y="f11"/>
                        <a:pt x="f12" y="f7"/>
                        <a:pt x="f6" y="f13"/>
                      </a:cubicBezTo>
                      <a:cubicBezTo>
                        <a:pt x="f5" y="f5"/>
                        <a:pt x="f5" y="f5"/>
                        <a:pt x="f5" y="f5"/>
                      </a:cubicBezTo>
                      <a:cubicBezTo>
                        <a:pt x="f14" y="f15"/>
                        <a:pt x="f16" y="f17"/>
                        <a:pt x="f8" y="f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54" name="Freeform 84" hidden="1">
                  <a:extLst>
                    <a:ext uri="{FF2B5EF4-FFF2-40B4-BE49-F238E27FC236}">
                      <a16:creationId xmlns:a16="http://schemas.microsoft.com/office/drawing/2014/main" id="{7DB64611-3EE3-5682-6C97-D7214D831E0A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3499997">
                  <a:off x="8715010" y="1288651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95"/>
                    <a:gd name="f9" fmla="val 132"/>
                    <a:gd name="f10" fmla="val 147"/>
                    <a:gd name="f11" fmla="val 162"/>
                    <a:gd name="f12" fmla="val 206"/>
                    <a:gd name="f13" fmla="val 149"/>
                    <a:gd name="f14" fmla="val 11"/>
                    <a:gd name="f15" fmla="val 54"/>
                    <a:gd name="f16" fmla="val 44"/>
                    <a:gd name="f17" fmla="val 10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95 f26 1"/>
                    <a:gd name="f31" fmla="*/ 132 f25 1"/>
                    <a:gd name="f32" fmla="*/ 258 f26 1"/>
                    <a:gd name="f33" fmla="*/ 149 f25 1"/>
                    <a:gd name="f34" fmla="*/ 0 f26 1"/>
                    <a:gd name="f35" fmla="*/ 0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8" y="f9"/>
                      </a:moveTo>
                      <a:cubicBezTo>
                        <a:pt x="f10" y="f11"/>
                        <a:pt x="f12" y="f7"/>
                        <a:pt x="f6" y="f13"/>
                      </a:cubicBezTo>
                      <a:cubicBezTo>
                        <a:pt x="f5" y="f5"/>
                        <a:pt x="f5" y="f5"/>
                        <a:pt x="f5" y="f5"/>
                      </a:cubicBezTo>
                      <a:cubicBezTo>
                        <a:pt x="f14" y="f15"/>
                        <a:pt x="f16" y="f17"/>
                        <a:pt x="f8" y="f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55" name="Freeform 87" hidden="1">
                  <a:extLst>
                    <a:ext uri="{FF2B5EF4-FFF2-40B4-BE49-F238E27FC236}">
                      <a16:creationId xmlns:a16="http://schemas.microsoft.com/office/drawing/2014/main" id="{AB46378E-519F-07EC-CB45-D6FE5656B967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3499997">
                  <a:off x="7846174" y="419816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62"/>
                    <a:gd name="f9" fmla="val 132"/>
                    <a:gd name="f10" fmla="val 214"/>
                    <a:gd name="f11" fmla="val 102"/>
                    <a:gd name="f12" fmla="val 247"/>
                    <a:gd name="f13" fmla="val 54"/>
                    <a:gd name="f14" fmla="val 149"/>
                    <a:gd name="f15" fmla="val 52"/>
                    <a:gd name="f16" fmla="val 111"/>
                    <a:gd name="f17" fmla="+- 0 0 -90"/>
                    <a:gd name="f18" fmla="*/ f3 1 258"/>
                    <a:gd name="f19" fmla="*/ f4 1 166"/>
                    <a:gd name="f20" fmla="val f5"/>
                    <a:gd name="f21" fmla="val f6"/>
                    <a:gd name="f22" fmla="val f7"/>
                    <a:gd name="f23" fmla="*/ f17 f0 1"/>
                    <a:gd name="f24" fmla="+- f22 0 f20"/>
                    <a:gd name="f25" fmla="+- f21 0 f20"/>
                    <a:gd name="f26" fmla="*/ f23 1 f2"/>
                    <a:gd name="f27" fmla="*/ f25 1 258"/>
                    <a:gd name="f28" fmla="*/ f24 1 166"/>
                    <a:gd name="f29" fmla="*/ 162 f25 1"/>
                    <a:gd name="f30" fmla="*/ 132 f24 1"/>
                    <a:gd name="f31" fmla="*/ 258 f25 1"/>
                    <a:gd name="f32" fmla="*/ 0 f24 1"/>
                    <a:gd name="f33" fmla="*/ 0 f25 1"/>
                    <a:gd name="f34" fmla="*/ 149 f24 1"/>
                    <a:gd name="f35" fmla="+- f26 0 f1"/>
                    <a:gd name="f36" fmla="*/ f29 1 258"/>
                    <a:gd name="f37" fmla="*/ f30 1 166"/>
                    <a:gd name="f38" fmla="*/ f31 1 258"/>
                    <a:gd name="f39" fmla="*/ f32 1 166"/>
                    <a:gd name="f40" fmla="*/ f33 1 258"/>
                    <a:gd name="f41" fmla="*/ f34 1 166"/>
                    <a:gd name="f42" fmla="*/ 0 1 f27"/>
                    <a:gd name="f43" fmla="*/ f21 1 f27"/>
                    <a:gd name="f44" fmla="*/ 0 1 f28"/>
                    <a:gd name="f45" fmla="*/ f22 1 f28"/>
                    <a:gd name="f46" fmla="*/ f36 1 f27"/>
                    <a:gd name="f47" fmla="*/ f37 1 f28"/>
                    <a:gd name="f48" fmla="*/ f38 1 f27"/>
                    <a:gd name="f49" fmla="*/ f39 1 f28"/>
                    <a:gd name="f50" fmla="*/ f40 1 f27"/>
                    <a:gd name="f51" fmla="*/ f41 1 f28"/>
                    <a:gd name="f52" fmla="*/ f42 f18 1"/>
                    <a:gd name="f53" fmla="*/ f43 f18 1"/>
                    <a:gd name="f54" fmla="*/ f45 f19 1"/>
                    <a:gd name="f55" fmla="*/ f44 f19 1"/>
                    <a:gd name="f56" fmla="*/ f46 f18 1"/>
                    <a:gd name="f57" fmla="*/ f47 f19 1"/>
                    <a:gd name="f58" fmla="*/ f48 f18 1"/>
                    <a:gd name="f59" fmla="*/ f49 f19 1"/>
                    <a:gd name="f60" fmla="*/ f50 f18 1"/>
                    <a:gd name="f61" fmla="*/ f51 f19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5">
                      <a:pos x="f56" y="f57"/>
                    </a:cxn>
                    <a:cxn ang="f35">
                      <a:pos x="f58" y="f59"/>
                    </a:cxn>
                    <a:cxn ang="f35">
                      <a:pos x="f60" y="f61"/>
                    </a:cxn>
                    <a:cxn ang="f35">
                      <a:pos x="f56" y="f57"/>
                    </a:cxn>
                  </a:cxnLst>
                  <a:rect l="f52" t="f55" r="f53" b="f54"/>
                  <a:pathLst>
                    <a:path w="258" h="166">
                      <a:moveTo>
                        <a:pt x="f8" y="f9"/>
                      </a:moveTo>
                      <a:cubicBezTo>
                        <a:pt x="f10" y="f11"/>
                        <a:pt x="f12" y="f13"/>
                        <a:pt x="f6" y="f5"/>
                      </a:cubicBezTo>
                      <a:cubicBezTo>
                        <a:pt x="f5" y="f14"/>
                        <a:pt x="f5" y="f14"/>
                        <a:pt x="f5" y="f14"/>
                      </a:cubicBezTo>
                      <a:cubicBezTo>
                        <a:pt x="f15" y="f7"/>
                        <a:pt x="f16" y="f8"/>
                        <a:pt x="f8" y="f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56" name="Freeform 60" hidden="1">
                  <a:extLst>
                    <a:ext uri="{FF2B5EF4-FFF2-40B4-BE49-F238E27FC236}">
                      <a16:creationId xmlns:a16="http://schemas.microsoft.com/office/drawing/2014/main" id="{48FB7547-F943-18D7-9B89-1803665C9B73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3499997">
                  <a:off x="6945535" y="2104162"/>
                  <a:ext cx="319089" cy="141922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67"/>
                    <a:gd name="f7" fmla="val 298"/>
                    <a:gd name="f8" fmla="val 41"/>
                    <a:gd name="f9" fmla="val 261"/>
                    <a:gd name="f10" fmla="val 208"/>
                    <a:gd name="f11" fmla="val 149"/>
                    <a:gd name="f12" fmla="val 89"/>
                    <a:gd name="f13" fmla="val 36"/>
                    <a:gd name="f14" fmla="+- 0 0 -90"/>
                    <a:gd name="f15" fmla="*/ f3 1 67"/>
                    <a:gd name="f16" fmla="*/ f4 1 298"/>
                    <a:gd name="f17" fmla="val f5"/>
                    <a:gd name="f18" fmla="val f6"/>
                    <a:gd name="f19" fmla="val f7"/>
                    <a:gd name="f20" fmla="*/ f14 f0 1"/>
                    <a:gd name="f21" fmla="+- f19 0 f17"/>
                    <a:gd name="f22" fmla="+- f18 0 f17"/>
                    <a:gd name="f23" fmla="*/ f20 1 f2"/>
                    <a:gd name="f24" fmla="*/ f22 1 67"/>
                    <a:gd name="f25" fmla="*/ f21 1 298"/>
                    <a:gd name="f26" fmla="*/ 0 f22 1"/>
                    <a:gd name="f27" fmla="*/ 0 f21 1"/>
                    <a:gd name="f28" fmla="*/ 298 f21 1"/>
                    <a:gd name="f29" fmla="*/ 67 f22 1"/>
                    <a:gd name="f30" fmla="*/ 149 f21 1"/>
                    <a:gd name="f31" fmla="+- f23 0 f1"/>
                    <a:gd name="f32" fmla="*/ f26 1 67"/>
                    <a:gd name="f33" fmla="*/ f27 1 298"/>
                    <a:gd name="f34" fmla="*/ f28 1 298"/>
                    <a:gd name="f35" fmla="*/ f29 1 67"/>
                    <a:gd name="f36" fmla="*/ f30 1 298"/>
                    <a:gd name="f37" fmla="*/ 0 1 f24"/>
                    <a:gd name="f38" fmla="*/ f18 1 f24"/>
                    <a:gd name="f39" fmla="*/ 0 1 f25"/>
                    <a:gd name="f40" fmla="*/ f19 1 f25"/>
                    <a:gd name="f41" fmla="*/ f32 1 f24"/>
                    <a:gd name="f42" fmla="*/ f33 1 f25"/>
                    <a:gd name="f43" fmla="*/ f34 1 f25"/>
                    <a:gd name="f44" fmla="*/ f35 1 f24"/>
                    <a:gd name="f45" fmla="*/ f36 1 f25"/>
                    <a:gd name="f46" fmla="*/ f37 f15 1"/>
                    <a:gd name="f47" fmla="*/ f38 f15 1"/>
                    <a:gd name="f48" fmla="*/ f40 f16 1"/>
                    <a:gd name="f49" fmla="*/ f39 f16 1"/>
                    <a:gd name="f50" fmla="*/ f41 f15 1"/>
                    <a:gd name="f51" fmla="*/ f42 f16 1"/>
                    <a:gd name="f52" fmla="*/ f43 f16 1"/>
                    <a:gd name="f53" fmla="*/ f44 f15 1"/>
                    <a:gd name="f54" fmla="*/ f45 f1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1">
                      <a:pos x="f50" y="f51"/>
                    </a:cxn>
                    <a:cxn ang="f31">
                      <a:pos x="f50" y="f52"/>
                    </a:cxn>
                    <a:cxn ang="f31">
                      <a:pos x="f53" y="f54"/>
                    </a:cxn>
                    <a:cxn ang="f31">
                      <a:pos x="f50" y="f51"/>
                    </a:cxn>
                  </a:cxnLst>
                  <a:rect l="f46" t="f49" r="f47" b="f48"/>
                  <a:pathLst>
                    <a:path w="67" h="298">
                      <a:moveTo>
                        <a:pt x="f5" y="f5"/>
                      </a:moveTo>
                      <a:cubicBezTo>
                        <a:pt x="f5" y="f7"/>
                        <a:pt x="f5" y="f7"/>
                        <a:pt x="f5" y="f7"/>
                      </a:cubicBezTo>
                      <a:cubicBezTo>
                        <a:pt x="f8" y="f9"/>
                        <a:pt x="f6" y="f10"/>
                        <a:pt x="f6" y="f11"/>
                      </a:cubicBezTo>
                      <a:cubicBezTo>
                        <a:pt x="f6" y="f12"/>
                        <a:pt x="f8" y="f13"/>
                        <a:pt x="f5" y="f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57" name="Freeform 59" hidden="1">
                  <a:extLst>
                    <a:ext uri="{FF2B5EF4-FFF2-40B4-BE49-F238E27FC236}">
                      <a16:creationId xmlns:a16="http://schemas.microsoft.com/office/drawing/2014/main" id="{B7D4B67B-6B40-F336-8A85-D671EF383219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3499997">
                  <a:off x="7171163" y="2329790"/>
                  <a:ext cx="319089" cy="141922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67"/>
                    <a:gd name="f7" fmla="val 298"/>
                    <a:gd name="f8" fmla="val 149"/>
                    <a:gd name="f9" fmla="val 208"/>
                    <a:gd name="f10" fmla="val 26"/>
                    <a:gd name="f11" fmla="val 261"/>
                    <a:gd name="f12" fmla="val 36"/>
                    <a:gd name="f13" fmla="val 89"/>
                    <a:gd name="f14" fmla="+- 0 0 -90"/>
                    <a:gd name="f15" fmla="*/ f3 1 67"/>
                    <a:gd name="f16" fmla="*/ f4 1 298"/>
                    <a:gd name="f17" fmla="val f5"/>
                    <a:gd name="f18" fmla="val f6"/>
                    <a:gd name="f19" fmla="val f7"/>
                    <a:gd name="f20" fmla="*/ f14 f0 1"/>
                    <a:gd name="f21" fmla="+- f19 0 f17"/>
                    <a:gd name="f22" fmla="+- f18 0 f17"/>
                    <a:gd name="f23" fmla="*/ f20 1 f2"/>
                    <a:gd name="f24" fmla="*/ f22 1 67"/>
                    <a:gd name="f25" fmla="*/ f21 1 298"/>
                    <a:gd name="f26" fmla="*/ 0 f22 1"/>
                    <a:gd name="f27" fmla="*/ 149 f21 1"/>
                    <a:gd name="f28" fmla="*/ 67 f22 1"/>
                    <a:gd name="f29" fmla="*/ 298 f21 1"/>
                    <a:gd name="f30" fmla="*/ 0 f21 1"/>
                    <a:gd name="f31" fmla="+- f23 0 f1"/>
                    <a:gd name="f32" fmla="*/ f26 1 67"/>
                    <a:gd name="f33" fmla="*/ f27 1 298"/>
                    <a:gd name="f34" fmla="*/ f28 1 67"/>
                    <a:gd name="f35" fmla="*/ f29 1 298"/>
                    <a:gd name="f36" fmla="*/ f30 1 298"/>
                    <a:gd name="f37" fmla="*/ 0 1 f24"/>
                    <a:gd name="f38" fmla="*/ f18 1 f24"/>
                    <a:gd name="f39" fmla="*/ 0 1 f25"/>
                    <a:gd name="f40" fmla="*/ f19 1 f25"/>
                    <a:gd name="f41" fmla="*/ f32 1 f24"/>
                    <a:gd name="f42" fmla="*/ f33 1 f25"/>
                    <a:gd name="f43" fmla="*/ f34 1 f24"/>
                    <a:gd name="f44" fmla="*/ f35 1 f25"/>
                    <a:gd name="f45" fmla="*/ f36 1 f25"/>
                    <a:gd name="f46" fmla="*/ f37 f15 1"/>
                    <a:gd name="f47" fmla="*/ f38 f15 1"/>
                    <a:gd name="f48" fmla="*/ f40 f16 1"/>
                    <a:gd name="f49" fmla="*/ f39 f16 1"/>
                    <a:gd name="f50" fmla="*/ f41 f15 1"/>
                    <a:gd name="f51" fmla="*/ f42 f16 1"/>
                    <a:gd name="f52" fmla="*/ f43 f15 1"/>
                    <a:gd name="f53" fmla="*/ f44 f16 1"/>
                    <a:gd name="f54" fmla="*/ f45 f1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1">
                      <a:pos x="f50" y="f51"/>
                    </a:cxn>
                    <a:cxn ang="f31">
                      <a:pos x="f52" y="f53"/>
                    </a:cxn>
                    <a:cxn ang="f31">
                      <a:pos x="f52" y="f54"/>
                    </a:cxn>
                    <a:cxn ang="f31">
                      <a:pos x="f50" y="f51"/>
                    </a:cxn>
                  </a:cxnLst>
                  <a:rect l="f46" t="f49" r="f47" b="f48"/>
                  <a:pathLst>
                    <a:path w="67" h="298">
                      <a:moveTo>
                        <a:pt x="f5" y="f8"/>
                      </a:moveTo>
                      <a:cubicBezTo>
                        <a:pt x="f5" y="f9"/>
                        <a:pt x="f10" y="f11"/>
                        <a:pt x="f6" y="f7"/>
                      </a:cubicBezTo>
                      <a:cubicBezTo>
                        <a:pt x="f6" y="f5"/>
                        <a:pt x="f6" y="f5"/>
                        <a:pt x="f6" y="f5"/>
                      </a:cubicBezTo>
                      <a:cubicBezTo>
                        <a:pt x="f10" y="f12"/>
                        <a:pt x="f5" y="f13"/>
                        <a:pt x="f5" y="f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58" name="Freeform 62" hidden="1">
                  <a:extLst>
                    <a:ext uri="{FF2B5EF4-FFF2-40B4-BE49-F238E27FC236}">
                      <a16:creationId xmlns:a16="http://schemas.microsoft.com/office/drawing/2014/main" id="{157097FF-6F87-B2DB-DE8C-A16FD4E21043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3499997">
                  <a:off x="7590230" y="2427718"/>
                  <a:ext cx="1228725" cy="761996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7"/>
                    <a:gd name="f9" fmla="val 247"/>
                    <a:gd name="f10" fmla="val 112"/>
                    <a:gd name="f11" fmla="val 213"/>
                    <a:gd name="f12" fmla="val 63"/>
                    <a:gd name="f13" fmla="val 162"/>
                    <a:gd name="f14" fmla="val 34"/>
                    <a:gd name="f15" fmla="val 111"/>
                    <a:gd name="f16" fmla="val 4"/>
                    <a:gd name="f17" fmla="val 5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0 f26 1"/>
                    <a:gd name="f31" fmla="*/ 17 f25 1"/>
                    <a:gd name="f32" fmla="*/ 258 f26 1"/>
                    <a:gd name="f33" fmla="*/ 166 f25 1"/>
                    <a:gd name="f34" fmla="*/ 162 f26 1"/>
                    <a:gd name="f35" fmla="*/ 34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5" y="f8"/>
                      </a:moveTo>
                      <a:cubicBezTo>
                        <a:pt x="f6" y="f7"/>
                        <a:pt x="f6" y="f7"/>
                        <a:pt x="f6" y="f7"/>
                      </a:cubicBezTo>
                      <a:cubicBezTo>
                        <a:pt x="f9" y="f10"/>
                        <a:pt x="f11" y="f12"/>
                        <a:pt x="f13" y="f14"/>
                      </a:cubicBezTo>
                      <a:cubicBezTo>
                        <a:pt x="f15" y="f16"/>
                        <a:pt x="f17" y="f5"/>
                        <a:pt x="f5" y="f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59" name="Freeform 65" hidden="1">
                  <a:extLst>
                    <a:ext uri="{FF2B5EF4-FFF2-40B4-BE49-F238E27FC236}">
                      <a16:creationId xmlns:a16="http://schemas.microsoft.com/office/drawing/2014/main" id="{BDA7B38D-E3EA-9134-A329-E873481A9AEC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3499997">
                  <a:off x="6711294" y="1554696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7"/>
                    <a:gd name="f9" fmla="val 206"/>
                    <a:gd name="f10" fmla="val 147"/>
                    <a:gd name="f11" fmla="val 4"/>
                    <a:gd name="f12" fmla="val 96"/>
                    <a:gd name="f13" fmla="val 34"/>
                    <a:gd name="f14" fmla="val 44"/>
                    <a:gd name="f15" fmla="val 63"/>
                    <a:gd name="f16" fmla="val 11"/>
                    <a:gd name="f17" fmla="val 11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0 f26 1"/>
                    <a:gd name="f31" fmla="*/ 166 f25 1"/>
                    <a:gd name="f32" fmla="*/ 258 f26 1"/>
                    <a:gd name="f33" fmla="*/ 17 f25 1"/>
                    <a:gd name="f34" fmla="*/ 96 f26 1"/>
                    <a:gd name="f35" fmla="*/ 34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5" y="f7"/>
                      </a:moveTo>
                      <a:cubicBezTo>
                        <a:pt x="f6" y="f8"/>
                        <a:pt x="f6" y="f8"/>
                        <a:pt x="f6" y="f8"/>
                      </a:cubicBezTo>
                      <a:cubicBezTo>
                        <a:pt x="f9" y="f5"/>
                        <a:pt x="f10" y="f11"/>
                        <a:pt x="f12" y="f13"/>
                      </a:cubicBezTo>
                      <a:cubicBezTo>
                        <a:pt x="f14" y="f15"/>
                        <a:pt x="f16" y="f17"/>
                        <a:pt x="f5" y="f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60" name="Freeform 79" hidden="1">
                  <a:extLst>
                    <a:ext uri="{FF2B5EF4-FFF2-40B4-BE49-F238E27FC236}">
                      <a16:creationId xmlns:a16="http://schemas.microsoft.com/office/drawing/2014/main" id="{5F1C933E-B32E-B481-331E-B2C71D725C9D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3499997">
                  <a:off x="8118949" y="1884712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7"/>
                    <a:gd name="f9" fmla="val 247"/>
                    <a:gd name="f10" fmla="val 112"/>
                    <a:gd name="f11" fmla="val 213"/>
                    <a:gd name="f12" fmla="val 63"/>
                    <a:gd name="f13" fmla="val 162"/>
                    <a:gd name="f14" fmla="val 34"/>
                    <a:gd name="f15" fmla="val 111"/>
                    <a:gd name="f16" fmla="val 4"/>
                    <a:gd name="f17" fmla="val 5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0 f26 1"/>
                    <a:gd name="f31" fmla="*/ 17 f25 1"/>
                    <a:gd name="f32" fmla="*/ 258 f26 1"/>
                    <a:gd name="f33" fmla="*/ 166 f25 1"/>
                    <a:gd name="f34" fmla="*/ 162 f26 1"/>
                    <a:gd name="f35" fmla="*/ 34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5" y="f8"/>
                      </a:moveTo>
                      <a:cubicBezTo>
                        <a:pt x="f6" y="f7"/>
                        <a:pt x="f6" y="f7"/>
                        <a:pt x="f6" y="f7"/>
                      </a:cubicBezTo>
                      <a:cubicBezTo>
                        <a:pt x="f9" y="f10"/>
                        <a:pt x="f11" y="f12"/>
                        <a:pt x="f13" y="f14"/>
                      </a:cubicBezTo>
                      <a:cubicBezTo>
                        <a:pt x="f15" y="f16"/>
                        <a:pt x="f17" y="f5"/>
                        <a:pt x="f5" y="f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61" name="Freeform 82" hidden="1">
                  <a:extLst>
                    <a:ext uri="{FF2B5EF4-FFF2-40B4-BE49-F238E27FC236}">
                      <a16:creationId xmlns:a16="http://schemas.microsoft.com/office/drawing/2014/main" id="{5AA6DABD-1C32-BE44-41CE-77AC211646C9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3499997">
                  <a:off x="7250104" y="1015877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7"/>
                    <a:gd name="f9" fmla="val 206"/>
                    <a:gd name="f10" fmla="val 147"/>
                    <a:gd name="f11" fmla="val 4"/>
                    <a:gd name="f12" fmla="val 96"/>
                    <a:gd name="f13" fmla="val 34"/>
                    <a:gd name="f14" fmla="val 44"/>
                    <a:gd name="f15" fmla="val 63"/>
                    <a:gd name="f16" fmla="val 11"/>
                    <a:gd name="f17" fmla="val 11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0 f26 1"/>
                    <a:gd name="f31" fmla="*/ 166 f25 1"/>
                    <a:gd name="f32" fmla="*/ 258 f26 1"/>
                    <a:gd name="f33" fmla="*/ 17 f25 1"/>
                    <a:gd name="f34" fmla="*/ 96 f26 1"/>
                    <a:gd name="f35" fmla="*/ 34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5" y="f7"/>
                      </a:moveTo>
                      <a:cubicBezTo>
                        <a:pt x="f6" y="f8"/>
                        <a:pt x="f6" y="f8"/>
                        <a:pt x="f6" y="f8"/>
                      </a:cubicBezTo>
                      <a:cubicBezTo>
                        <a:pt x="f9" y="f5"/>
                        <a:pt x="f10" y="f11"/>
                        <a:pt x="f12" y="f13"/>
                      </a:cubicBezTo>
                      <a:cubicBezTo>
                        <a:pt x="f14" y="f15"/>
                        <a:pt x="f16" y="f17"/>
                        <a:pt x="f5" y="f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62" name="Freeform 85" hidden="1">
                  <a:extLst>
                    <a:ext uri="{FF2B5EF4-FFF2-40B4-BE49-F238E27FC236}">
                      <a16:creationId xmlns:a16="http://schemas.microsoft.com/office/drawing/2014/main" id="{6C0D0883-B828-3A4D-787A-34D96E8C7F1E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3499997">
                  <a:off x="8657759" y="1345902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7"/>
                    <a:gd name="f9" fmla="val 247"/>
                    <a:gd name="f10" fmla="val 112"/>
                    <a:gd name="f11" fmla="val 213"/>
                    <a:gd name="f12" fmla="val 63"/>
                    <a:gd name="f13" fmla="val 162"/>
                    <a:gd name="f14" fmla="val 34"/>
                    <a:gd name="f15" fmla="val 111"/>
                    <a:gd name="f16" fmla="val 4"/>
                    <a:gd name="f17" fmla="val 5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0 f26 1"/>
                    <a:gd name="f31" fmla="*/ 17 f25 1"/>
                    <a:gd name="f32" fmla="*/ 258 f26 1"/>
                    <a:gd name="f33" fmla="*/ 166 f25 1"/>
                    <a:gd name="f34" fmla="*/ 162 f26 1"/>
                    <a:gd name="f35" fmla="*/ 34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5" y="f8"/>
                      </a:moveTo>
                      <a:cubicBezTo>
                        <a:pt x="f6" y="f7"/>
                        <a:pt x="f6" y="f7"/>
                        <a:pt x="f6" y="f7"/>
                      </a:cubicBezTo>
                      <a:cubicBezTo>
                        <a:pt x="f9" y="f10"/>
                        <a:pt x="f11" y="f12"/>
                        <a:pt x="f13" y="f14"/>
                      </a:cubicBezTo>
                      <a:cubicBezTo>
                        <a:pt x="f15" y="f16"/>
                        <a:pt x="f17" y="f5"/>
                        <a:pt x="f5" y="f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63" name="Freeform 88" hidden="1">
                  <a:extLst>
                    <a:ext uri="{FF2B5EF4-FFF2-40B4-BE49-F238E27FC236}">
                      <a16:creationId xmlns:a16="http://schemas.microsoft.com/office/drawing/2014/main" id="{920207BC-C959-D1A1-19AD-63B0DD11B67A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3499997">
                  <a:off x="7788924" y="477057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7"/>
                    <a:gd name="f9" fmla="val 206"/>
                    <a:gd name="f10" fmla="val 147"/>
                    <a:gd name="f11" fmla="val 4"/>
                    <a:gd name="f12" fmla="val 96"/>
                    <a:gd name="f13" fmla="val 34"/>
                    <a:gd name="f14" fmla="val 44"/>
                    <a:gd name="f15" fmla="val 63"/>
                    <a:gd name="f16" fmla="val 11"/>
                    <a:gd name="f17" fmla="val 11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0 f26 1"/>
                    <a:gd name="f31" fmla="*/ 166 f25 1"/>
                    <a:gd name="f32" fmla="*/ 258 f26 1"/>
                    <a:gd name="f33" fmla="*/ 17 f25 1"/>
                    <a:gd name="f34" fmla="*/ 96 f26 1"/>
                    <a:gd name="f35" fmla="*/ 34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5" y="f7"/>
                      </a:moveTo>
                      <a:cubicBezTo>
                        <a:pt x="f6" y="f8"/>
                        <a:pt x="f6" y="f8"/>
                        <a:pt x="f6" y="f8"/>
                      </a:cubicBezTo>
                      <a:cubicBezTo>
                        <a:pt x="f9" y="f5"/>
                        <a:pt x="f10" y="f11"/>
                        <a:pt x="f12" y="f13"/>
                      </a:cubicBezTo>
                      <a:cubicBezTo>
                        <a:pt x="f14" y="f15"/>
                        <a:pt x="f16" y="f17"/>
                        <a:pt x="f5" y="f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grpSp>
              <p:nvGrpSpPr>
                <p:cNvPr id="64" name="Group 39">
                  <a:extLst>
                    <a:ext uri="{FF2B5EF4-FFF2-40B4-BE49-F238E27FC236}">
                      <a16:creationId xmlns:a16="http://schemas.microsoft.com/office/drawing/2014/main" id="{2B3367BD-AC2B-1B8E-404E-3342129E60F4}"/>
                    </a:ext>
                  </a:extLst>
                </p:cNvPr>
                <p:cNvGrpSpPr/>
                <p:nvPr/>
              </p:nvGrpSpPr>
              <p:grpSpPr>
                <a:xfrm>
                  <a:off x="6153976" y="229359"/>
                  <a:ext cx="3838578" cy="2915642"/>
                  <a:chOff x="6153976" y="229359"/>
                  <a:chExt cx="3838578" cy="2915642"/>
                </a:xfrm>
              </p:grpSpPr>
              <p:sp>
                <p:nvSpPr>
                  <p:cNvPr id="65" name="Line 63" hidden="1">
                    <a:extLst>
                      <a:ext uri="{FF2B5EF4-FFF2-40B4-BE49-F238E27FC236}">
                        <a16:creationId xmlns:a16="http://schemas.microsoft.com/office/drawing/2014/main" id="{1B6AC3BF-B2E2-D9F1-5028-C00972C322E2}"/>
                      </a:ext>
                    </a:extLst>
                  </p:cNvPr>
                  <p:cNvSpPr>
                    <a:spLocks noMove="1" noResize="1"/>
                  </p:cNvSpPr>
                  <p:nvPr/>
                </p:nvSpPr>
                <p:spPr>
                  <a:xfrm rot="13499997">
                    <a:off x="7608760" y="2435391"/>
                    <a:ext cx="1228725" cy="70961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rnd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66" name="Line 66" hidden="1">
                    <a:extLst>
                      <a:ext uri="{FF2B5EF4-FFF2-40B4-BE49-F238E27FC236}">
                        <a16:creationId xmlns:a16="http://schemas.microsoft.com/office/drawing/2014/main" id="{858B57EA-CC6D-A79B-A337-5E8AA2976CB3}"/>
                      </a:ext>
                    </a:extLst>
                  </p:cNvPr>
                  <p:cNvSpPr>
                    <a:spLocks noMove="1" noResize="1"/>
                  </p:cNvSpPr>
                  <p:nvPr/>
                </p:nvSpPr>
                <p:spPr>
                  <a:xfrm rot="13500015" flipV="1">
                    <a:off x="6739915" y="1566546"/>
                    <a:ext cx="1228725" cy="70961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rnd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67" name="Line 67" hidden="1">
                    <a:extLst>
                      <a:ext uri="{FF2B5EF4-FFF2-40B4-BE49-F238E27FC236}">
                        <a16:creationId xmlns:a16="http://schemas.microsoft.com/office/drawing/2014/main" id="{A0B68334-6643-D9FD-8743-48DA380B56D5}"/>
                      </a:ext>
                    </a:extLst>
                  </p:cNvPr>
                  <p:cNvSpPr>
                    <a:spLocks noMove="1" noResize="1"/>
                  </p:cNvSpPr>
                  <p:nvPr/>
                </p:nvSpPr>
                <p:spPr>
                  <a:xfrm rot="13500015" flipV="1">
                    <a:off x="8073265" y="151927"/>
                    <a:ext cx="0" cy="3838578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flat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68" name="Line 80" hidden="1">
                    <a:extLst>
                      <a:ext uri="{FF2B5EF4-FFF2-40B4-BE49-F238E27FC236}">
                        <a16:creationId xmlns:a16="http://schemas.microsoft.com/office/drawing/2014/main" id="{1FEB0C2A-BABA-D2A8-DA81-A932FFB2C589}"/>
                      </a:ext>
                    </a:extLst>
                  </p:cNvPr>
                  <p:cNvSpPr>
                    <a:spLocks noMove="1" noResize="1"/>
                  </p:cNvSpPr>
                  <p:nvPr/>
                </p:nvSpPr>
                <p:spPr>
                  <a:xfrm rot="13499997">
                    <a:off x="8147570" y="1896571"/>
                    <a:ext cx="1228725" cy="70961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rnd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69" name="Line 83" hidden="1">
                    <a:extLst>
                      <a:ext uri="{FF2B5EF4-FFF2-40B4-BE49-F238E27FC236}">
                        <a16:creationId xmlns:a16="http://schemas.microsoft.com/office/drawing/2014/main" id="{D42CD305-BF02-4AFD-666D-FDE3A029104F}"/>
                      </a:ext>
                    </a:extLst>
                  </p:cNvPr>
                  <p:cNvSpPr>
                    <a:spLocks noMove="1" noResize="1"/>
                  </p:cNvSpPr>
                  <p:nvPr/>
                </p:nvSpPr>
                <p:spPr>
                  <a:xfrm rot="13500015" flipV="1">
                    <a:off x="7278734" y="1027727"/>
                    <a:ext cx="1228725" cy="70961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rnd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70" name="Line 86" hidden="1">
                    <a:extLst>
                      <a:ext uri="{FF2B5EF4-FFF2-40B4-BE49-F238E27FC236}">
                        <a16:creationId xmlns:a16="http://schemas.microsoft.com/office/drawing/2014/main" id="{53C931E0-613D-DB23-2501-B10F49F68C15}"/>
                      </a:ext>
                    </a:extLst>
                  </p:cNvPr>
                  <p:cNvSpPr>
                    <a:spLocks noMove="1" noResize="1"/>
                  </p:cNvSpPr>
                  <p:nvPr/>
                </p:nvSpPr>
                <p:spPr>
                  <a:xfrm rot="13499997">
                    <a:off x="8686389" y="1357752"/>
                    <a:ext cx="1228725" cy="70961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rnd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71" name="Line 89" hidden="1">
                    <a:extLst>
                      <a:ext uri="{FF2B5EF4-FFF2-40B4-BE49-F238E27FC236}">
                        <a16:creationId xmlns:a16="http://schemas.microsoft.com/office/drawing/2014/main" id="{071A29B9-FC48-533A-BAE2-E43FF3734D1A}"/>
                      </a:ext>
                    </a:extLst>
                  </p:cNvPr>
                  <p:cNvSpPr>
                    <a:spLocks noMove="1" noResize="1"/>
                  </p:cNvSpPr>
                  <p:nvPr/>
                </p:nvSpPr>
                <p:spPr>
                  <a:xfrm rot="13500015" flipV="1">
                    <a:off x="7817544" y="488917"/>
                    <a:ext cx="1228725" cy="70961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rnd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</p:grpSp>
          </p:grpSp>
          <p:grpSp>
            <p:nvGrpSpPr>
              <p:cNvPr id="72" name="Group 11">
                <a:extLst>
                  <a:ext uri="{FF2B5EF4-FFF2-40B4-BE49-F238E27FC236}">
                    <a16:creationId xmlns:a16="http://schemas.microsoft.com/office/drawing/2014/main" id="{6822F355-D849-44D0-FA38-5954A0613C47}"/>
                  </a:ext>
                </a:extLst>
              </p:cNvPr>
              <p:cNvGrpSpPr/>
              <p:nvPr/>
            </p:nvGrpSpPr>
            <p:grpSpPr>
              <a:xfrm>
                <a:off x="6573936" y="4374342"/>
                <a:ext cx="1527751" cy="2462279"/>
                <a:chOff x="6573936" y="4374342"/>
                <a:chExt cx="1527751" cy="2462279"/>
              </a:xfrm>
            </p:grpSpPr>
            <p:grpSp>
              <p:nvGrpSpPr>
                <p:cNvPr id="73" name="Group 17">
                  <a:extLst>
                    <a:ext uri="{FF2B5EF4-FFF2-40B4-BE49-F238E27FC236}">
                      <a16:creationId xmlns:a16="http://schemas.microsoft.com/office/drawing/2014/main" id="{060B24FB-E4FC-04D6-B4CF-AF75BD8E78EC}"/>
                    </a:ext>
                  </a:extLst>
                </p:cNvPr>
                <p:cNvGrpSpPr/>
                <p:nvPr/>
              </p:nvGrpSpPr>
              <p:grpSpPr>
                <a:xfrm>
                  <a:off x="6665628" y="4374342"/>
                  <a:ext cx="1041099" cy="2208477"/>
                  <a:chOff x="6665628" y="4374342"/>
                  <a:chExt cx="1041099" cy="2208477"/>
                </a:xfrm>
              </p:grpSpPr>
              <p:cxnSp>
                <p:nvCxnSpPr>
                  <p:cNvPr id="74" name="Straight Connector 21" hidden="1">
                    <a:extLst>
                      <a:ext uri="{FF2B5EF4-FFF2-40B4-BE49-F238E27FC236}">
                        <a16:creationId xmlns:a16="http://schemas.microsoft.com/office/drawing/2014/main" id="{9682204D-93C6-259A-87DA-2EB39B110DCD}"/>
                      </a:ext>
                    </a:extLst>
                  </p:cNvPr>
                  <p:cNvCxnSpPr>
                    <a:cxnSpLocks noMove="1" noResize="1"/>
                  </p:cNvCxnSpPr>
                  <p:nvPr/>
                </p:nvCxnSpPr>
                <p:spPr>
                  <a:xfrm rot="13499997">
                    <a:off x="7484273" y="4374342"/>
                    <a:ext cx="0" cy="2208477"/>
                  </a:xfrm>
                  <a:prstGeom prst="straightConnector1">
                    <a:avLst/>
                  </a:prstGeom>
                  <a:noFill/>
                  <a:ln w="12701" cap="flat">
                    <a:solidFill>
                      <a:srgbClr val="FFFFFF"/>
                    </a:solidFill>
                    <a:prstDash val="solid"/>
                    <a:miter/>
                  </a:ln>
                </p:spPr>
              </p:cxnSp>
              <p:cxnSp>
                <p:nvCxnSpPr>
                  <p:cNvPr id="75" name="Straight Connector 22" hidden="1">
                    <a:extLst>
                      <a:ext uri="{FF2B5EF4-FFF2-40B4-BE49-F238E27FC236}">
                        <a16:creationId xmlns:a16="http://schemas.microsoft.com/office/drawing/2014/main" id="{9CB0A771-2CE2-1341-9375-1FD185BB8ADD}"/>
                      </a:ext>
                    </a:extLst>
                  </p:cNvPr>
                  <p:cNvCxnSpPr>
                    <a:cxnSpLocks noMove="1" noResize="1"/>
                  </p:cNvCxnSpPr>
                  <p:nvPr/>
                </p:nvCxnSpPr>
                <p:spPr>
                  <a:xfrm rot="18899994" flipH="1">
                    <a:off x="6826260" y="5257131"/>
                    <a:ext cx="1760933" cy="0"/>
                  </a:xfrm>
                  <a:prstGeom prst="straightConnector1">
                    <a:avLst/>
                  </a:prstGeom>
                  <a:noFill/>
                  <a:ln w="12701" cap="flat">
                    <a:solidFill>
                      <a:srgbClr val="FFFFFF"/>
                    </a:solidFill>
                    <a:prstDash val="solid"/>
                    <a:miter/>
                  </a:ln>
                </p:spPr>
              </p:cxnSp>
              <p:sp>
                <p:nvSpPr>
                  <p:cNvPr id="76" name="Rectangle 30" hidden="1">
                    <a:extLst>
                      <a:ext uri="{FF2B5EF4-FFF2-40B4-BE49-F238E27FC236}">
                        <a16:creationId xmlns:a16="http://schemas.microsoft.com/office/drawing/2014/main" id="{DF1D253D-3722-3FF3-02AD-92D516BC2FC8}"/>
                      </a:ext>
                    </a:extLst>
                  </p:cNvPr>
                  <p:cNvSpPr>
                    <a:spLocks noMove="1" noResize="1"/>
                  </p:cNvSpPr>
                  <p:nvPr/>
                </p:nvSpPr>
                <p:spPr>
                  <a:xfrm rot="5400013">
                    <a:off x="6718297" y="5256630"/>
                    <a:ext cx="987917" cy="987917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1302493"/>
                      <a:gd name="f7" fmla="+- 0 0 -90"/>
                      <a:gd name="f8" fmla="*/ f3 1 1302493"/>
                      <a:gd name="f9" fmla="*/ f4 1 1302493"/>
                      <a:gd name="f10" fmla="val f5"/>
                      <a:gd name="f11" fmla="val f6"/>
                      <a:gd name="f12" fmla="*/ f7 f0 1"/>
                      <a:gd name="f13" fmla="+- f11 0 f10"/>
                      <a:gd name="f14" fmla="*/ f12 1 f2"/>
                      <a:gd name="f15" fmla="*/ f13 1 1302493"/>
                      <a:gd name="f16" fmla="*/ 0 f13 1"/>
                      <a:gd name="f17" fmla="*/ 1302493 f13 1"/>
                      <a:gd name="f18" fmla="+- f14 0 f1"/>
                      <a:gd name="f19" fmla="*/ f16 1 1302493"/>
                      <a:gd name="f20" fmla="*/ f17 1 1302493"/>
                      <a:gd name="f21" fmla="*/ f10 1 f15"/>
                      <a:gd name="f22" fmla="*/ f11 1 f15"/>
                      <a:gd name="f23" fmla="*/ f19 1 f15"/>
                      <a:gd name="f24" fmla="*/ f20 1 f15"/>
                      <a:gd name="f25" fmla="*/ f21 f8 1"/>
                      <a:gd name="f26" fmla="*/ f22 f8 1"/>
                      <a:gd name="f27" fmla="*/ f22 f9 1"/>
                      <a:gd name="f28" fmla="*/ f21 f9 1"/>
                      <a:gd name="f29" fmla="*/ f23 f8 1"/>
                      <a:gd name="f30" fmla="*/ f24 f9 1"/>
                      <a:gd name="f31" fmla="*/ f23 f9 1"/>
                      <a:gd name="f32" fmla="*/ f24 f8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18">
                        <a:pos x="f29" y="f30"/>
                      </a:cxn>
                      <a:cxn ang="f18">
                        <a:pos x="f29" y="f31"/>
                      </a:cxn>
                      <a:cxn ang="f18">
                        <a:pos x="f32" y="f31"/>
                      </a:cxn>
                    </a:cxnLst>
                    <a:rect l="f25" t="f28" r="f26" b="f27"/>
                    <a:pathLst>
                      <a:path w="1302493" h="1302493">
                        <a:moveTo>
                          <a:pt x="f5" y="f6"/>
                        </a:moveTo>
                        <a:lnTo>
                          <a:pt x="f5" y="f5"/>
                        </a:lnTo>
                        <a:lnTo>
                          <a:pt x="f6" y="f5"/>
                        </a:lnTo>
                      </a:path>
                    </a:pathLst>
                  </a:custGeom>
                  <a:noFill/>
                  <a:ln w="12701" cap="flat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ctr" anchorCtr="1" compatLnSpc="1">
                    <a:noAutofit/>
                  </a:bodyPr>
                  <a:lstStyle/>
                  <a:p>
                    <a:pPr marL="0" marR="0" lvl="0" indent="0" algn="ctr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FFFFFF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77" name="Rectangle 30" hidden="1">
                    <a:extLst>
                      <a:ext uri="{FF2B5EF4-FFF2-40B4-BE49-F238E27FC236}">
                        <a16:creationId xmlns:a16="http://schemas.microsoft.com/office/drawing/2014/main" id="{9E7B528F-3B26-25DD-44BF-D4817F2D160F}"/>
                      </a:ext>
                    </a:extLst>
                  </p:cNvPr>
                  <p:cNvSpPr>
                    <a:spLocks noMove="1" noResize="1"/>
                  </p:cNvSpPr>
                  <p:nvPr/>
                </p:nvSpPr>
                <p:spPr>
                  <a:xfrm rot="5400013">
                    <a:off x="6665628" y="5690896"/>
                    <a:ext cx="606320" cy="60632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1302493"/>
                      <a:gd name="f7" fmla="+- 0 0 -90"/>
                      <a:gd name="f8" fmla="*/ f3 1 1302493"/>
                      <a:gd name="f9" fmla="*/ f4 1 1302493"/>
                      <a:gd name="f10" fmla="val f5"/>
                      <a:gd name="f11" fmla="val f6"/>
                      <a:gd name="f12" fmla="*/ f7 f0 1"/>
                      <a:gd name="f13" fmla="+- f11 0 f10"/>
                      <a:gd name="f14" fmla="*/ f12 1 f2"/>
                      <a:gd name="f15" fmla="*/ f13 1 1302493"/>
                      <a:gd name="f16" fmla="*/ 0 f13 1"/>
                      <a:gd name="f17" fmla="*/ 1302493 f13 1"/>
                      <a:gd name="f18" fmla="+- f14 0 f1"/>
                      <a:gd name="f19" fmla="*/ f16 1 1302493"/>
                      <a:gd name="f20" fmla="*/ f17 1 1302493"/>
                      <a:gd name="f21" fmla="*/ f10 1 f15"/>
                      <a:gd name="f22" fmla="*/ f11 1 f15"/>
                      <a:gd name="f23" fmla="*/ f19 1 f15"/>
                      <a:gd name="f24" fmla="*/ f20 1 f15"/>
                      <a:gd name="f25" fmla="*/ f21 f8 1"/>
                      <a:gd name="f26" fmla="*/ f22 f8 1"/>
                      <a:gd name="f27" fmla="*/ f22 f9 1"/>
                      <a:gd name="f28" fmla="*/ f21 f9 1"/>
                      <a:gd name="f29" fmla="*/ f23 f8 1"/>
                      <a:gd name="f30" fmla="*/ f24 f9 1"/>
                      <a:gd name="f31" fmla="*/ f23 f9 1"/>
                      <a:gd name="f32" fmla="*/ f24 f8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18">
                        <a:pos x="f29" y="f30"/>
                      </a:cxn>
                      <a:cxn ang="f18">
                        <a:pos x="f29" y="f31"/>
                      </a:cxn>
                      <a:cxn ang="f18">
                        <a:pos x="f32" y="f31"/>
                      </a:cxn>
                    </a:cxnLst>
                    <a:rect l="f25" t="f28" r="f26" b="f27"/>
                    <a:pathLst>
                      <a:path w="1302493" h="1302493">
                        <a:moveTo>
                          <a:pt x="f5" y="f6"/>
                        </a:moveTo>
                        <a:lnTo>
                          <a:pt x="f5" y="f5"/>
                        </a:lnTo>
                        <a:lnTo>
                          <a:pt x="f6" y="f5"/>
                        </a:lnTo>
                      </a:path>
                    </a:pathLst>
                  </a:custGeom>
                  <a:noFill/>
                  <a:ln w="12701" cap="flat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ctr" anchorCtr="1" compatLnSpc="1">
                    <a:noAutofit/>
                  </a:bodyPr>
                  <a:lstStyle/>
                  <a:p>
                    <a:pPr marL="0" marR="0" lvl="0" indent="0" algn="ctr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FFFFFF"/>
                      </a:solidFill>
                      <a:uFillTx/>
                      <a:latin typeface="Avenir Next LT Pro"/>
                    </a:endParaRPr>
                  </a:p>
                </p:txBody>
              </p:sp>
            </p:grpSp>
            <p:grpSp>
              <p:nvGrpSpPr>
                <p:cNvPr id="78" name="Group 18">
                  <a:extLst>
                    <a:ext uri="{FF2B5EF4-FFF2-40B4-BE49-F238E27FC236}">
                      <a16:creationId xmlns:a16="http://schemas.microsoft.com/office/drawing/2014/main" id="{E7549AC9-D8DE-9614-FBE6-81B61EEA0C82}"/>
                    </a:ext>
                  </a:extLst>
                </p:cNvPr>
                <p:cNvGrpSpPr/>
                <p:nvPr/>
              </p:nvGrpSpPr>
              <p:grpSpPr>
                <a:xfrm>
                  <a:off x="6573936" y="4413453"/>
                  <a:ext cx="1527751" cy="2423168"/>
                  <a:chOff x="6573936" y="4413453"/>
                  <a:chExt cx="1527751" cy="2423168"/>
                </a:xfrm>
              </p:grpSpPr>
              <p:sp>
                <p:nvSpPr>
                  <p:cNvPr id="79" name="Freeform: Shape 19" hidden="1">
                    <a:extLst>
                      <a:ext uri="{FF2B5EF4-FFF2-40B4-BE49-F238E27FC236}">
                        <a16:creationId xmlns:a16="http://schemas.microsoft.com/office/drawing/2014/main" id="{4275828B-34B8-250C-18DC-A588B608BED2}"/>
                      </a:ext>
                    </a:extLst>
                  </p:cNvPr>
                  <p:cNvSpPr>
                    <a:spLocks noMove="1" noResize="1"/>
                  </p:cNvSpPr>
                  <p:nvPr/>
                </p:nvSpPr>
                <p:spPr>
                  <a:xfrm rot="13499997">
                    <a:off x="7208886" y="5041645"/>
                    <a:ext cx="892801" cy="1794976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892801"/>
                      <a:gd name="f7" fmla="val 1794975"/>
                      <a:gd name="f8" fmla="val 1434622"/>
                      <a:gd name="f9" fmla="val 845919"/>
                      <a:gd name="f10" fmla="val 1533379"/>
                      <a:gd name="f11" fmla="val 735106"/>
                      <a:gd name="f12" fmla="val 1711682"/>
                      <a:gd name="f13" fmla="val 584368"/>
                      <a:gd name="f14" fmla="val 1792418"/>
                      <a:gd name="f15" fmla="val 440820"/>
                      <a:gd name="f16" fmla="val 1794916"/>
                      <a:gd name="f17" fmla="val 420314"/>
                      <a:gd name="f18" fmla="val 1795273"/>
                      <a:gd name="f19" fmla="val 399954"/>
                      <a:gd name="f20" fmla="val 1794033"/>
                      <a:gd name="f21" fmla="val 379878"/>
                      <a:gd name="f22" fmla="val 1791253"/>
                      <a:gd name="f23" fmla="val -41718"/>
                      <a:gd name="f24" fmla="val 1732871"/>
                      <a:gd name="f25" fmla="val -338017"/>
                      <a:gd name="f26" fmla="val 995203"/>
                      <a:gd name="f27" fmla="val 763083"/>
                      <a:gd name="f28" fmla="val 100140"/>
                      <a:gd name="f29" fmla="+- 0 0 -90"/>
                      <a:gd name="f30" fmla="*/ f3 1 892801"/>
                      <a:gd name="f31" fmla="*/ f4 1 1794975"/>
                      <a:gd name="f32" fmla="val f5"/>
                      <a:gd name="f33" fmla="val f6"/>
                      <a:gd name="f34" fmla="val f7"/>
                      <a:gd name="f35" fmla="*/ f29 f0 1"/>
                      <a:gd name="f36" fmla="+- f34 0 f32"/>
                      <a:gd name="f37" fmla="+- f33 0 f32"/>
                      <a:gd name="f38" fmla="*/ f35 1 f2"/>
                      <a:gd name="f39" fmla="*/ f37 1 892801"/>
                      <a:gd name="f40" fmla="*/ f36 1 1794975"/>
                      <a:gd name="f41" fmla="*/ 892801 f37 1"/>
                      <a:gd name="f42" fmla="*/ 0 f36 1"/>
                      <a:gd name="f43" fmla="*/ 1434622 f36 1"/>
                      <a:gd name="f44" fmla="*/ 845919 f37 1"/>
                      <a:gd name="f45" fmla="*/ 1533379 f36 1"/>
                      <a:gd name="f46" fmla="*/ 440820 f37 1"/>
                      <a:gd name="f47" fmla="*/ 1794916 f36 1"/>
                      <a:gd name="f48" fmla="*/ 379878 f37 1"/>
                      <a:gd name="f49" fmla="*/ 1791253 f36 1"/>
                      <a:gd name="f50" fmla="*/ 763083 f37 1"/>
                      <a:gd name="f51" fmla="*/ 100140 f36 1"/>
                      <a:gd name="f52" fmla="+- f38 0 f1"/>
                      <a:gd name="f53" fmla="*/ f41 1 892801"/>
                      <a:gd name="f54" fmla="*/ f42 1 1794975"/>
                      <a:gd name="f55" fmla="*/ f43 1 1794975"/>
                      <a:gd name="f56" fmla="*/ f44 1 892801"/>
                      <a:gd name="f57" fmla="*/ f45 1 1794975"/>
                      <a:gd name="f58" fmla="*/ f46 1 892801"/>
                      <a:gd name="f59" fmla="*/ f47 1 1794975"/>
                      <a:gd name="f60" fmla="*/ f48 1 892801"/>
                      <a:gd name="f61" fmla="*/ f49 1 1794975"/>
                      <a:gd name="f62" fmla="*/ f50 1 892801"/>
                      <a:gd name="f63" fmla="*/ f51 1 1794975"/>
                      <a:gd name="f64" fmla="*/ f32 1 f39"/>
                      <a:gd name="f65" fmla="*/ f33 1 f39"/>
                      <a:gd name="f66" fmla="*/ f32 1 f40"/>
                      <a:gd name="f67" fmla="*/ f34 1 f40"/>
                      <a:gd name="f68" fmla="*/ f53 1 f39"/>
                      <a:gd name="f69" fmla="*/ f54 1 f40"/>
                      <a:gd name="f70" fmla="*/ f55 1 f40"/>
                      <a:gd name="f71" fmla="*/ f56 1 f39"/>
                      <a:gd name="f72" fmla="*/ f57 1 f40"/>
                      <a:gd name="f73" fmla="*/ f58 1 f39"/>
                      <a:gd name="f74" fmla="*/ f59 1 f40"/>
                      <a:gd name="f75" fmla="*/ f60 1 f39"/>
                      <a:gd name="f76" fmla="*/ f61 1 f40"/>
                      <a:gd name="f77" fmla="*/ f62 1 f39"/>
                      <a:gd name="f78" fmla="*/ f63 1 f40"/>
                      <a:gd name="f79" fmla="*/ f64 f30 1"/>
                      <a:gd name="f80" fmla="*/ f65 f30 1"/>
                      <a:gd name="f81" fmla="*/ f67 f31 1"/>
                      <a:gd name="f82" fmla="*/ f66 f31 1"/>
                      <a:gd name="f83" fmla="*/ f68 f30 1"/>
                      <a:gd name="f84" fmla="*/ f69 f31 1"/>
                      <a:gd name="f85" fmla="*/ f70 f31 1"/>
                      <a:gd name="f86" fmla="*/ f71 f30 1"/>
                      <a:gd name="f87" fmla="*/ f72 f31 1"/>
                      <a:gd name="f88" fmla="*/ f73 f30 1"/>
                      <a:gd name="f89" fmla="*/ f74 f31 1"/>
                      <a:gd name="f90" fmla="*/ f75 f30 1"/>
                      <a:gd name="f91" fmla="*/ f76 f31 1"/>
                      <a:gd name="f92" fmla="*/ f77 f30 1"/>
                      <a:gd name="f93" fmla="*/ f78 f31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52">
                        <a:pos x="f83" y="f84"/>
                      </a:cxn>
                      <a:cxn ang="f52">
                        <a:pos x="f83" y="f85"/>
                      </a:cxn>
                      <a:cxn ang="f52">
                        <a:pos x="f86" y="f87"/>
                      </a:cxn>
                      <a:cxn ang="f52">
                        <a:pos x="f88" y="f89"/>
                      </a:cxn>
                      <a:cxn ang="f52">
                        <a:pos x="f90" y="f91"/>
                      </a:cxn>
                      <a:cxn ang="f52">
                        <a:pos x="f92" y="f93"/>
                      </a:cxn>
                      <a:cxn ang="f52">
                        <a:pos x="f83" y="f84"/>
                      </a:cxn>
                    </a:cxnLst>
                    <a:rect l="f79" t="f82" r="f80" b="f81"/>
                    <a:pathLst>
                      <a:path w="892801" h="1794975">
                        <a:moveTo>
                          <a:pt x="f6" y="f5"/>
                        </a:moveTo>
                        <a:lnTo>
                          <a:pt x="f6" y="f8"/>
                        </a:lnTo>
                        <a:lnTo>
                          <a:pt x="f9" y="f10"/>
                        </a:lnTo>
                        <a:cubicBezTo>
                          <a:pt x="f11" y="f12"/>
                          <a:pt x="f13" y="f14"/>
                          <a:pt x="f15" y="f16"/>
                        </a:cubicBezTo>
                        <a:cubicBezTo>
                          <a:pt x="f17" y="f18"/>
                          <a:pt x="f19" y="f20"/>
                          <a:pt x="f21" y="f22"/>
                        </a:cubicBezTo>
                        <a:cubicBezTo>
                          <a:pt x="f23" y="f24"/>
                          <a:pt x="f25" y="f26"/>
                          <a:pt x="f27" y="f28"/>
                        </a:cubicBezTo>
                        <a:lnTo>
                          <a:pt x="f6" y="f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/>
                  </a:gradFill>
                  <a:ln cap="flat">
                    <a:noFill/>
                    <a:prstDash val="solid"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80" name="Freeform: Shape 20" hidden="1">
                    <a:extLst>
                      <a:ext uri="{FF2B5EF4-FFF2-40B4-BE49-F238E27FC236}">
                        <a16:creationId xmlns:a16="http://schemas.microsoft.com/office/drawing/2014/main" id="{3018866E-0103-DA2C-16AB-D44EC2067F70}"/>
                      </a:ext>
                    </a:extLst>
                  </p:cNvPr>
                  <p:cNvSpPr>
                    <a:spLocks noMove="1" noResize="1"/>
                  </p:cNvSpPr>
                  <p:nvPr/>
                </p:nvSpPr>
                <p:spPr>
                  <a:xfrm rot="13499997">
                    <a:off x="6573936" y="4413453"/>
                    <a:ext cx="893185" cy="1795122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893183"/>
                      <a:gd name="f7" fmla="val 1795123"/>
                      <a:gd name="f8" fmla="val 191"/>
                      <a:gd name="f9" fmla="val 130101"/>
                      <a:gd name="f10" fmla="val 100288"/>
                      <a:gd name="f11" fmla="val 1231201"/>
                      <a:gd name="f12" fmla="val 995351"/>
                      <a:gd name="f13" fmla="val 934902"/>
                      <a:gd name="f14" fmla="val 1733019"/>
                      <a:gd name="f15" fmla="val 513306"/>
                      <a:gd name="f16" fmla="val 1791401"/>
                      <a:gd name="f17" fmla="val 352699"/>
                      <a:gd name="f18" fmla="val 1813642"/>
                      <a:gd name="f19" fmla="val 173909"/>
                      <a:gd name="f20" fmla="val 1737302"/>
                      <a:gd name="f21" fmla="val 47265"/>
                      <a:gd name="f22" fmla="val 1533527"/>
                      <a:gd name="f23" fmla="val 192"/>
                      <a:gd name="f24" fmla="val 1434367"/>
                      <a:gd name="f25" fmla="val 1438981"/>
                      <a:gd name="f26" fmla="val 1439386"/>
                      <a:gd name="f27" fmla="val 4764"/>
                      <a:gd name="f28" fmla="val 4616"/>
                      <a:gd name="f29" fmla="+- 0 0 -90"/>
                      <a:gd name="f30" fmla="*/ f3 1 893183"/>
                      <a:gd name="f31" fmla="*/ f4 1 1795123"/>
                      <a:gd name="f32" fmla="val f5"/>
                      <a:gd name="f33" fmla="val f6"/>
                      <a:gd name="f34" fmla="val f7"/>
                      <a:gd name="f35" fmla="*/ f29 f0 1"/>
                      <a:gd name="f36" fmla="+- f34 0 f32"/>
                      <a:gd name="f37" fmla="+- f33 0 f32"/>
                      <a:gd name="f38" fmla="*/ f35 1 f2"/>
                      <a:gd name="f39" fmla="*/ f37 1 893183"/>
                      <a:gd name="f40" fmla="*/ f36 1 1795123"/>
                      <a:gd name="f41" fmla="*/ 191 f37 1"/>
                      <a:gd name="f42" fmla="*/ 0 f36 1"/>
                      <a:gd name="f43" fmla="*/ 130101 f37 1"/>
                      <a:gd name="f44" fmla="*/ 100288 f36 1"/>
                      <a:gd name="f45" fmla="*/ 513306 f37 1"/>
                      <a:gd name="f46" fmla="*/ 1791401 f36 1"/>
                      <a:gd name="f47" fmla="*/ 47265 f37 1"/>
                      <a:gd name="f48" fmla="*/ 1533527 f36 1"/>
                      <a:gd name="f49" fmla="*/ 192 f37 1"/>
                      <a:gd name="f50" fmla="*/ 1434367 f36 1"/>
                      <a:gd name="f51" fmla="*/ 1438981 f36 1"/>
                      <a:gd name="f52" fmla="*/ 0 f37 1"/>
                      <a:gd name="f53" fmla="*/ 1439386 f36 1"/>
                      <a:gd name="f54" fmla="*/ 4764 f36 1"/>
                      <a:gd name="f55" fmla="*/ 4616 f36 1"/>
                      <a:gd name="f56" fmla="+- f38 0 f1"/>
                      <a:gd name="f57" fmla="*/ f41 1 893183"/>
                      <a:gd name="f58" fmla="*/ f42 1 1795123"/>
                      <a:gd name="f59" fmla="*/ f43 1 893183"/>
                      <a:gd name="f60" fmla="*/ f44 1 1795123"/>
                      <a:gd name="f61" fmla="*/ f45 1 893183"/>
                      <a:gd name="f62" fmla="*/ f46 1 1795123"/>
                      <a:gd name="f63" fmla="*/ f47 1 893183"/>
                      <a:gd name="f64" fmla="*/ f48 1 1795123"/>
                      <a:gd name="f65" fmla="*/ f49 1 893183"/>
                      <a:gd name="f66" fmla="*/ f50 1 1795123"/>
                      <a:gd name="f67" fmla="*/ f51 1 1795123"/>
                      <a:gd name="f68" fmla="*/ f52 1 893183"/>
                      <a:gd name="f69" fmla="*/ f53 1 1795123"/>
                      <a:gd name="f70" fmla="*/ f54 1 1795123"/>
                      <a:gd name="f71" fmla="*/ f55 1 1795123"/>
                      <a:gd name="f72" fmla="*/ f32 1 f39"/>
                      <a:gd name="f73" fmla="*/ f33 1 f39"/>
                      <a:gd name="f74" fmla="*/ f32 1 f40"/>
                      <a:gd name="f75" fmla="*/ f34 1 f40"/>
                      <a:gd name="f76" fmla="*/ f57 1 f39"/>
                      <a:gd name="f77" fmla="*/ f58 1 f40"/>
                      <a:gd name="f78" fmla="*/ f59 1 f39"/>
                      <a:gd name="f79" fmla="*/ f60 1 f40"/>
                      <a:gd name="f80" fmla="*/ f61 1 f39"/>
                      <a:gd name="f81" fmla="*/ f62 1 f40"/>
                      <a:gd name="f82" fmla="*/ f63 1 f39"/>
                      <a:gd name="f83" fmla="*/ f64 1 f40"/>
                      <a:gd name="f84" fmla="*/ f65 1 f39"/>
                      <a:gd name="f85" fmla="*/ f66 1 f40"/>
                      <a:gd name="f86" fmla="*/ f67 1 f40"/>
                      <a:gd name="f87" fmla="*/ f68 1 f39"/>
                      <a:gd name="f88" fmla="*/ f69 1 f40"/>
                      <a:gd name="f89" fmla="*/ f70 1 f40"/>
                      <a:gd name="f90" fmla="*/ f71 1 f40"/>
                      <a:gd name="f91" fmla="*/ f72 f30 1"/>
                      <a:gd name="f92" fmla="*/ f73 f30 1"/>
                      <a:gd name="f93" fmla="*/ f75 f31 1"/>
                      <a:gd name="f94" fmla="*/ f74 f31 1"/>
                      <a:gd name="f95" fmla="*/ f76 f30 1"/>
                      <a:gd name="f96" fmla="*/ f77 f31 1"/>
                      <a:gd name="f97" fmla="*/ f78 f30 1"/>
                      <a:gd name="f98" fmla="*/ f79 f31 1"/>
                      <a:gd name="f99" fmla="*/ f80 f30 1"/>
                      <a:gd name="f100" fmla="*/ f81 f31 1"/>
                      <a:gd name="f101" fmla="*/ f82 f30 1"/>
                      <a:gd name="f102" fmla="*/ f83 f31 1"/>
                      <a:gd name="f103" fmla="*/ f84 f30 1"/>
                      <a:gd name="f104" fmla="*/ f85 f31 1"/>
                      <a:gd name="f105" fmla="*/ f86 f31 1"/>
                      <a:gd name="f106" fmla="*/ f87 f30 1"/>
                      <a:gd name="f107" fmla="*/ f88 f31 1"/>
                      <a:gd name="f108" fmla="*/ f89 f31 1"/>
                      <a:gd name="f109" fmla="*/ f90 f31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56">
                        <a:pos x="f95" y="f96"/>
                      </a:cxn>
                      <a:cxn ang="f56">
                        <a:pos x="f97" y="f98"/>
                      </a:cxn>
                      <a:cxn ang="f56">
                        <a:pos x="f99" y="f100"/>
                      </a:cxn>
                      <a:cxn ang="f56">
                        <a:pos x="f101" y="f102"/>
                      </a:cxn>
                      <a:cxn ang="f56">
                        <a:pos x="f103" y="f104"/>
                      </a:cxn>
                      <a:cxn ang="f56">
                        <a:pos x="f103" y="f105"/>
                      </a:cxn>
                      <a:cxn ang="f56">
                        <a:pos x="f106" y="f107"/>
                      </a:cxn>
                      <a:cxn ang="f56">
                        <a:pos x="f106" y="f108"/>
                      </a:cxn>
                      <a:cxn ang="f56">
                        <a:pos x="f95" y="f109"/>
                      </a:cxn>
                      <a:cxn ang="f56">
                        <a:pos x="f95" y="f96"/>
                      </a:cxn>
                    </a:cxnLst>
                    <a:rect l="f91" t="f94" r="f92" b="f93"/>
                    <a:pathLst>
                      <a:path w="893183" h="1795123">
                        <a:moveTo>
                          <a:pt x="f8" y="f5"/>
                        </a:moveTo>
                        <a:lnTo>
                          <a:pt x="f9" y="f10"/>
                        </a:lnTo>
                        <a:cubicBezTo>
                          <a:pt x="f11" y="f12"/>
                          <a:pt x="f13" y="f14"/>
                          <a:pt x="f15" y="f16"/>
                        </a:cubicBezTo>
                        <a:cubicBezTo>
                          <a:pt x="f17" y="f18"/>
                          <a:pt x="f19" y="f20"/>
                          <a:pt x="f21" y="f22"/>
                        </a:cubicBezTo>
                        <a:lnTo>
                          <a:pt x="f23" y="f24"/>
                        </a:lnTo>
                        <a:lnTo>
                          <a:pt x="f23" y="f25"/>
                        </a:lnTo>
                        <a:lnTo>
                          <a:pt x="f5" y="f26"/>
                        </a:lnTo>
                        <a:lnTo>
                          <a:pt x="f5" y="f27"/>
                        </a:lnTo>
                        <a:lnTo>
                          <a:pt x="f8" y="f28"/>
                        </a:lnTo>
                        <a:lnTo>
                          <a:pt x="f8" y="f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/>
                  </a:gradFill>
                  <a:ln cap="flat">
                    <a:noFill/>
                    <a:prstDash val="solid"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</p:grpSp>
          </p:grpSp>
          <p:grpSp>
            <p:nvGrpSpPr>
              <p:cNvPr id="81" name="Group 12">
                <a:extLst>
                  <a:ext uri="{FF2B5EF4-FFF2-40B4-BE49-F238E27FC236}">
                    <a16:creationId xmlns:a16="http://schemas.microsoft.com/office/drawing/2014/main" id="{55276747-DBB0-0472-CB4A-2196EA8F61F4}"/>
                  </a:ext>
                </a:extLst>
              </p:cNvPr>
              <p:cNvGrpSpPr/>
              <p:nvPr/>
            </p:nvGrpSpPr>
            <p:grpSpPr>
              <a:xfrm>
                <a:off x="6668974" y="3665124"/>
                <a:ext cx="1862139" cy="633424"/>
                <a:chOff x="6668974" y="3665124"/>
                <a:chExt cx="1862139" cy="633424"/>
              </a:xfrm>
            </p:grpSpPr>
            <p:grpSp>
              <p:nvGrpSpPr>
                <p:cNvPr id="82" name="Group 13">
                  <a:extLst>
                    <a:ext uri="{FF2B5EF4-FFF2-40B4-BE49-F238E27FC236}">
                      <a16:creationId xmlns:a16="http://schemas.microsoft.com/office/drawing/2014/main" id="{1540AE19-4528-4EA6-BE87-A2177AC28C5D}"/>
                    </a:ext>
                  </a:extLst>
                </p:cNvPr>
                <p:cNvGrpSpPr/>
                <p:nvPr/>
              </p:nvGrpSpPr>
              <p:grpSpPr>
                <a:xfrm>
                  <a:off x="6668976" y="3665124"/>
                  <a:ext cx="1419221" cy="633424"/>
                  <a:chOff x="6668976" y="3665124"/>
                  <a:chExt cx="1419221" cy="633424"/>
                </a:xfrm>
              </p:grpSpPr>
              <p:sp>
                <p:nvSpPr>
                  <p:cNvPr id="83" name="Freeform 68" hidden="1">
                    <a:extLst>
                      <a:ext uri="{FF2B5EF4-FFF2-40B4-BE49-F238E27FC236}">
                        <a16:creationId xmlns:a16="http://schemas.microsoft.com/office/drawing/2014/main" id="{96F7F458-F220-F874-EB6E-42027FC8C834}"/>
                      </a:ext>
                    </a:extLst>
                  </p:cNvPr>
                  <p:cNvSpPr>
                    <a:spLocks noMove="1" noResize="1"/>
                  </p:cNvSpPr>
                  <p:nvPr/>
                </p:nvSpPr>
                <p:spPr>
                  <a:xfrm rot="16200004">
                    <a:off x="7219042" y="3429393"/>
                    <a:ext cx="319089" cy="1419221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67"/>
                      <a:gd name="f7" fmla="val 298"/>
                      <a:gd name="f8" fmla="val 149"/>
                      <a:gd name="f9" fmla="val 208"/>
                      <a:gd name="f10" fmla="val 26"/>
                      <a:gd name="f11" fmla="val 261"/>
                      <a:gd name="f12" fmla="val 36"/>
                      <a:gd name="f13" fmla="val 89"/>
                      <a:gd name="f14" fmla="+- 0 0 -90"/>
                      <a:gd name="f15" fmla="*/ f3 1 67"/>
                      <a:gd name="f16" fmla="*/ f4 1 298"/>
                      <a:gd name="f17" fmla="val f5"/>
                      <a:gd name="f18" fmla="val f6"/>
                      <a:gd name="f19" fmla="val f7"/>
                      <a:gd name="f20" fmla="*/ f14 f0 1"/>
                      <a:gd name="f21" fmla="+- f19 0 f17"/>
                      <a:gd name="f22" fmla="+- f18 0 f17"/>
                      <a:gd name="f23" fmla="*/ f20 1 f2"/>
                      <a:gd name="f24" fmla="*/ f22 1 67"/>
                      <a:gd name="f25" fmla="*/ f21 1 298"/>
                      <a:gd name="f26" fmla="*/ 0 f22 1"/>
                      <a:gd name="f27" fmla="*/ 149 f21 1"/>
                      <a:gd name="f28" fmla="*/ 67 f22 1"/>
                      <a:gd name="f29" fmla="*/ 298 f21 1"/>
                      <a:gd name="f30" fmla="*/ 0 f21 1"/>
                      <a:gd name="f31" fmla="+- f23 0 f1"/>
                      <a:gd name="f32" fmla="*/ f26 1 67"/>
                      <a:gd name="f33" fmla="*/ f27 1 298"/>
                      <a:gd name="f34" fmla="*/ f28 1 67"/>
                      <a:gd name="f35" fmla="*/ f29 1 298"/>
                      <a:gd name="f36" fmla="*/ f30 1 298"/>
                      <a:gd name="f37" fmla="*/ 0 1 f24"/>
                      <a:gd name="f38" fmla="*/ f18 1 f24"/>
                      <a:gd name="f39" fmla="*/ 0 1 f25"/>
                      <a:gd name="f40" fmla="*/ f19 1 f25"/>
                      <a:gd name="f41" fmla="*/ f32 1 f24"/>
                      <a:gd name="f42" fmla="*/ f33 1 f25"/>
                      <a:gd name="f43" fmla="*/ f34 1 f24"/>
                      <a:gd name="f44" fmla="*/ f35 1 f25"/>
                      <a:gd name="f45" fmla="*/ f36 1 f25"/>
                      <a:gd name="f46" fmla="*/ f37 f15 1"/>
                      <a:gd name="f47" fmla="*/ f38 f15 1"/>
                      <a:gd name="f48" fmla="*/ f40 f16 1"/>
                      <a:gd name="f49" fmla="*/ f39 f16 1"/>
                      <a:gd name="f50" fmla="*/ f41 f15 1"/>
                      <a:gd name="f51" fmla="*/ f42 f16 1"/>
                      <a:gd name="f52" fmla="*/ f43 f15 1"/>
                      <a:gd name="f53" fmla="*/ f44 f16 1"/>
                      <a:gd name="f54" fmla="*/ f45 f1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31">
                        <a:pos x="f50" y="f51"/>
                      </a:cxn>
                      <a:cxn ang="f31">
                        <a:pos x="f52" y="f53"/>
                      </a:cxn>
                      <a:cxn ang="f31">
                        <a:pos x="f52" y="f54"/>
                      </a:cxn>
                      <a:cxn ang="f31">
                        <a:pos x="f50" y="f51"/>
                      </a:cxn>
                    </a:cxnLst>
                    <a:rect l="f46" t="f49" r="f47" b="f48"/>
                    <a:pathLst>
                      <a:path w="67" h="298">
                        <a:moveTo>
                          <a:pt x="f5" y="f8"/>
                        </a:moveTo>
                        <a:cubicBezTo>
                          <a:pt x="f5" y="f9"/>
                          <a:pt x="f10" y="f11"/>
                          <a:pt x="f6" y="f7"/>
                        </a:cubicBezTo>
                        <a:cubicBezTo>
                          <a:pt x="f6" y="f5"/>
                          <a:pt x="f6" y="f5"/>
                          <a:pt x="f6" y="f5"/>
                        </a:cubicBezTo>
                        <a:cubicBezTo>
                          <a:pt x="f10" y="f12"/>
                          <a:pt x="f5" y="f13"/>
                          <a:pt x="f5" y="f8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/>
                  </a:gradFill>
                  <a:ln cap="flat">
                    <a:noFill/>
                    <a:prstDash val="solid"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84" name="Freeform 69" hidden="1">
                    <a:extLst>
                      <a:ext uri="{FF2B5EF4-FFF2-40B4-BE49-F238E27FC236}">
                        <a16:creationId xmlns:a16="http://schemas.microsoft.com/office/drawing/2014/main" id="{3EA70AAD-152A-6E3D-C126-9803DB13FF60}"/>
                      </a:ext>
                    </a:extLst>
                  </p:cNvPr>
                  <p:cNvSpPr>
                    <a:spLocks noMove="1" noResize="1"/>
                  </p:cNvSpPr>
                  <p:nvPr/>
                </p:nvSpPr>
                <p:spPr>
                  <a:xfrm rot="16200004">
                    <a:off x="7221424" y="3112676"/>
                    <a:ext cx="314325" cy="1419221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66"/>
                      <a:gd name="f7" fmla="val 298"/>
                      <a:gd name="f8" fmla="val 41"/>
                      <a:gd name="f9" fmla="val 261"/>
                      <a:gd name="f10" fmla="val 208"/>
                      <a:gd name="f11" fmla="val 149"/>
                      <a:gd name="f12" fmla="val 89"/>
                      <a:gd name="f13" fmla="val 36"/>
                      <a:gd name="f14" fmla="+- 0 0 -90"/>
                      <a:gd name="f15" fmla="*/ f3 1 66"/>
                      <a:gd name="f16" fmla="*/ f4 1 298"/>
                      <a:gd name="f17" fmla="val f5"/>
                      <a:gd name="f18" fmla="val f6"/>
                      <a:gd name="f19" fmla="val f7"/>
                      <a:gd name="f20" fmla="*/ f14 f0 1"/>
                      <a:gd name="f21" fmla="+- f19 0 f17"/>
                      <a:gd name="f22" fmla="+- f18 0 f17"/>
                      <a:gd name="f23" fmla="*/ f20 1 f2"/>
                      <a:gd name="f24" fmla="*/ f22 1 66"/>
                      <a:gd name="f25" fmla="*/ f21 1 298"/>
                      <a:gd name="f26" fmla="*/ 0 f22 1"/>
                      <a:gd name="f27" fmla="*/ 0 f21 1"/>
                      <a:gd name="f28" fmla="*/ 298 f21 1"/>
                      <a:gd name="f29" fmla="*/ 66 f22 1"/>
                      <a:gd name="f30" fmla="*/ 149 f21 1"/>
                      <a:gd name="f31" fmla="+- f23 0 f1"/>
                      <a:gd name="f32" fmla="*/ f26 1 66"/>
                      <a:gd name="f33" fmla="*/ f27 1 298"/>
                      <a:gd name="f34" fmla="*/ f28 1 298"/>
                      <a:gd name="f35" fmla="*/ f29 1 66"/>
                      <a:gd name="f36" fmla="*/ f30 1 298"/>
                      <a:gd name="f37" fmla="*/ 0 1 f24"/>
                      <a:gd name="f38" fmla="*/ f18 1 f24"/>
                      <a:gd name="f39" fmla="*/ 0 1 f25"/>
                      <a:gd name="f40" fmla="*/ f19 1 f25"/>
                      <a:gd name="f41" fmla="*/ f32 1 f24"/>
                      <a:gd name="f42" fmla="*/ f33 1 f25"/>
                      <a:gd name="f43" fmla="*/ f34 1 f25"/>
                      <a:gd name="f44" fmla="*/ f35 1 f24"/>
                      <a:gd name="f45" fmla="*/ f36 1 f25"/>
                      <a:gd name="f46" fmla="*/ f37 f15 1"/>
                      <a:gd name="f47" fmla="*/ f38 f15 1"/>
                      <a:gd name="f48" fmla="*/ f40 f16 1"/>
                      <a:gd name="f49" fmla="*/ f39 f16 1"/>
                      <a:gd name="f50" fmla="*/ f41 f15 1"/>
                      <a:gd name="f51" fmla="*/ f42 f16 1"/>
                      <a:gd name="f52" fmla="*/ f43 f16 1"/>
                      <a:gd name="f53" fmla="*/ f44 f15 1"/>
                      <a:gd name="f54" fmla="*/ f45 f1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31">
                        <a:pos x="f50" y="f51"/>
                      </a:cxn>
                      <a:cxn ang="f31">
                        <a:pos x="f50" y="f52"/>
                      </a:cxn>
                      <a:cxn ang="f31">
                        <a:pos x="f53" y="f54"/>
                      </a:cxn>
                      <a:cxn ang="f31">
                        <a:pos x="f50" y="f51"/>
                      </a:cxn>
                    </a:cxnLst>
                    <a:rect l="f46" t="f49" r="f47" b="f48"/>
                    <a:pathLst>
                      <a:path w="66" h="298">
                        <a:moveTo>
                          <a:pt x="f5" y="f5"/>
                        </a:moveTo>
                        <a:cubicBezTo>
                          <a:pt x="f5" y="f7"/>
                          <a:pt x="f5" y="f7"/>
                          <a:pt x="f5" y="f7"/>
                        </a:cubicBezTo>
                        <a:cubicBezTo>
                          <a:pt x="f8" y="f9"/>
                          <a:pt x="f6" y="f10"/>
                          <a:pt x="f6" y="f11"/>
                        </a:cubicBezTo>
                        <a:cubicBezTo>
                          <a:pt x="f6" y="f12"/>
                          <a:pt x="f8" y="f13"/>
                          <a:pt x="f5" y="f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/>
                  </a:gradFill>
                  <a:ln cap="flat">
                    <a:noFill/>
                    <a:prstDash val="solid"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</p:grpSp>
            <p:sp>
              <p:nvSpPr>
                <p:cNvPr id="85" name="Line 70" hidden="1">
                  <a:extLst>
                    <a:ext uri="{FF2B5EF4-FFF2-40B4-BE49-F238E27FC236}">
                      <a16:creationId xmlns:a16="http://schemas.microsoft.com/office/drawing/2014/main" id="{ABB667EF-6922-A087-D5EB-344FFD01BDDA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6199987" flipV="1">
                  <a:off x="7600044" y="3048390"/>
                  <a:ext cx="0" cy="186213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val f6"/>
                    <a:gd name="f13" fmla="*/ f7 f0 1"/>
                    <a:gd name="f14" fmla="*/ f8 f0 1"/>
                    <a:gd name="f15" fmla="?: f9 f3 1"/>
                    <a:gd name="f16" fmla="?: f10 f4 1"/>
                    <a:gd name="f17" fmla="?: f11 f5 1"/>
                    <a:gd name="f18" fmla="*/ f13 1 f2"/>
                    <a:gd name="f19" fmla="*/ f14 1 f2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8 0 f1"/>
                    <a:gd name="f25" fmla="+- f19 0 f1"/>
                    <a:gd name="f26" fmla="min f21 f20"/>
                    <a:gd name="f27" fmla="*/ f22 1 f17"/>
                    <a:gd name="f28" fmla="*/ f23 1 f17"/>
                    <a:gd name="f29" fmla="val f27"/>
                    <a:gd name="f30" fmla="val f28"/>
                    <a:gd name="f31" fmla="*/ f6 f26 1"/>
                    <a:gd name="f32" fmla="*/ f27 f26 1"/>
                    <a:gd name="f33" fmla="*/ f28 f26 1"/>
                    <a:gd name="f34" fmla="*/ f12 f26 1"/>
                    <a:gd name="f35" fmla="*/ f29 f26 1"/>
                    <a:gd name="f36" fmla="*/ f30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34" y="f34"/>
                    </a:cxn>
                    <a:cxn ang="f25">
                      <a:pos x="f35" y="f36"/>
                    </a:cxn>
                  </a:cxnLst>
                  <a:rect l="f31" t="f31" r="f32" b="f33"/>
                  <a:pathLst>
                    <a:path>
                      <a:moveTo>
                        <a:pt x="f34" y="f34"/>
                      </a:moveTo>
                      <a:lnTo>
                        <a:pt x="f35" y="f36"/>
                      </a:lnTo>
                    </a:path>
                  </a:pathLst>
                </a:custGeom>
                <a:noFill/>
                <a:ln w="12701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</p:grpSp>
        </p:grpSp>
      </p:grpSp>
      <p:cxnSp>
        <p:nvCxnSpPr>
          <p:cNvPr id="86" name="Straight Connector 172">
            <a:extLst>
              <a:ext uri="{FF2B5EF4-FFF2-40B4-BE49-F238E27FC236}">
                <a16:creationId xmlns:a16="http://schemas.microsoft.com/office/drawing/2014/main" id="{19713D23-53F1-5432-787A-3B78D07A6083}"/>
              </a:ext>
            </a:extLst>
          </p:cNvPr>
          <p:cNvCxnSpPr/>
          <p:nvPr/>
        </p:nvCxnSpPr>
        <p:spPr>
          <a:xfrm>
            <a:off x="3038395" y="3690875"/>
            <a:ext cx="540008" cy="0"/>
          </a:xfrm>
          <a:prstGeom prst="straightConnector1">
            <a:avLst/>
          </a:prstGeom>
          <a:noFill/>
          <a:ln w="12701" cap="flat">
            <a:solidFill>
              <a:srgbClr val="FFFFFF"/>
            </a:solidFill>
            <a:prstDash val="solid"/>
            <a:miter/>
          </a:ln>
        </p:spPr>
      </p:cxnSp>
      <p:sp>
        <p:nvSpPr>
          <p:cNvPr id="87" name="Subtitle 2">
            <a:extLst>
              <a:ext uri="{FF2B5EF4-FFF2-40B4-BE49-F238E27FC236}">
                <a16:creationId xmlns:a16="http://schemas.microsoft.com/office/drawing/2014/main" id="{D3DE35B1-6DC4-E795-246B-B1935D3F882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990002" y="4113208"/>
            <a:ext cx="4636803" cy="1655758"/>
          </a:xfrm>
        </p:spPr>
        <p:txBody>
          <a:bodyPr anchorCtr="1"/>
          <a:lstStyle>
            <a:lvl1pPr marL="0" indent="0" algn="ctr">
              <a:buNone/>
              <a:defRPr lang="en-GB">
                <a:cs typeface="Calibri"/>
              </a:defRPr>
            </a:lvl1pPr>
          </a:lstStyle>
          <a:p>
            <a:pPr lvl="0"/>
            <a:r>
              <a:rPr lang="en-GB"/>
              <a:t>Presenter name</a:t>
            </a:r>
          </a:p>
        </p:txBody>
      </p:sp>
    </p:spTree>
    <p:extLst>
      <p:ext uri="{BB962C8B-B14F-4D97-AF65-F5344CB8AC3E}">
        <p14:creationId xmlns:p14="http://schemas.microsoft.com/office/powerpoint/2010/main" val="1663420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2D25A-28F0-A80E-BD78-E07D0EB3C38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667D7-0F17-14AE-3569-DEDAD6B23C0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89399" y="1736729"/>
            <a:ext cx="4928396" cy="661915"/>
          </a:xfrm>
        </p:spPr>
        <p:txBody>
          <a:bodyPr anchor="b"/>
          <a:lstStyle>
            <a:lvl1pPr marL="0" indent="0">
              <a:buNone/>
              <a:defRPr sz="1600" cap="all" spc="3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31BD7-2193-AA0C-B991-1CB6C162B224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989399" y="2431252"/>
            <a:ext cx="4928396" cy="334724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552361-53E0-C19E-6BD2-FDAC07BB3E7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274201" y="1736729"/>
            <a:ext cx="4928396" cy="662400"/>
          </a:xfrm>
        </p:spPr>
        <p:txBody>
          <a:bodyPr anchor="b"/>
          <a:lstStyle>
            <a:lvl1pPr marL="0" indent="0">
              <a:buNone/>
              <a:defRPr sz="1600" cap="all" spc="3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9E29F4-3B08-BBC5-CFD2-026CBD228B14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6274201" y="2431252"/>
            <a:ext cx="4928396" cy="334724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08F554-0EB3-DE9B-6F1B-9FACFBF4511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EC3C17-69EC-A95C-5343-03CB5324726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89D9E9-D6DD-436D-F301-F464ED5667D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1C61B76-87FB-4895-A4AA-B990DC33652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010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067A5-FBD8-937F-3823-E5A1664B415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606B4-8F53-65BB-965C-3048B5FAD0E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89399" y="1736729"/>
            <a:ext cx="2971397" cy="661915"/>
          </a:xfrm>
        </p:spPr>
        <p:txBody>
          <a:bodyPr anchor="b"/>
          <a:lstStyle>
            <a:lvl1pPr marL="0" indent="0">
              <a:buNone/>
              <a:defRPr sz="1600" cap="all" spc="3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68E3FF-1CF7-B29A-7320-94191F367328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989399" y="2431252"/>
            <a:ext cx="2971397" cy="3632746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9505C2-9B87-DB8C-CF8F-8CBFE79191A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610304" y="1756022"/>
            <a:ext cx="2971397" cy="662400"/>
          </a:xfrm>
        </p:spPr>
        <p:txBody>
          <a:bodyPr anchor="b"/>
          <a:lstStyle>
            <a:lvl1pPr marL="0" indent="0">
              <a:buNone/>
              <a:defRPr sz="1600" cap="all" spc="3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3B72F9-CFCF-47CF-A318-83243F0E4D42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4610304" y="2450546"/>
            <a:ext cx="2971397" cy="3632746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DDEBBF9-7C41-D4C3-438C-5B42FE06C73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231200" y="1756022"/>
            <a:ext cx="2971397" cy="662400"/>
          </a:xfrm>
        </p:spPr>
        <p:txBody>
          <a:bodyPr anchor="b"/>
          <a:lstStyle>
            <a:lvl1pPr marL="0" indent="0">
              <a:buNone/>
              <a:defRPr sz="1600" cap="all" spc="3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6E8D8A4F-B4F9-D4F1-BDAC-F6782BA25063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8231200" y="2450546"/>
            <a:ext cx="2971397" cy="3632746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62DD4313-7228-465B-A64A-CA46CD045FA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0BACF6-27D5-C46C-DC63-048145C115D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3DCD8C0A-84C9-D85E-7BD6-9880099B15F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E9EF28A-35D3-4373-9671-35EA7348253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259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AC979078-FB37-CE2C-6472-CD27CDAD308F}"/>
              </a:ext>
            </a:extLst>
          </p:cNvPr>
          <p:cNvSpPr/>
          <p:nvPr/>
        </p:nvSpPr>
        <p:spPr>
          <a:xfrm>
            <a:off x="2935" y="0"/>
            <a:ext cx="3867153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0E1F72D-2FE5-879B-EC55-D9AE3D63EA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7997" y="536569"/>
            <a:ext cx="7424946" cy="1452999"/>
          </a:xfrm>
        </p:spPr>
        <p:txBody>
          <a:bodyPr anchorCtr="1"/>
          <a:lstStyle>
            <a:lvl1pPr algn="ctr"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F571289B-99B2-8C36-775B-DE509D7E21CB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27058" y="536579"/>
            <a:ext cx="2616198" cy="17430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icon to add picture</a:t>
            </a:r>
            <a:endParaRPr lang="en-GB"/>
          </a:p>
        </p:txBody>
      </p:sp>
      <p:sp>
        <p:nvSpPr>
          <p:cNvPr id="5" name="Picture Placeholder 10">
            <a:extLst>
              <a:ext uri="{FF2B5EF4-FFF2-40B4-BE49-F238E27FC236}">
                <a16:creationId xmlns:a16="http://schemas.microsoft.com/office/drawing/2014/main" id="{5915BAE8-A7BA-081B-9469-B65345FF3537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16854" y="2557092"/>
            <a:ext cx="2616198" cy="17430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B3EF50B7-F0AF-5584-E1D1-89B8BE2B4C6C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27058" y="4576343"/>
            <a:ext cx="2616198" cy="17430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31B643-4F28-F418-AEEE-D291E7BB91C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864095" y="2876546"/>
            <a:ext cx="6332540" cy="3219446"/>
          </a:xfrm>
        </p:spPr>
        <p:txBody>
          <a:bodyPr anchorCtr="1"/>
          <a:lstStyle>
            <a:lvl1pPr marL="0" indent="0" algn="ctr">
              <a:buNone/>
              <a:defRPr lang="en-GB" sz="1900"/>
            </a:lvl1pPr>
          </a:lstStyle>
          <a:p>
            <a:pPr lvl="0"/>
            <a:r>
              <a:rPr lang="en-GB"/>
              <a:t>Click to edit text</a:t>
            </a:r>
          </a:p>
        </p:txBody>
      </p:sp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B4F601D4-622E-8733-0B48-38140B57D7D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4317997" y="6357164"/>
            <a:ext cx="1760146" cy="4616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20XX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1A0D9181-2737-3A28-95A0-EB26BA3B8C3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356725" y="6357603"/>
            <a:ext cx="3347289" cy="46080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88BAEA6C-55FB-6894-9D83-9966F54CE56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C7527F-6856-429F-A92B-20188102D4D7}" type="slidenum">
              <a:t>‹#›</a:t>
            </a:fld>
            <a:endParaRPr lang="en-GB"/>
          </a:p>
        </p:txBody>
      </p:sp>
      <p:cxnSp>
        <p:nvCxnSpPr>
          <p:cNvPr id="11" name="Straight Connector 90">
            <a:extLst>
              <a:ext uri="{FF2B5EF4-FFF2-40B4-BE49-F238E27FC236}">
                <a16:creationId xmlns:a16="http://schemas.microsoft.com/office/drawing/2014/main" id="{8C4BF754-22F5-ACC2-928C-125A2835C4CE}"/>
              </a:ext>
            </a:extLst>
          </p:cNvPr>
          <p:cNvCxnSpPr/>
          <p:nvPr/>
        </p:nvCxnSpPr>
        <p:spPr>
          <a:xfrm>
            <a:off x="7741721" y="2428143"/>
            <a:ext cx="539999" cy="0"/>
          </a:xfrm>
          <a:prstGeom prst="straightConnector1">
            <a:avLst/>
          </a:prstGeom>
          <a:noFill/>
          <a:ln w="12701" cap="flat">
            <a:solidFill>
              <a:srgbClr val="FFFFFF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312043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F0D2E-D3E8-ADC9-499D-E2E80E53CD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94711" y="536569"/>
            <a:ext cx="3856683" cy="1452999"/>
          </a:xfrm>
        </p:spPr>
        <p:txBody>
          <a:bodyPr anchorCtr="1"/>
          <a:lstStyle>
            <a:lvl1pPr algn="ctr"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2665AA-33B1-78AE-F514-DE0DEE7F543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4A6B3-300F-9AE5-3FA3-132C3905353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C0355-624C-6751-735F-3B7B7810EBD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14E9CB2-8D4D-44D3-BDB5-01AC020CC64F}" type="slidenum">
              <a:t>‹#›</a:t>
            </a:fld>
            <a:endParaRPr lang="en-GB"/>
          </a:p>
        </p:txBody>
      </p:sp>
      <p:cxnSp>
        <p:nvCxnSpPr>
          <p:cNvPr id="6" name="Straight Connector 90">
            <a:extLst>
              <a:ext uri="{FF2B5EF4-FFF2-40B4-BE49-F238E27FC236}">
                <a16:creationId xmlns:a16="http://schemas.microsoft.com/office/drawing/2014/main" id="{7C7A1395-C47E-C08C-AE5B-E9640BFBB6FF}"/>
              </a:ext>
            </a:extLst>
          </p:cNvPr>
          <p:cNvCxnSpPr/>
          <p:nvPr/>
        </p:nvCxnSpPr>
        <p:spPr>
          <a:xfrm>
            <a:off x="9443520" y="2428143"/>
            <a:ext cx="540008" cy="0"/>
          </a:xfrm>
          <a:prstGeom prst="straightConnector1">
            <a:avLst/>
          </a:prstGeom>
          <a:noFill/>
          <a:ln w="12701" cap="flat">
            <a:solidFill>
              <a:srgbClr val="FFFFFF"/>
            </a:solidFill>
            <a:prstDash val="solid"/>
            <a:miter/>
          </a:ln>
        </p:spPr>
      </p:cxnSp>
      <p:grpSp>
        <p:nvGrpSpPr>
          <p:cNvPr id="7" name="Group 91">
            <a:extLst>
              <a:ext uri="{FF2B5EF4-FFF2-40B4-BE49-F238E27FC236}">
                <a16:creationId xmlns:a16="http://schemas.microsoft.com/office/drawing/2014/main" id="{43F32E7C-981C-5702-720E-D5A32480A43E}"/>
              </a:ext>
            </a:extLst>
          </p:cNvPr>
          <p:cNvGrpSpPr/>
          <p:nvPr/>
        </p:nvGrpSpPr>
        <p:grpSpPr>
          <a:xfrm>
            <a:off x="-2049" y="247692"/>
            <a:ext cx="7712845" cy="6611415"/>
            <a:chOff x="-2049" y="247692"/>
            <a:chExt cx="7712845" cy="6611415"/>
          </a:xfrm>
        </p:grpSpPr>
        <p:grpSp>
          <p:nvGrpSpPr>
            <p:cNvPr id="8" name="Group 93">
              <a:extLst>
                <a:ext uri="{FF2B5EF4-FFF2-40B4-BE49-F238E27FC236}">
                  <a16:creationId xmlns:a16="http://schemas.microsoft.com/office/drawing/2014/main" id="{E60B8296-0F3C-B1B1-267C-2C1F5395989B}"/>
                </a:ext>
              </a:extLst>
            </p:cNvPr>
            <p:cNvGrpSpPr/>
            <p:nvPr/>
          </p:nvGrpSpPr>
          <p:grpSpPr>
            <a:xfrm>
              <a:off x="2213795" y="1868210"/>
              <a:ext cx="3292236" cy="3384002"/>
              <a:chOff x="2213795" y="1868210"/>
              <a:chExt cx="3292236" cy="3384002"/>
            </a:xfrm>
          </p:grpSpPr>
          <p:sp>
            <p:nvSpPr>
              <p:cNvPr id="9" name="Freeform 76" hidden="1">
                <a:extLst>
                  <a:ext uri="{FF2B5EF4-FFF2-40B4-BE49-F238E27FC236}">
                    <a16:creationId xmlns:a16="http://schemas.microsoft.com/office/drawing/2014/main" id="{A0FD8B1A-BCDB-9293-1042-334C3F3F0388}"/>
                  </a:ext>
                </a:extLst>
              </p:cNvPr>
              <p:cNvSpPr/>
              <p:nvPr/>
            </p:nvSpPr>
            <p:spPr>
              <a:xfrm rot="18899994" flipH="1">
                <a:off x="3765334" y="1721769"/>
                <a:ext cx="638178" cy="2843217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134"/>
                  <a:gd name="f7" fmla="val 597"/>
                  <a:gd name="f8" fmla="val 298"/>
                  <a:gd name="f9" fmla="val 417"/>
                  <a:gd name="f10" fmla="val 52"/>
                  <a:gd name="f11" fmla="val 523"/>
                  <a:gd name="f12" fmla="val 74"/>
                  <a:gd name="f13" fmla="+- 0 0 -90"/>
                  <a:gd name="f14" fmla="*/ f3 1 134"/>
                  <a:gd name="f15" fmla="*/ f4 1 597"/>
                  <a:gd name="f16" fmla="val f5"/>
                  <a:gd name="f17" fmla="val f6"/>
                  <a:gd name="f18" fmla="val f7"/>
                  <a:gd name="f19" fmla="*/ f13 f0 1"/>
                  <a:gd name="f20" fmla="+- f18 0 f16"/>
                  <a:gd name="f21" fmla="+- f17 0 f16"/>
                  <a:gd name="f22" fmla="*/ f19 1 f2"/>
                  <a:gd name="f23" fmla="*/ f21 1 134"/>
                  <a:gd name="f24" fmla="*/ f20 1 597"/>
                  <a:gd name="f25" fmla="*/ 0 f21 1"/>
                  <a:gd name="f26" fmla="*/ 298 f20 1"/>
                  <a:gd name="f27" fmla="*/ 134 f21 1"/>
                  <a:gd name="f28" fmla="*/ 597 f20 1"/>
                  <a:gd name="f29" fmla="*/ 0 f20 1"/>
                  <a:gd name="f30" fmla="+- f22 0 f1"/>
                  <a:gd name="f31" fmla="*/ f25 1 134"/>
                  <a:gd name="f32" fmla="*/ f26 1 597"/>
                  <a:gd name="f33" fmla="*/ f27 1 134"/>
                  <a:gd name="f34" fmla="*/ f28 1 597"/>
                  <a:gd name="f35" fmla="*/ f29 1 597"/>
                  <a:gd name="f36" fmla="*/ 0 1 f23"/>
                  <a:gd name="f37" fmla="*/ f17 1 f23"/>
                  <a:gd name="f38" fmla="*/ 0 1 f24"/>
                  <a:gd name="f39" fmla="*/ f18 1 f24"/>
                  <a:gd name="f40" fmla="*/ f31 1 f23"/>
                  <a:gd name="f41" fmla="*/ f32 1 f24"/>
                  <a:gd name="f42" fmla="*/ f33 1 f23"/>
                  <a:gd name="f43" fmla="*/ f34 1 f24"/>
                  <a:gd name="f44" fmla="*/ f35 1 f24"/>
                  <a:gd name="f45" fmla="*/ f36 f14 1"/>
                  <a:gd name="f46" fmla="*/ f37 f14 1"/>
                  <a:gd name="f47" fmla="*/ f39 f15 1"/>
                  <a:gd name="f48" fmla="*/ f38 f15 1"/>
                  <a:gd name="f49" fmla="*/ f40 f14 1"/>
                  <a:gd name="f50" fmla="*/ f41 f15 1"/>
                  <a:gd name="f51" fmla="*/ f42 f14 1"/>
                  <a:gd name="f52" fmla="*/ f43 f15 1"/>
                  <a:gd name="f53" fmla="*/ f44 f1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0">
                    <a:pos x="f49" y="f50"/>
                  </a:cxn>
                  <a:cxn ang="f30">
                    <a:pos x="f51" y="f52"/>
                  </a:cxn>
                  <a:cxn ang="f30">
                    <a:pos x="f51" y="f53"/>
                  </a:cxn>
                  <a:cxn ang="f30">
                    <a:pos x="f49" y="f50"/>
                  </a:cxn>
                </a:cxnLst>
                <a:rect l="f45" t="f48" r="f46" b="f47"/>
                <a:pathLst>
                  <a:path w="134" h="597">
                    <a:moveTo>
                      <a:pt x="f5" y="f8"/>
                    </a:moveTo>
                    <a:cubicBezTo>
                      <a:pt x="f5" y="f9"/>
                      <a:pt x="f10" y="f11"/>
                      <a:pt x="f6" y="f7"/>
                    </a:cubicBezTo>
                    <a:cubicBezTo>
                      <a:pt x="f6" y="f5"/>
                      <a:pt x="f6" y="f5"/>
                      <a:pt x="f6" y="f5"/>
                    </a:cubicBezTo>
                    <a:cubicBezTo>
                      <a:pt x="f10" y="f12"/>
                      <a:pt x="f5" y="f2"/>
                      <a:pt x="f5" y="f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10" name="Freeform 77" hidden="1">
                <a:extLst>
                  <a:ext uri="{FF2B5EF4-FFF2-40B4-BE49-F238E27FC236}">
                    <a16:creationId xmlns:a16="http://schemas.microsoft.com/office/drawing/2014/main" id="{1EBDDEB0-10DE-5924-6DF8-854F274D1B52}"/>
                  </a:ext>
                </a:extLst>
              </p:cNvPr>
              <p:cNvSpPr/>
              <p:nvPr/>
            </p:nvSpPr>
            <p:spPr>
              <a:xfrm rot="18899994" flipH="1">
                <a:off x="3319493" y="2170790"/>
                <a:ext cx="631822" cy="2843217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133"/>
                  <a:gd name="f7" fmla="val 597"/>
                  <a:gd name="f8" fmla="val 82"/>
                  <a:gd name="f9" fmla="val 523"/>
                  <a:gd name="f10" fmla="val 417"/>
                  <a:gd name="f11" fmla="val 298"/>
                  <a:gd name="f12" fmla="val 74"/>
                  <a:gd name="f13" fmla="+- 0 0 -90"/>
                  <a:gd name="f14" fmla="*/ f3 1 133"/>
                  <a:gd name="f15" fmla="*/ f4 1 597"/>
                  <a:gd name="f16" fmla="val f5"/>
                  <a:gd name="f17" fmla="val f6"/>
                  <a:gd name="f18" fmla="val f7"/>
                  <a:gd name="f19" fmla="*/ f13 f0 1"/>
                  <a:gd name="f20" fmla="+- f18 0 f16"/>
                  <a:gd name="f21" fmla="+- f17 0 f16"/>
                  <a:gd name="f22" fmla="*/ f19 1 f2"/>
                  <a:gd name="f23" fmla="*/ f21 1 133"/>
                  <a:gd name="f24" fmla="*/ f20 1 597"/>
                  <a:gd name="f25" fmla="*/ 0 f21 1"/>
                  <a:gd name="f26" fmla="*/ 0 f20 1"/>
                  <a:gd name="f27" fmla="*/ 597 f20 1"/>
                  <a:gd name="f28" fmla="*/ 133 f21 1"/>
                  <a:gd name="f29" fmla="*/ 298 f20 1"/>
                  <a:gd name="f30" fmla="+- f22 0 f1"/>
                  <a:gd name="f31" fmla="*/ f25 1 133"/>
                  <a:gd name="f32" fmla="*/ f26 1 597"/>
                  <a:gd name="f33" fmla="*/ f27 1 597"/>
                  <a:gd name="f34" fmla="*/ f28 1 133"/>
                  <a:gd name="f35" fmla="*/ f29 1 597"/>
                  <a:gd name="f36" fmla="*/ 0 1 f23"/>
                  <a:gd name="f37" fmla="*/ f17 1 f23"/>
                  <a:gd name="f38" fmla="*/ 0 1 f24"/>
                  <a:gd name="f39" fmla="*/ f18 1 f24"/>
                  <a:gd name="f40" fmla="*/ f31 1 f23"/>
                  <a:gd name="f41" fmla="*/ f32 1 f24"/>
                  <a:gd name="f42" fmla="*/ f33 1 f24"/>
                  <a:gd name="f43" fmla="*/ f34 1 f23"/>
                  <a:gd name="f44" fmla="*/ f35 1 f24"/>
                  <a:gd name="f45" fmla="*/ f36 f14 1"/>
                  <a:gd name="f46" fmla="*/ f37 f14 1"/>
                  <a:gd name="f47" fmla="*/ f39 f15 1"/>
                  <a:gd name="f48" fmla="*/ f38 f15 1"/>
                  <a:gd name="f49" fmla="*/ f40 f14 1"/>
                  <a:gd name="f50" fmla="*/ f41 f15 1"/>
                  <a:gd name="f51" fmla="*/ f42 f15 1"/>
                  <a:gd name="f52" fmla="*/ f43 f14 1"/>
                  <a:gd name="f53" fmla="*/ f44 f1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0">
                    <a:pos x="f49" y="f50"/>
                  </a:cxn>
                  <a:cxn ang="f30">
                    <a:pos x="f49" y="f51"/>
                  </a:cxn>
                  <a:cxn ang="f30">
                    <a:pos x="f52" y="f53"/>
                  </a:cxn>
                  <a:cxn ang="f30">
                    <a:pos x="f49" y="f50"/>
                  </a:cxn>
                </a:cxnLst>
                <a:rect l="f45" t="f48" r="f46" b="f47"/>
                <a:pathLst>
                  <a:path w="133" h="597">
                    <a:moveTo>
                      <a:pt x="f5" y="f5"/>
                    </a:moveTo>
                    <a:cubicBezTo>
                      <a:pt x="f5" y="f7"/>
                      <a:pt x="f5" y="f7"/>
                      <a:pt x="f5" y="f7"/>
                    </a:cubicBezTo>
                    <a:cubicBezTo>
                      <a:pt x="f8" y="f9"/>
                      <a:pt x="f6" y="f10"/>
                      <a:pt x="f6" y="f11"/>
                    </a:cubicBezTo>
                    <a:cubicBezTo>
                      <a:pt x="f6" y="f2"/>
                      <a:pt x="f8" y="f12"/>
                      <a:pt x="f5" y="f5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grpSp>
            <p:nvGrpSpPr>
              <p:cNvPr id="11" name="Group 196">
                <a:extLst>
                  <a:ext uri="{FF2B5EF4-FFF2-40B4-BE49-F238E27FC236}">
                    <a16:creationId xmlns:a16="http://schemas.microsoft.com/office/drawing/2014/main" id="{55E6CC40-4E58-361A-8B8B-613F5E701451}"/>
                  </a:ext>
                </a:extLst>
              </p:cNvPr>
              <p:cNvGrpSpPr/>
              <p:nvPr/>
            </p:nvGrpSpPr>
            <p:grpSpPr>
              <a:xfrm>
                <a:off x="3126812" y="1868210"/>
                <a:ext cx="1415907" cy="3384002"/>
                <a:chOff x="3126812" y="1868210"/>
                <a:chExt cx="1415907" cy="3384002"/>
              </a:xfrm>
            </p:grpSpPr>
            <p:sp>
              <p:nvSpPr>
                <p:cNvPr id="12" name="Line 90" hidden="1">
                  <a:extLst>
                    <a:ext uri="{FF2B5EF4-FFF2-40B4-BE49-F238E27FC236}">
                      <a16:creationId xmlns:a16="http://schemas.microsoft.com/office/drawing/2014/main" id="{9EE378CD-EC78-9B2A-C134-56FD85DC7C18}"/>
                    </a:ext>
                  </a:extLst>
                </p:cNvPr>
                <p:cNvSpPr/>
                <p:nvPr/>
              </p:nvSpPr>
              <p:spPr>
                <a:xfrm rot="18900010" flipH="1" flipV="1">
                  <a:off x="4050000" y="1868210"/>
                  <a:ext cx="0" cy="3384002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val f6"/>
                    <a:gd name="f13" fmla="*/ f7 f0 1"/>
                    <a:gd name="f14" fmla="*/ f8 f0 1"/>
                    <a:gd name="f15" fmla="?: f9 f3 1"/>
                    <a:gd name="f16" fmla="?: f10 f4 1"/>
                    <a:gd name="f17" fmla="?: f11 f5 1"/>
                    <a:gd name="f18" fmla="*/ f13 1 f2"/>
                    <a:gd name="f19" fmla="*/ f14 1 f2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8 0 f1"/>
                    <a:gd name="f25" fmla="+- f19 0 f1"/>
                    <a:gd name="f26" fmla="min f21 f20"/>
                    <a:gd name="f27" fmla="*/ f22 1 f17"/>
                    <a:gd name="f28" fmla="*/ f23 1 f17"/>
                    <a:gd name="f29" fmla="val f27"/>
                    <a:gd name="f30" fmla="val f28"/>
                    <a:gd name="f31" fmla="*/ f6 f26 1"/>
                    <a:gd name="f32" fmla="*/ f27 f26 1"/>
                    <a:gd name="f33" fmla="*/ f28 f26 1"/>
                    <a:gd name="f34" fmla="*/ f12 f26 1"/>
                    <a:gd name="f35" fmla="*/ f29 f26 1"/>
                    <a:gd name="f36" fmla="*/ f30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34" y="f34"/>
                    </a:cxn>
                    <a:cxn ang="f25">
                      <a:pos x="f35" y="f36"/>
                    </a:cxn>
                  </a:cxnLst>
                  <a:rect l="f31" t="f31" r="f32" b="f33"/>
                  <a:pathLst>
                    <a:path>
                      <a:moveTo>
                        <a:pt x="f34" y="f34"/>
                      </a:moveTo>
                      <a:lnTo>
                        <a:pt x="f35" y="f36"/>
                      </a:lnTo>
                    </a:path>
                  </a:pathLst>
                </a:custGeom>
                <a:noFill/>
                <a:ln w="12701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13" name="Freeform 91" hidden="1">
                  <a:extLst>
                    <a:ext uri="{FF2B5EF4-FFF2-40B4-BE49-F238E27FC236}">
                      <a16:creationId xmlns:a16="http://schemas.microsoft.com/office/drawing/2014/main" id="{073CD1FA-9997-2AB4-7151-4A5CAE29D834}"/>
                    </a:ext>
                  </a:extLst>
                </p:cNvPr>
                <p:cNvSpPr/>
                <p:nvPr/>
              </p:nvSpPr>
              <p:spPr>
                <a:xfrm rot="18899994" flipH="1">
                  <a:off x="2941075" y="2633652"/>
                  <a:ext cx="747714" cy="37623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471"/>
                    <a:gd name="f7" fmla="val 237"/>
                    <a:gd name="f8" fmla="+- 0 0 -90"/>
                    <a:gd name="f9" fmla="*/ f3 1 471"/>
                    <a:gd name="f10" fmla="*/ f4 1 237"/>
                    <a:gd name="f11" fmla="val f5"/>
                    <a:gd name="f12" fmla="val f6"/>
                    <a:gd name="f13" fmla="val f7"/>
                    <a:gd name="f14" fmla="*/ f8 f0 1"/>
                    <a:gd name="f15" fmla="+- f13 0 f11"/>
                    <a:gd name="f16" fmla="+- f12 0 f11"/>
                    <a:gd name="f17" fmla="*/ f14 1 f2"/>
                    <a:gd name="f18" fmla="*/ f16 1 471"/>
                    <a:gd name="f19" fmla="*/ f15 1 237"/>
                    <a:gd name="f20" fmla="*/ 471 f16 1"/>
                    <a:gd name="f21" fmla="*/ 0 f15 1"/>
                    <a:gd name="f22" fmla="*/ 237 f16 1"/>
                    <a:gd name="f23" fmla="*/ 237 f15 1"/>
                    <a:gd name="f24" fmla="*/ 0 f16 1"/>
                    <a:gd name="f25" fmla="+- f17 0 f1"/>
                    <a:gd name="f26" fmla="*/ f20 1 471"/>
                    <a:gd name="f27" fmla="*/ f21 1 237"/>
                    <a:gd name="f28" fmla="*/ f22 1 471"/>
                    <a:gd name="f29" fmla="*/ f23 1 237"/>
                    <a:gd name="f30" fmla="*/ f24 1 471"/>
                    <a:gd name="f31" fmla="*/ 0 1 f18"/>
                    <a:gd name="f32" fmla="*/ f12 1 f18"/>
                    <a:gd name="f33" fmla="*/ 0 1 f19"/>
                    <a:gd name="f34" fmla="*/ f13 1 f19"/>
                    <a:gd name="f35" fmla="*/ f26 1 f18"/>
                    <a:gd name="f36" fmla="*/ f27 1 f19"/>
                    <a:gd name="f37" fmla="*/ f28 1 f18"/>
                    <a:gd name="f38" fmla="*/ f29 1 f19"/>
                    <a:gd name="f39" fmla="*/ f30 1 f18"/>
                    <a:gd name="f40" fmla="*/ f31 f9 1"/>
                    <a:gd name="f41" fmla="*/ f32 f9 1"/>
                    <a:gd name="f42" fmla="*/ f34 f10 1"/>
                    <a:gd name="f43" fmla="*/ f33 f10 1"/>
                    <a:gd name="f44" fmla="*/ f35 f9 1"/>
                    <a:gd name="f45" fmla="*/ f36 f10 1"/>
                    <a:gd name="f46" fmla="*/ f37 f9 1"/>
                    <a:gd name="f47" fmla="*/ f38 f10 1"/>
                    <a:gd name="f48" fmla="*/ f39 f9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5">
                      <a:pos x="f44" y="f45"/>
                    </a:cxn>
                    <a:cxn ang="f25">
                      <a:pos x="f46" y="f47"/>
                    </a:cxn>
                    <a:cxn ang="f25">
                      <a:pos x="f48" y="f45"/>
                    </a:cxn>
                  </a:cxnLst>
                  <a:rect l="f40" t="f43" r="f41" b="f42"/>
                  <a:pathLst>
                    <a:path w="471" h="237">
                      <a:moveTo>
                        <a:pt x="f6" y="f5"/>
                      </a:moveTo>
                      <a:lnTo>
                        <a:pt x="f7" y="f7"/>
                      </a:lnTo>
                      <a:lnTo>
                        <a:pt x="f5" y="f5"/>
                      </a:lnTo>
                    </a:path>
                  </a:pathLst>
                </a:custGeom>
                <a:noFill/>
                <a:ln w="12701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14" name="Freeform 92" hidden="1">
                  <a:extLst>
                    <a:ext uri="{FF2B5EF4-FFF2-40B4-BE49-F238E27FC236}">
                      <a16:creationId xmlns:a16="http://schemas.microsoft.com/office/drawing/2014/main" id="{D67D20F9-733A-283F-C586-F82A19F80B6B}"/>
                    </a:ext>
                  </a:extLst>
                </p:cNvPr>
                <p:cNvSpPr/>
                <p:nvPr/>
              </p:nvSpPr>
              <p:spPr>
                <a:xfrm rot="18899994" flipH="1">
                  <a:off x="3165652" y="2960623"/>
                  <a:ext cx="1157292" cy="581028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729"/>
                    <a:gd name="f7" fmla="val 366"/>
                    <a:gd name="f8" fmla="+- 0 0 -90"/>
                    <a:gd name="f9" fmla="*/ f3 1 729"/>
                    <a:gd name="f10" fmla="*/ f4 1 366"/>
                    <a:gd name="f11" fmla="val f5"/>
                    <a:gd name="f12" fmla="val f6"/>
                    <a:gd name="f13" fmla="val f7"/>
                    <a:gd name="f14" fmla="*/ f8 f0 1"/>
                    <a:gd name="f15" fmla="+- f13 0 f11"/>
                    <a:gd name="f16" fmla="+- f12 0 f11"/>
                    <a:gd name="f17" fmla="*/ f14 1 f2"/>
                    <a:gd name="f18" fmla="*/ f16 1 729"/>
                    <a:gd name="f19" fmla="*/ f15 1 366"/>
                    <a:gd name="f20" fmla="*/ 729 f16 1"/>
                    <a:gd name="f21" fmla="*/ 0 f15 1"/>
                    <a:gd name="f22" fmla="*/ 366 f16 1"/>
                    <a:gd name="f23" fmla="*/ 366 f15 1"/>
                    <a:gd name="f24" fmla="*/ 0 f16 1"/>
                    <a:gd name="f25" fmla="+- f17 0 f1"/>
                    <a:gd name="f26" fmla="*/ f20 1 729"/>
                    <a:gd name="f27" fmla="*/ f21 1 366"/>
                    <a:gd name="f28" fmla="*/ f22 1 729"/>
                    <a:gd name="f29" fmla="*/ f23 1 366"/>
                    <a:gd name="f30" fmla="*/ f24 1 729"/>
                    <a:gd name="f31" fmla="*/ 0 1 f18"/>
                    <a:gd name="f32" fmla="*/ f12 1 f18"/>
                    <a:gd name="f33" fmla="*/ 0 1 f19"/>
                    <a:gd name="f34" fmla="*/ f13 1 f19"/>
                    <a:gd name="f35" fmla="*/ f26 1 f18"/>
                    <a:gd name="f36" fmla="*/ f27 1 f19"/>
                    <a:gd name="f37" fmla="*/ f28 1 f18"/>
                    <a:gd name="f38" fmla="*/ f29 1 f19"/>
                    <a:gd name="f39" fmla="*/ f30 1 f18"/>
                    <a:gd name="f40" fmla="*/ f31 f9 1"/>
                    <a:gd name="f41" fmla="*/ f32 f9 1"/>
                    <a:gd name="f42" fmla="*/ f34 f10 1"/>
                    <a:gd name="f43" fmla="*/ f33 f10 1"/>
                    <a:gd name="f44" fmla="*/ f35 f9 1"/>
                    <a:gd name="f45" fmla="*/ f36 f10 1"/>
                    <a:gd name="f46" fmla="*/ f37 f9 1"/>
                    <a:gd name="f47" fmla="*/ f38 f10 1"/>
                    <a:gd name="f48" fmla="*/ f39 f9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5">
                      <a:pos x="f44" y="f45"/>
                    </a:cxn>
                    <a:cxn ang="f25">
                      <a:pos x="f46" y="f47"/>
                    </a:cxn>
                    <a:cxn ang="f25">
                      <a:pos x="f48" y="f45"/>
                    </a:cxn>
                  </a:cxnLst>
                  <a:rect l="f40" t="f43" r="f41" b="f42"/>
                  <a:pathLst>
                    <a:path w="729" h="366">
                      <a:moveTo>
                        <a:pt x="f6" y="f5"/>
                      </a:moveTo>
                      <a:lnTo>
                        <a:pt x="f7" y="f7"/>
                      </a:lnTo>
                      <a:lnTo>
                        <a:pt x="f5" y="f5"/>
                      </a:lnTo>
                    </a:path>
                  </a:pathLst>
                </a:custGeom>
                <a:noFill/>
                <a:ln w="12701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15" name="Freeform 93" hidden="1">
                  <a:extLst>
                    <a:ext uri="{FF2B5EF4-FFF2-40B4-BE49-F238E27FC236}">
                      <a16:creationId xmlns:a16="http://schemas.microsoft.com/office/drawing/2014/main" id="{D0E3EA69-AA59-0237-00DD-670ED55B8539}"/>
                    </a:ext>
                  </a:extLst>
                </p:cNvPr>
                <p:cNvSpPr/>
                <p:nvPr/>
              </p:nvSpPr>
              <p:spPr>
                <a:xfrm rot="18899994" flipH="1">
                  <a:off x="3612446" y="3429321"/>
                  <a:ext cx="1241426" cy="61912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782"/>
                    <a:gd name="f7" fmla="val 390"/>
                    <a:gd name="f8" fmla="val 393"/>
                    <a:gd name="f9" fmla="+- 0 0 -90"/>
                    <a:gd name="f10" fmla="*/ f3 1 782"/>
                    <a:gd name="f11" fmla="*/ f4 1 390"/>
                    <a:gd name="f12" fmla="val f5"/>
                    <a:gd name="f13" fmla="val f6"/>
                    <a:gd name="f14" fmla="val f7"/>
                    <a:gd name="f15" fmla="*/ f9 f0 1"/>
                    <a:gd name="f16" fmla="+- f14 0 f12"/>
                    <a:gd name="f17" fmla="+- f13 0 f12"/>
                    <a:gd name="f18" fmla="*/ f15 1 f2"/>
                    <a:gd name="f19" fmla="*/ f17 1 782"/>
                    <a:gd name="f20" fmla="*/ f16 1 390"/>
                    <a:gd name="f21" fmla="*/ 782 f17 1"/>
                    <a:gd name="f22" fmla="*/ 0 f16 1"/>
                    <a:gd name="f23" fmla="*/ 393 f17 1"/>
                    <a:gd name="f24" fmla="*/ 390 f16 1"/>
                    <a:gd name="f25" fmla="*/ 0 f17 1"/>
                    <a:gd name="f26" fmla="+- f18 0 f1"/>
                    <a:gd name="f27" fmla="*/ f21 1 782"/>
                    <a:gd name="f28" fmla="*/ f22 1 390"/>
                    <a:gd name="f29" fmla="*/ f23 1 782"/>
                    <a:gd name="f30" fmla="*/ f24 1 390"/>
                    <a:gd name="f31" fmla="*/ f25 1 782"/>
                    <a:gd name="f32" fmla="*/ 0 1 f19"/>
                    <a:gd name="f33" fmla="*/ f13 1 f19"/>
                    <a:gd name="f34" fmla="*/ 0 1 f20"/>
                    <a:gd name="f35" fmla="*/ f14 1 f20"/>
                    <a:gd name="f36" fmla="*/ f27 1 f19"/>
                    <a:gd name="f37" fmla="*/ f28 1 f20"/>
                    <a:gd name="f38" fmla="*/ f29 1 f19"/>
                    <a:gd name="f39" fmla="*/ f30 1 f20"/>
                    <a:gd name="f40" fmla="*/ f31 1 f19"/>
                    <a:gd name="f41" fmla="*/ f32 f10 1"/>
                    <a:gd name="f42" fmla="*/ f33 f10 1"/>
                    <a:gd name="f43" fmla="*/ f35 f11 1"/>
                    <a:gd name="f44" fmla="*/ f34 f11 1"/>
                    <a:gd name="f45" fmla="*/ f36 f10 1"/>
                    <a:gd name="f46" fmla="*/ f37 f11 1"/>
                    <a:gd name="f47" fmla="*/ f38 f10 1"/>
                    <a:gd name="f48" fmla="*/ f39 f11 1"/>
                    <a:gd name="f49" fmla="*/ f40 f1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6">
                      <a:pos x="f45" y="f46"/>
                    </a:cxn>
                    <a:cxn ang="f26">
                      <a:pos x="f47" y="f48"/>
                    </a:cxn>
                    <a:cxn ang="f26">
                      <a:pos x="f49" y="f46"/>
                    </a:cxn>
                  </a:cxnLst>
                  <a:rect l="f41" t="f44" r="f42" b="f43"/>
                  <a:pathLst>
                    <a:path w="782" h="390">
                      <a:moveTo>
                        <a:pt x="f6" y="f5"/>
                      </a:moveTo>
                      <a:lnTo>
                        <a:pt x="f8" y="f7"/>
                      </a:lnTo>
                      <a:lnTo>
                        <a:pt x="f5" y="f5"/>
                      </a:lnTo>
                    </a:path>
                  </a:pathLst>
                </a:custGeom>
                <a:noFill/>
                <a:ln w="12701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</p:grpSp>
        </p:grpSp>
        <p:grpSp>
          <p:nvGrpSpPr>
            <p:cNvPr id="16" name="Group 94">
              <a:extLst>
                <a:ext uri="{FF2B5EF4-FFF2-40B4-BE49-F238E27FC236}">
                  <a16:creationId xmlns:a16="http://schemas.microsoft.com/office/drawing/2014/main" id="{79ACB467-A153-81C7-8939-CB9A177E1C77}"/>
                </a:ext>
              </a:extLst>
            </p:cNvPr>
            <p:cNvGrpSpPr/>
            <p:nvPr/>
          </p:nvGrpSpPr>
          <p:grpSpPr>
            <a:xfrm>
              <a:off x="-2049" y="247692"/>
              <a:ext cx="5492954" cy="6430893"/>
              <a:chOff x="-2049" y="247692"/>
              <a:chExt cx="5492954" cy="6430893"/>
            </a:xfrm>
          </p:grpSpPr>
          <p:grpSp>
            <p:nvGrpSpPr>
              <p:cNvPr id="17" name="Group 145">
                <a:extLst>
                  <a:ext uri="{FF2B5EF4-FFF2-40B4-BE49-F238E27FC236}">
                    <a16:creationId xmlns:a16="http://schemas.microsoft.com/office/drawing/2014/main" id="{04D73FD9-7A0D-2FB8-FB5D-EB283D7020BA}"/>
                  </a:ext>
                </a:extLst>
              </p:cNvPr>
              <p:cNvGrpSpPr/>
              <p:nvPr/>
            </p:nvGrpSpPr>
            <p:grpSpPr>
              <a:xfrm>
                <a:off x="270454" y="2840007"/>
                <a:ext cx="3329195" cy="3838578"/>
                <a:chOff x="270454" y="2840007"/>
                <a:chExt cx="3329195" cy="3838578"/>
              </a:xfrm>
            </p:grpSpPr>
            <p:sp>
              <p:nvSpPr>
                <p:cNvPr id="18" name="Freeform 64" hidden="1">
                  <a:extLst>
                    <a:ext uri="{FF2B5EF4-FFF2-40B4-BE49-F238E27FC236}">
                      <a16:creationId xmlns:a16="http://schemas.microsoft.com/office/drawing/2014/main" id="{0812DCC1-48C4-9034-B3DD-4AFE8381196B}"/>
                    </a:ext>
                  </a:extLst>
                </p:cNvPr>
                <p:cNvSpPr/>
                <p:nvPr/>
              </p:nvSpPr>
              <p:spPr>
                <a:xfrm rot="18899994" flipH="1">
                  <a:off x="643527" y="4542489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62"/>
                    <a:gd name="f9" fmla="val 132"/>
                    <a:gd name="f10" fmla="val 214"/>
                    <a:gd name="f11" fmla="val 102"/>
                    <a:gd name="f12" fmla="val 247"/>
                    <a:gd name="f13" fmla="val 54"/>
                    <a:gd name="f14" fmla="val 149"/>
                    <a:gd name="f15" fmla="val 52"/>
                    <a:gd name="f16" fmla="val 111"/>
                    <a:gd name="f17" fmla="+- 0 0 -90"/>
                    <a:gd name="f18" fmla="*/ f3 1 258"/>
                    <a:gd name="f19" fmla="*/ f4 1 166"/>
                    <a:gd name="f20" fmla="val f5"/>
                    <a:gd name="f21" fmla="val f6"/>
                    <a:gd name="f22" fmla="val f7"/>
                    <a:gd name="f23" fmla="*/ f17 f0 1"/>
                    <a:gd name="f24" fmla="+- f22 0 f20"/>
                    <a:gd name="f25" fmla="+- f21 0 f20"/>
                    <a:gd name="f26" fmla="*/ f23 1 f2"/>
                    <a:gd name="f27" fmla="*/ f25 1 258"/>
                    <a:gd name="f28" fmla="*/ f24 1 166"/>
                    <a:gd name="f29" fmla="*/ 162 f25 1"/>
                    <a:gd name="f30" fmla="*/ 132 f24 1"/>
                    <a:gd name="f31" fmla="*/ 258 f25 1"/>
                    <a:gd name="f32" fmla="*/ 0 f24 1"/>
                    <a:gd name="f33" fmla="*/ 0 f25 1"/>
                    <a:gd name="f34" fmla="*/ 149 f24 1"/>
                    <a:gd name="f35" fmla="+- f26 0 f1"/>
                    <a:gd name="f36" fmla="*/ f29 1 258"/>
                    <a:gd name="f37" fmla="*/ f30 1 166"/>
                    <a:gd name="f38" fmla="*/ f31 1 258"/>
                    <a:gd name="f39" fmla="*/ f32 1 166"/>
                    <a:gd name="f40" fmla="*/ f33 1 258"/>
                    <a:gd name="f41" fmla="*/ f34 1 166"/>
                    <a:gd name="f42" fmla="*/ 0 1 f27"/>
                    <a:gd name="f43" fmla="*/ f21 1 f27"/>
                    <a:gd name="f44" fmla="*/ 0 1 f28"/>
                    <a:gd name="f45" fmla="*/ f22 1 f28"/>
                    <a:gd name="f46" fmla="*/ f36 1 f27"/>
                    <a:gd name="f47" fmla="*/ f37 1 f28"/>
                    <a:gd name="f48" fmla="*/ f38 1 f27"/>
                    <a:gd name="f49" fmla="*/ f39 1 f28"/>
                    <a:gd name="f50" fmla="*/ f40 1 f27"/>
                    <a:gd name="f51" fmla="*/ f41 1 f28"/>
                    <a:gd name="f52" fmla="*/ f42 f18 1"/>
                    <a:gd name="f53" fmla="*/ f43 f18 1"/>
                    <a:gd name="f54" fmla="*/ f45 f19 1"/>
                    <a:gd name="f55" fmla="*/ f44 f19 1"/>
                    <a:gd name="f56" fmla="*/ f46 f18 1"/>
                    <a:gd name="f57" fmla="*/ f47 f19 1"/>
                    <a:gd name="f58" fmla="*/ f48 f18 1"/>
                    <a:gd name="f59" fmla="*/ f49 f19 1"/>
                    <a:gd name="f60" fmla="*/ f50 f18 1"/>
                    <a:gd name="f61" fmla="*/ f51 f19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5">
                      <a:pos x="f56" y="f57"/>
                    </a:cxn>
                    <a:cxn ang="f35">
                      <a:pos x="f58" y="f59"/>
                    </a:cxn>
                    <a:cxn ang="f35">
                      <a:pos x="f60" y="f61"/>
                    </a:cxn>
                    <a:cxn ang="f35">
                      <a:pos x="f56" y="f57"/>
                    </a:cxn>
                  </a:cxnLst>
                  <a:rect l="f52" t="f55" r="f53" b="f54"/>
                  <a:pathLst>
                    <a:path w="258" h="166">
                      <a:moveTo>
                        <a:pt x="f8" y="f9"/>
                      </a:moveTo>
                      <a:cubicBezTo>
                        <a:pt x="f10" y="f11"/>
                        <a:pt x="f12" y="f13"/>
                        <a:pt x="f6" y="f5"/>
                      </a:cubicBezTo>
                      <a:cubicBezTo>
                        <a:pt x="f5" y="f14"/>
                        <a:pt x="f5" y="f14"/>
                        <a:pt x="f5" y="f14"/>
                      </a:cubicBezTo>
                      <a:cubicBezTo>
                        <a:pt x="f15" y="f7"/>
                        <a:pt x="f16" y="f8"/>
                        <a:pt x="f8" y="f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19" name="Freeform 81" hidden="1">
                  <a:extLst>
                    <a:ext uri="{FF2B5EF4-FFF2-40B4-BE49-F238E27FC236}">
                      <a16:creationId xmlns:a16="http://schemas.microsoft.com/office/drawing/2014/main" id="{AF20A9B8-849E-F075-B4B8-D21E36747CA7}"/>
                    </a:ext>
                  </a:extLst>
                </p:cNvPr>
                <p:cNvSpPr/>
                <p:nvPr/>
              </p:nvSpPr>
              <p:spPr>
                <a:xfrm rot="18899994" flipH="1">
                  <a:off x="1182346" y="5081299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62"/>
                    <a:gd name="f9" fmla="val 132"/>
                    <a:gd name="f10" fmla="val 214"/>
                    <a:gd name="f11" fmla="val 102"/>
                    <a:gd name="f12" fmla="val 247"/>
                    <a:gd name="f13" fmla="val 54"/>
                    <a:gd name="f14" fmla="val 149"/>
                    <a:gd name="f15" fmla="val 52"/>
                    <a:gd name="f16" fmla="val 111"/>
                    <a:gd name="f17" fmla="+- 0 0 -90"/>
                    <a:gd name="f18" fmla="*/ f3 1 258"/>
                    <a:gd name="f19" fmla="*/ f4 1 166"/>
                    <a:gd name="f20" fmla="val f5"/>
                    <a:gd name="f21" fmla="val f6"/>
                    <a:gd name="f22" fmla="val f7"/>
                    <a:gd name="f23" fmla="*/ f17 f0 1"/>
                    <a:gd name="f24" fmla="+- f22 0 f20"/>
                    <a:gd name="f25" fmla="+- f21 0 f20"/>
                    <a:gd name="f26" fmla="*/ f23 1 f2"/>
                    <a:gd name="f27" fmla="*/ f25 1 258"/>
                    <a:gd name="f28" fmla="*/ f24 1 166"/>
                    <a:gd name="f29" fmla="*/ 162 f25 1"/>
                    <a:gd name="f30" fmla="*/ 132 f24 1"/>
                    <a:gd name="f31" fmla="*/ 258 f25 1"/>
                    <a:gd name="f32" fmla="*/ 0 f24 1"/>
                    <a:gd name="f33" fmla="*/ 0 f25 1"/>
                    <a:gd name="f34" fmla="*/ 149 f24 1"/>
                    <a:gd name="f35" fmla="+- f26 0 f1"/>
                    <a:gd name="f36" fmla="*/ f29 1 258"/>
                    <a:gd name="f37" fmla="*/ f30 1 166"/>
                    <a:gd name="f38" fmla="*/ f31 1 258"/>
                    <a:gd name="f39" fmla="*/ f32 1 166"/>
                    <a:gd name="f40" fmla="*/ f33 1 258"/>
                    <a:gd name="f41" fmla="*/ f34 1 166"/>
                    <a:gd name="f42" fmla="*/ 0 1 f27"/>
                    <a:gd name="f43" fmla="*/ f21 1 f27"/>
                    <a:gd name="f44" fmla="*/ 0 1 f28"/>
                    <a:gd name="f45" fmla="*/ f22 1 f28"/>
                    <a:gd name="f46" fmla="*/ f36 1 f27"/>
                    <a:gd name="f47" fmla="*/ f37 1 f28"/>
                    <a:gd name="f48" fmla="*/ f38 1 f27"/>
                    <a:gd name="f49" fmla="*/ f39 1 f28"/>
                    <a:gd name="f50" fmla="*/ f40 1 f27"/>
                    <a:gd name="f51" fmla="*/ f41 1 f28"/>
                    <a:gd name="f52" fmla="*/ f42 f18 1"/>
                    <a:gd name="f53" fmla="*/ f43 f18 1"/>
                    <a:gd name="f54" fmla="*/ f45 f19 1"/>
                    <a:gd name="f55" fmla="*/ f44 f19 1"/>
                    <a:gd name="f56" fmla="*/ f46 f18 1"/>
                    <a:gd name="f57" fmla="*/ f47 f19 1"/>
                    <a:gd name="f58" fmla="*/ f48 f18 1"/>
                    <a:gd name="f59" fmla="*/ f49 f19 1"/>
                    <a:gd name="f60" fmla="*/ f50 f18 1"/>
                    <a:gd name="f61" fmla="*/ f51 f19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5">
                      <a:pos x="f56" y="f57"/>
                    </a:cxn>
                    <a:cxn ang="f35">
                      <a:pos x="f58" y="f59"/>
                    </a:cxn>
                    <a:cxn ang="f35">
                      <a:pos x="f60" y="f61"/>
                    </a:cxn>
                    <a:cxn ang="f35">
                      <a:pos x="f56" y="f57"/>
                    </a:cxn>
                  </a:cxnLst>
                  <a:rect l="f52" t="f55" r="f53" b="f54"/>
                  <a:pathLst>
                    <a:path w="258" h="166">
                      <a:moveTo>
                        <a:pt x="f8" y="f9"/>
                      </a:moveTo>
                      <a:cubicBezTo>
                        <a:pt x="f10" y="f11"/>
                        <a:pt x="f12" y="f13"/>
                        <a:pt x="f6" y="f5"/>
                      </a:cubicBezTo>
                      <a:cubicBezTo>
                        <a:pt x="f5" y="f14"/>
                        <a:pt x="f5" y="f14"/>
                        <a:pt x="f5" y="f14"/>
                      </a:cubicBezTo>
                      <a:cubicBezTo>
                        <a:pt x="f15" y="f7"/>
                        <a:pt x="f16" y="f8"/>
                        <a:pt x="f8" y="f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20" name="Freeform 61" hidden="1">
                  <a:extLst>
                    <a:ext uri="{FF2B5EF4-FFF2-40B4-BE49-F238E27FC236}">
                      <a16:creationId xmlns:a16="http://schemas.microsoft.com/office/drawing/2014/main" id="{25259687-9B8F-5AE1-BDE0-A8A20BCFDE62}"/>
                    </a:ext>
                  </a:extLst>
                </p:cNvPr>
                <p:cNvSpPr/>
                <p:nvPr/>
              </p:nvSpPr>
              <p:spPr>
                <a:xfrm rot="18899994" flipH="1">
                  <a:off x="1512371" y="3673644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95"/>
                    <a:gd name="f9" fmla="val 132"/>
                    <a:gd name="f10" fmla="val 147"/>
                    <a:gd name="f11" fmla="val 162"/>
                    <a:gd name="f12" fmla="val 206"/>
                    <a:gd name="f13" fmla="val 149"/>
                    <a:gd name="f14" fmla="val 11"/>
                    <a:gd name="f15" fmla="val 54"/>
                    <a:gd name="f16" fmla="val 44"/>
                    <a:gd name="f17" fmla="val 10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95 f26 1"/>
                    <a:gd name="f31" fmla="*/ 132 f25 1"/>
                    <a:gd name="f32" fmla="*/ 258 f26 1"/>
                    <a:gd name="f33" fmla="*/ 149 f25 1"/>
                    <a:gd name="f34" fmla="*/ 0 f26 1"/>
                    <a:gd name="f35" fmla="*/ 0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8" y="f9"/>
                      </a:moveTo>
                      <a:cubicBezTo>
                        <a:pt x="f10" y="f11"/>
                        <a:pt x="f12" y="f7"/>
                        <a:pt x="f6" y="f13"/>
                      </a:cubicBezTo>
                      <a:cubicBezTo>
                        <a:pt x="f5" y="f5"/>
                        <a:pt x="f5" y="f5"/>
                        <a:pt x="f5" y="f5"/>
                      </a:cubicBezTo>
                      <a:cubicBezTo>
                        <a:pt x="f14" y="f15"/>
                        <a:pt x="f16" y="f17"/>
                        <a:pt x="f8" y="f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21" name="Freeform 78" hidden="1">
                  <a:extLst>
                    <a:ext uri="{FF2B5EF4-FFF2-40B4-BE49-F238E27FC236}">
                      <a16:creationId xmlns:a16="http://schemas.microsoft.com/office/drawing/2014/main" id="{DA992AFF-BCD8-8661-B565-5AE5B8182E7B}"/>
                    </a:ext>
                  </a:extLst>
                </p:cNvPr>
                <p:cNvSpPr/>
                <p:nvPr/>
              </p:nvSpPr>
              <p:spPr>
                <a:xfrm rot="18899994" flipH="1">
                  <a:off x="2051182" y="4212464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95"/>
                    <a:gd name="f9" fmla="val 132"/>
                    <a:gd name="f10" fmla="val 147"/>
                    <a:gd name="f11" fmla="val 162"/>
                    <a:gd name="f12" fmla="val 206"/>
                    <a:gd name="f13" fmla="val 149"/>
                    <a:gd name="f14" fmla="val 11"/>
                    <a:gd name="f15" fmla="val 54"/>
                    <a:gd name="f16" fmla="val 44"/>
                    <a:gd name="f17" fmla="val 10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95 f26 1"/>
                    <a:gd name="f31" fmla="*/ 132 f25 1"/>
                    <a:gd name="f32" fmla="*/ 258 f26 1"/>
                    <a:gd name="f33" fmla="*/ 149 f25 1"/>
                    <a:gd name="f34" fmla="*/ 0 f26 1"/>
                    <a:gd name="f35" fmla="*/ 0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8" y="f9"/>
                      </a:moveTo>
                      <a:cubicBezTo>
                        <a:pt x="f10" y="f11"/>
                        <a:pt x="f12" y="f7"/>
                        <a:pt x="f6" y="f13"/>
                      </a:cubicBezTo>
                      <a:cubicBezTo>
                        <a:pt x="f5" y="f5"/>
                        <a:pt x="f5" y="f5"/>
                        <a:pt x="f5" y="f5"/>
                      </a:cubicBezTo>
                      <a:cubicBezTo>
                        <a:pt x="f14" y="f15"/>
                        <a:pt x="f16" y="f17"/>
                        <a:pt x="f8" y="f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22" name="Freeform 84" hidden="1">
                  <a:extLst>
                    <a:ext uri="{FF2B5EF4-FFF2-40B4-BE49-F238E27FC236}">
                      <a16:creationId xmlns:a16="http://schemas.microsoft.com/office/drawing/2014/main" id="{D67224E1-F480-AA1A-4F2C-28697FBF68F5}"/>
                    </a:ext>
                  </a:extLst>
                </p:cNvPr>
                <p:cNvSpPr/>
                <p:nvPr/>
              </p:nvSpPr>
              <p:spPr>
                <a:xfrm rot="18899994" flipH="1">
                  <a:off x="2590001" y="4751283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95"/>
                    <a:gd name="f9" fmla="val 132"/>
                    <a:gd name="f10" fmla="val 147"/>
                    <a:gd name="f11" fmla="val 162"/>
                    <a:gd name="f12" fmla="val 206"/>
                    <a:gd name="f13" fmla="val 149"/>
                    <a:gd name="f14" fmla="val 11"/>
                    <a:gd name="f15" fmla="val 54"/>
                    <a:gd name="f16" fmla="val 44"/>
                    <a:gd name="f17" fmla="val 10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95 f26 1"/>
                    <a:gd name="f31" fmla="*/ 132 f25 1"/>
                    <a:gd name="f32" fmla="*/ 258 f26 1"/>
                    <a:gd name="f33" fmla="*/ 149 f25 1"/>
                    <a:gd name="f34" fmla="*/ 0 f26 1"/>
                    <a:gd name="f35" fmla="*/ 0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8" y="f9"/>
                      </a:moveTo>
                      <a:cubicBezTo>
                        <a:pt x="f10" y="f11"/>
                        <a:pt x="f12" y="f7"/>
                        <a:pt x="f6" y="f13"/>
                      </a:cubicBezTo>
                      <a:cubicBezTo>
                        <a:pt x="f5" y="f5"/>
                        <a:pt x="f5" y="f5"/>
                        <a:pt x="f5" y="f5"/>
                      </a:cubicBezTo>
                      <a:cubicBezTo>
                        <a:pt x="f14" y="f15"/>
                        <a:pt x="f16" y="f17"/>
                        <a:pt x="f8" y="f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23" name="Freeform 87" hidden="1">
                  <a:extLst>
                    <a:ext uri="{FF2B5EF4-FFF2-40B4-BE49-F238E27FC236}">
                      <a16:creationId xmlns:a16="http://schemas.microsoft.com/office/drawing/2014/main" id="{660FA233-6C79-163F-1E3F-AA29D2BEE491}"/>
                    </a:ext>
                  </a:extLst>
                </p:cNvPr>
                <p:cNvSpPr/>
                <p:nvPr/>
              </p:nvSpPr>
              <p:spPr>
                <a:xfrm rot="18899994" flipH="1">
                  <a:off x="1721156" y="5620118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62"/>
                    <a:gd name="f9" fmla="val 132"/>
                    <a:gd name="f10" fmla="val 214"/>
                    <a:gd name="f11" fmla="val 102"/>
                    <a:gd name="f12" fmla="val 247"/>
                    <a:gd name="f13" fmla="val 54"/>
                    <a:gd name="f14" fmla="val 149"/>
                    <a:gd name="f15" fmla="val 52"/>
                    <a:gd name="f16" fmla="val 111"/>
                    <a:gd name="f17" fmla="+- 0 0 -90"/>
                    <a:gd name="f18" fmla="*/ f3 1 258"/>
                    <a:gd name="f19" fmla="*/ f4 1 166"/>
                    <a:gd name="f20" fmla="val f5"/>
                    <a:gd name="f21" fmla="val f6"/>
                    <a:gd name="f22" fmla="val f7"/>
                    <a:gd name="f23" fmla="*/ f17 f0 1"/>
                    <a:gd name="f24" fmla="+- f22 0 f20"/>
                    <a:gd name="f25" fmla="+- f21 0 f20"/>
                    <a:gd name="f26" fmla="*/ f23 1 f2"/>
                    <a:gd name="f27" fmla="*/ f25 1 258"/>
                    <a:gd name="f28" fmla="*/ f24 1 166"/>
                    <a:gd name="f29" fmla="*/ 162 f25 1"/>
                    <a:gd name="f30" fmla="*/ 132 f24 1"/>
                    <a:gd name="f31" fmla="*/ 258 f25 1"/>
                    <a:gd name="f32" fmla="*/ 0 f24 1"/>
                    <a:gd name="f33" fmla="*/ 0 f25 1"/>
                    <a:gd name="f34" fmla="*/ 149 f24 1"/>
                    <a:gd name="f35" fmla="+- f26 0 f1"/>
                    <a:gd name="f36" fmla="*/ f29 1 258"/>
                    <a:gd name="f37" fmla="*/ f30 1 166"/>
                    <a:gd name="f38" fmla="*/ f31 1 258"/>
                    <a:gd name="f39" fmla="*/ f32 1 166"/>
                    <a:gd name="f40" fmla="*/ f33 1 258"/>
                    <a:gd name="f41" fmla="*/ f34 1 166"/>
                    <a:gd name="f42" fmla="*/ 0 1 f27"/>
                    <a:gd name="f43" fmla="*/ f21 1 f27"/>
                    <a:gd name="f44" fmla="*/ 0 1 f28"/>
                    <a:gd name="f45" fmla="*/ f22 1 f28"/>
                    <a:gd name="f46" fmla="*/ f36 1 f27"/>
                    <a:gd name="f47" fmla="*/ f37 1 f28"/>
                    <a:gd name="f48" fmla="*/ f38 1 f27"/>
                    <a:gd name="f49" fmla="*/ f39 1 f28"/>
                    <a:gd name="f50" fmla="*/ f40 1 f27"/>
                    <a:gd name="f51" fmla="*/ f41 1 f28"/>
                    <a:gd name="f52" fmla="*/ f42 f18 1"/>
                    <a:gd name="f53" fmla="*/ f43 f18 1"/>
                    <a:gd name="f54" fmla="*/ f45 f19 1"/>
                    <a:gd name="f55" fmla="*/ f44 f19 1"/>
                    <a:gd name="f56" fmla="*/ f46 f18 1"/>
                    <a:gd name="f57" fmla="*/ f47 f19 1"/>
                    <a:gd name="f58" fmla="*/ f48 f18 1"/>
                    <a:gd name="f59" fmla="*/ f49 f19 1"/>
                    <a:gd name="f60" fmla="*/ f50 f18 1"/>
                    <a:gd name="f61" fmla="*/ f51 f19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5">
                      <a:pos x="f56" y="f57"/>
                    </a:cxn>
                    <a:cxn ang="f35">
                      <a:pos x="f58" y="f59"/>
                    </a:cxn>
                    <a:cxn ang="f35">
                      <a:pos x="f60" y="f61"/>
                    </a:cxn>
                    <a:cxn ang="f35">
                      <a:pos x="f56" y="f57"/>
                    </a:cxn>
                  </a:cxnLst>
                  <a:rect l="f52" t="f55" r="f53" b="f54"/>
                  <a:pathLst>
                    <a:path w="258" h="166">
                      <a:moveTo>
                        <a:pt x="f8" y="f9"/>
                      </a:moveTo>
                      <a:cubicBezTo>
                        <a:pt x="f10" y="f11"/>
                        <a:pt x="f12" y="f13"/>
                        <a:pt x="f6" y="f5"/>
                      </a:cubicBezTo>
                      <a:cubicBezTo>
                        <a:pt x="f5" y="f14"/>
                        <a:pt x="f5" y="f14"/>
                        <a:pt x="f5" y="f14"/>
                      </a:cubicBezTo>
                      <a:cubicBezTo>
                        <a:pt x="f15" y="f7"/>
                        <a:pt x="f16" y="f8"/>
                        <a:pt x="f8" y="f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24" name="Freeform 60" hidden="1">
                  <a:extLst>
                    <a:ext uri="{FF2B5EF4-FFF2-40B4-BE49-F238E27FC236}">
                      <a16:creationId xmlns:a16="http://schemas.microsoft.com/office/drawing/2014/main" id="{42860EB8-A156-4810-5A18-D8336E2BAC0A}"/>
                    </a:ext>
                  </a:extLst>
                </p:cNvPr>
                <p:cNvSpPr/>
                <p:nvPr/>
              </p:nvSpPr>
              <p:spPr>
                <a:xfrm rot="18899994" flipH="1">
                  <a:off x="820520" y="3307129"/>
                  <a:ext cx="319089" cy="141922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67"/>
                    <a:gd name="f7" fmla="val 298"/>
                    <a:gd name="f8" fmla="val 41"/>
                    <a:gd name="f9" fmla="val 261"/>
                    <a:gd name="f10" fmla="val 208"/>
                    <a:gd name="f11" fmla="val 149"/>
                    <a:gd name="f12" fmla="val 89"/>
                    <a:gd name="f13" fmla="val 36"/>
                    <a:gd name="f14" fmla="+- 0 0 -90"/>
                    <a:gd name="f15" fmla="*/ f3 1 67"/>
                    <a:gd name="f16" fmla="*/ f4 1 298"/>
                    <a:gd name="f17" fmla="val f5"/>
                    <a:gd name="f18" fmla="val f6"/>
                    <a:gd name="f19" fmla="val f7"/>
                    <a:gd name="f20" fmla="*/ f14 f0 1"/>
                    <a:gd name="f21" fmla="+- f19 0 f17"/>
                    <a:gd name="f22" fmla="+- f18 0 f17"/>
                    <a:gd name="f23" fmla="*/ f20 1 f2"/>
                    <a:gd name="f24" fmla="*/ f22 1 67"/>
                    <a:gd name="f25" fmla="*/ f21 1 298"/>
                    <a:gd name="f26" fmla="*/ 0 f22 1"/>
                    <a:gd name="f27" fmla="*/ 0 f21 1"/>
                    <a:gd name="f28" fmla="*/ 298 f21 1"/>
                    <a:gd name="f29" fmla="*/ 67 f22 1"/>
                    <a:gd name="f30" fmla="*/ 149 f21 1"/>
                    <a:gd name="f31" fmla="+- f23 0 f1"/>
                    <a:gd name="f32" fmla="*/ f26 1 67"/>
                    <a:gd name="f33" fmla="*/ f27 1 298"/>
                    <a:gd name="f34" fmla="*/ f28 1 298"/>
                    <a:gd name="f35" fmla="*/ f29 1 67"/>
                    <a:gd name="f36" fmla="*/ f30 1 298"/>
                    <a:gd name="f37" fmla="*/ 0 1 f24"/>
                    <a:gd name="f38" fmla="*/ f18 1 f24"/>
                    <a:gd name="f39" fmla="*/ 0 1 f25"/>
                    <a:gd name="f40" fmla="*/ f19 1 f25"/>
                    <a:gd name="f41" fmla="*/ f32 1 f24"/>
                    <a:gd name="f42" fmla="*/ f33 1 f25"/>
                    <a:gd name="f43" fmla="*/ f34 1 f25"/>
                    <a:gd name="f44" fmla="*/ f35 1 f24"/>
                    <a:gd name="f45" fmla="*/ f36 1 f25"/>
                    <a:gd name="f46" fmla="*/ f37 f15 1"/>
                    <a:gd name="f47" fmla="*/ f38 f15 1"/>
                    <a:gd name="f48" fmla="*/ f40 f16 1"/>
                    <a:gd name="f49" fmla="*/ f39 f16 1"/>
                    <a:gd name="f50" fmla="*/ f41 f15 1"/>
                    <a:gd name="f51" fmla="*/ f42 f16 1"/>
                    <a:gd name="f52" fmla="*/ f43 f16 1"/>
                    <a:gd name="f53" fmla="*/ f44 f15 1"/>
                    <a:gd name="f54" fmla="*/ f45 f1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1">
                      <a:pos x="f50" y="f51"/>
                    </a:cxn>
                    <a:cxn ang="f31">
                      <a:pos x="f50" y="f52"/>
                    </a:cxn>
                    <a:cxn ang="f31">
                      <a:pos x="f53" y="f54"/>
                    </a:cxn>
                    <a:cxn ang="f31">
                      <a:pos x="f50" y="f51"/>
                    </a:cxn>
                  </a:cxnLst>
                  <a:rect l="f46" t="f49" r="f47" b="f48"/>
                  <a:pathLst>
                    <a:path w="67" h="298">
                      <a:moveTo>
                        <a:pt x="f5" y="f5"/>
                      </a:moveTo>
                      <a:cubicBezTo>
                        <a:pt x="f5" y="f7"/>
                        <a:pt x="f5" y="f7"/>
                        <a:pt x="f5" y="f7"/>
                      </a:cubicBezTo>
                      <a:cubicBezTo>
                        <a:pt x="f8" y="f9"/>
                        <a:pt x="f6" y="f10"/>
                        <a:pt x="f6" y="f11"/>
                      </a:cubicBezTo>
                      <a:cubicBezTo>
                        <a:pt x="f6" y="f12"/>
                        <a:pt x="f8" y="f13"/>
                        <a:pt x="f5" y="f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25" name="Freeform 59" hidden="1">
                  <a:extLst>
                    <a:ext uri="{FF2B5EF4-FFF2-40B4-BE49-F238E27FC236}">
                      <a16:creationId xmlns:a16="http://schemas.microsoft.com/office/drawing/2014/main" id="{DFAFB462-A8CF-E03D-ED5A-61A5C7F2B1FE}"/>
                    </a:ext>
                  </a:extLst>
                </p:cNvPr>
                <p:cNvSpPr/>
                <p:nvPr/>
              </p:nvSpPr>
              <p:spPr>
                <a:xfrm rot="18899994" flipH="1">
                  <a:off x="1046148" y="3081501"/>
                  <a:ext cx="319089" cy="141922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67"/>
                    <a:gd name="f7" fmla="val 298"/>
                    <a:gd name="f8" fmla="val 149"/>
                    <a:gd name="f9" fmla="val 208"/>
                    <a:gd name="f10" fmla="val 26"/>
                    <a:gd name="f11" fmla="val 261"/>
                    <a:gd name="f12" fmla="val 36"/>
                    <a:gd name="f13" fmla="val 89"/>
                    <a:gd name="f14" fmla="+- 0 0 -90"/>
                    <a:gd name="f15" fmla="*/ f3 1 67"/>
                    <a:gd name="f16" fmla="*/ f4 1 298"/>
                    <a:gd name="f17" fmla="val f5"/>
                    <a:gd name="f18" fmla="val f6"/>
                    <a:gd name="f19" fmla="val f7"/>
                    <a:gd name="f20" fmla="*/ f14 f0 1"/>
                    <a:gd name="f21" fmla="+- f19 0 f17"/>
                    <a:gd name="f22" fmla="+- f18 0 f17"/>
                    <a:gd name="f23" fmla="*/ f20 1 f2"/>
                    <a:gd name="f24" fmla="*/ f22 1 67"/>
                    <a:gd name="f25" fmla="*/ f21 1 298"/>
                    <a:gd name="f26" fmla="*/ 0 f22 1"/>
                    <a:gd name="f27" fmla="*/ 149 f21 1"/>
                    <a:gd name="f28" fmla="*/ 67 f22 1"/>
                    <a:gd name="f29" fmla="*/ 298 f21 1"/>
                    <a:gd name="f30" fmla="*/ 0 f21 1"/>
                    <a:gd name="f31" fmla="+- f23 0 f1"/>
                    <a:gd name="f32" fmla="*/ f26 1 67"/>
                    <a:gd name="f33" fmla="*/ f27 1 298"/>
                    <a:gd name="f34" fmla="*/ f28 1 67"/>
                    <a:gd name="f35" fmla="*/ f29 1 298"/>
                    <a:gd name="f36" fmla="*/ f30 1 298"/>
                    <a:gd name="f37" fmla="*/ 0 1 f24"/>
                    <a:gd name="f38" fmla="*/ f18 1 f24"/>
                    <a:gd name="f39" fmla="*/ 0 1 f25"/>
                    <a:gd name="f40" fmla="*/ f19 1 f25"/>
                    <a:gd name="f41" fmla="*/ f32 1 f24"/>
                    <a:gd name="f42" fmla="*/ f33 1 f25"/>
                    <a:gd name="f43" fmla="*/ f34 1 f24"/>
                    <a:gd name="f44" fmla="*/ f35 1 f25"/>
                    <a:gd name="f45" fmla="*/ f36 1 f25"/>
                    <a:gd name="f46" fmla="*/ f37 f15 1"/>
                    <a:gd name="f47" fmla="*/ f38 f15 1"/>
                    <a:gd name="f48" fmla="*/ f40 f16 1"/>
                    <a:gd name="f49" fmla="*/ f39 f16 1"/>
                    <a:gd name="f50" fmla="*/ f41 f15 1"/>
                    <a:gd name="f51" fmla="*/ f42 f16 1"/>
                    <a:gd name="f52" fmla="*/ f43 f15 1"/>
                    <a:gd name="f53" fmla="*/ f44 f16 1"/>
                    <a:gd name="f54" fmla="*/ f45 f1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1">
                      <a:pos x="f50" y="f51"/>
                    </a:cxn>
                    <a:cxn ang="f31">
                      <a:pos x="f52" y="f53"/>
                    </a:cxn>
                    <a:cxn ang="f31">
                      <a:pos x="f52" y="f54"/>
                    </a:cxn>
                    <a:cxn ang="f31">
                      <a:pos x="f50" y="f51"/>
                    </a:cxn>
                  </a:cxnLst>
                  <a:rect l="f46" t="f49" r="f47" b="f48"/>
                  <a:pathLst>
                    <a:path w="67" h="298">
                      <a:moveTo>
                        <a:pt x="f5" y="f8"/>
                      </a:moveTo>
                      <a:cubicBezTo>
                        <a:pt x="f5" y="f9"/>
                        <a:pt x="f10" y="f11"/>
                        <a:pt x="f6" y="f7"/>
                      </a:cubicBezTo>
                      <a:cubicBezTo>
                        <a:pt x="f6" y="f5"/>
                        <a:pt x="f6" y="f5"/>
                        <a:pt x="f6" y="f5"/>
                      </a:cubicBezTo>
                      <a:cubicBezTo>
                        <a:pt x="f10" y="f12"/>
                        <a:pt x="f5" y="f13"/>
                        <a:pt x="f5" y="f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26" name="Freeform 62" hidden="1">
                  <a:extLst>
                    <a:ext uri="{FF2B5EF4-FFF2-40B4-BE49-F238E27FC236}">
                      <a16:creationId xmlns:a16="http://schemas.microsoft.com/office/drawing/2014/main" id="{DE4C0B68-72DE-8532-D6B6-3688EEAC47C3}"/>
                    </a:ext>
                  </a:extLst>
                </p:cNvPr>
                <p:cNvSpPr/>
                <p:nvPr/>
              </p:nvSpPr>
              <p:spPr>
                <a:xfrm rot="18899994" flipH="1">
                  <a:off x="1465220" y="3640781"/>
                  <a:ext cx="1228725" cy="761996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7"/>
                    <a:gd name="f9" fmla="val 247"/>
                    <a:gd name="f10" fmla="val 112"/>
                    <a:gd name="f11" fmla="val 213"/>
                    <a:gd name="f12" fmla="val 63"/>
                    <a:gd name="f13" fmla="val 162"/>
                    <a:gd name="f14" fmla="val 34"/>
                    <a:gd name="f15" fmla="val 111"/>
                    <a:gd name="f16" fmla="val 4"/>
                    <a:gd name="f17" fmla="val 5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0 f26 1"/>
                    <a:gd name="f31" fmla="*/ 17 f25 1"/>
                    <a:gd name="f32" fmla="*/ 258 f26 1"/>
                    <a:gd name="f33" fmla="*/ 166 f25 1"/>
                    <a:gd name="f34" fmla="*/ 162 f26 1"/>
                    <a:gd name="f35" fmla="*/ 34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5" y="f8"/>
                      </a:moveTo>
                      <a:cubicBezTo>
                        <a:pt x="f6" y="f7"/>
                        <a:pt x="f6" y="f7"/>
                        <a:pt x="f6" y="f7"/>
                      </a:cubicBezTo>
                      <a:cubicBezTo>
                        <a:pt x="f9" y="f10"/>
                        <a:pt x="f11" y="f12"/>
                        <a:pt x="f13" y="f14"/>
                      </a:cubicBezTo>
                      <a:cubicBezTo>
                        <a:pt x="f15" y="f16"/>
                        <a:pt x="f17" y="f5"/>
                        <a:pt x="f5" y="f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27" name="Freeform 65" hidden="1">
                  <a:extLst>
                    <a:ext uri="{FF2B5EF4-FFF2-40B4-BE49-F238E27FC236}">
                      <a16:creationId xmlns:a16="http://schemas.microsoft.com/office/drawing/2014/main" id="{EF74D0F8-69C2-EA49-90C4-1A3C7B8D4536}"/>
                    </a:ext>
                  </a:extLst>
                </p:cNvPr>
                <p:cNvSpPr/>
                <p:nvPr/>
              </p:nvSpPr>
              <p:spPr>
                <a:xfrm rot="18899994" flipH="1">
                  <a:off x="586276" y="4485238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7"/>
                    <a:gd name="f9" fmla="val 206"/>
                    <a:gd name="f10" fmla="val 147"/>
                    <a:gd name="f11" fmla="val 4"/>
                    <a:gd name="f12" fmla="val 96"/>
                    <a:gd name="f13" fmla="val 34"/>
                    <a:gd name="f14" fmla="val 44"/>
                    <a:gd name="f15" fmla="val 63"/>
                    <a:gd name="f16" fmla="val 11"/>
                    <a:gd name="f17" fmla="val 11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0 f26 1"/>
                    <a:gd name="f31" fmla="*/ 166 f25 1"/>
                    <a:gd name="f32" fmla="*/ 258 f26 1"/>
                    <a:gd name="f33" fmla="*/ 17 f25 1"/>
                    <a:gd name="f34" fmla="*/ 96 f26 1"/>
                    <a:gd name="f35" fmla="*/ 34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5" y="f7"/>
                      </a:moveTo>
                      <a:cubicBezTo>
                        <a:pt x="f6" y="f8"/>
                        <a:pt x="f6" y="f8"/>
                        <a:pt x="f6" y="f8"/>
                      </a:cubicBezTo>
                      <a:cubicBezTo>
                        <a:pt x="f9" y="f5"/>
                        <a:pt x="f10" y="f11"/>
                        <a:pt x="f12" y="f13"/>
                      </a:cubicBezTo>
                      <a:cubicBezTo>
                        <a:pt x="f14" y="f15"/>
                        <a:pt x="f16" y="f17"/>
                        <a:pt x="f5" y="f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28" name="Freeform 79" hidden="1">
                  <a:extLst>
                    <a:ext uri="{FF2B5EF4-FFF2-40B4-BE49-F238E27FC236}">
                      <a16:creationId xmlns:a16="http://schemas.microsoft.com/office/drawing/2014/main" id="{C4A93725-5AF9-E768-6BBA-CAC75BA980D3}"/>
                    </a:ext>
                  </a:extLst>
                </p:cNvPr>
                <p:cNvSpPr/>
                <p:nvPr/>
              </p:nvSpPr>
              <p:spPr>
                <a:xfrm rot="18899994" flipH="1">
                  <a:off x="1993940" y="4155213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7"/>
                    <a:gd name="f9" fmla="val 247"/>
                    <a:gd name="f10" fmla="val 112"/>
                    <a:gd name="f11" fmla="val 213"/>
                    <a:gd name="f12" fmla="val 63"/>
                    <a:gd name="f13" fmla="val 162"/>
                    <a:gd name="f14" fmla="val 34"/>
                    <a:gd name="f15" fmla="val 111"/>
                    <a:gd name="f16" fmla="val 4"/>
                    <a:gd name="f17" fmla="val 5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0 f26 1"/>
                    <a:gd name="f31" fmla="*/ 17 f25 1"/>
                    <a:gd name="f32" fmla="*/ 258 f26 1"/>
                    <a:gd name="f33" fmla="*/ 166 f25 1"/>
                    <a:gd name="f34" fmla="*/ 162 f26 1"/>
                    <a:gd name="f35" fmla="*/ 34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5" y="f8"/>
                      </a:moveTo>
                      <a:cubicBezTo>
                        <a:pt x="f6" y="f7"/>
                        <a:pt x="f6" y="f7"/>
                        <a:pt x="f6" y="f7"/>
                      </a:cubicBezTo>
                      <a:cubicBezTo>
                        <a:pt x="f9" y="f10"/>
                        <a:pt x="f11" y="f12"/>
                        <a:pt x="f13" y="f14"/>
                      </a:cubicBezTo>
                      <a:cubicBezTo>
                        <a:pt x="f15" y="f16"/>
                        <a:pt x="f17" y="f5"/>
                        <a:pt x="f5" y="f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29" name="Freeform 82" hidden="1">
                  <a:extLst>
                    <a:ext uri="{FF2B5EF4-FFF2-40B4-BE49-F238E27FC236}">
                      <a16:creationId xmlns:a16="http://schemas.microsoft.com/office/drawing/2014/main" id="{7FE7F3E8-14B6-5402-396E-A0491C3A05C1}"/>
                    </a:ext>
                  </a:extLst>
                </p:cNvPr>
                <p:cNvSpPr/>
                <p:nvPr/>
              </p:nvSpPr>
              <p:spPr>
                <a:xfrm rot="18899994" flipH="1">
                  <a:off x="1125095" y="5024058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7"/>
                    <a:gd name="f9" fmla="val 206"/>
                    <a:gd name="f10" fmla="val 147"/>
                    <a:gd name="f11" fmla="val 4"/>
                    <a:gd name="f12" fmla="val 96"/>
                    <a:gd name="f13" fmla="val 34"/>
                    <a:gd name="f14" fmla="val 44"/>
                    <a:gd name="f15" fmla="val 63"/>
                    <a:gd name="f16" fmla="val 11"/>
                    <a:gd name="f17" fmla="val 11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0 f26 1"/>
                    <a:gd name="f31" fmla="*/ 166 f25 1"/>
                    <a:gd name="f32" fmla="*/ 258 f26 1"/>
                    <a:gd name="f33" fmla="*/ 17 f25 1"/>
                    <a:gd name="f34" fmla="*/ 96 f26 1"/>
                    <a:gd name="f35" fmla="*/ 34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5" y="f7"/>
                      </a:moveTo>
                      <a:cubicBezTo>
                        <a:pt x="f6" y="f8"/>
                        <a:pt x="f6" y="f8"/>
                        <a:pt x="f6" y="f8"/>
                      </a:cubicBezTo>
                      <a:cubicBezTo>
                        <a:pt x="f9" y="f5"/>
                        <a:pt x="f10" y="f11"/>
                        <a:pt x="f12" y="f13"/>
                      </a:cubicBezTo>
                      <a:cubicBezTo>
                        <a:pt x="f14" y="f15"/>
                        <a:pt x="f16" y="f17"/>
                        <a:pt x="f5" y="f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30" name="Freeform 85" hidden="1">
                  <a:extLst>
                    <a:ext uri="{FF2B5EF4-FFF2-40B4-BE49-F238E27FC236}">
                      <a16:creationId xmlns:a16="http://schemas.microsoft.com/office/drawing/2014/main" id="{C76FDFC1-DFBB-F58D-4B7D-BE070E5D8BC3}"/>
                    </a:ext>
                  </a:extLst>
                </p:cNvPr>
                <p:cNvSpPr/>
                <p:nvPr/>
              </p:nvSpPr>
              <p:spPr>
                <a:xfrm rot="18899994" flipH="1">
                  <a:off x="2532750" y="4694032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7"/>
                    <a:gd name="f9" fmla="val 247"/>
                    <a:gd name="f10" fmla="val 112"/>
                    <a:gd name="f11" fmla="val 213"/>
                    <a:gd name="f12" fmla="val 63"/>
                    <a:gd name="f13" fmla="val 162"/>
                    <a:gd name="f14" fmla="val 34"/>
                    <a:gd name="f15" fmla="val 111"/>
                    <a:gd name="f16" fmla="val 4"/>
                    <a:gd name="f17" fmla="val 5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0 f26 1"/>
                    <a:gd name="f31" fmla="*/ 17 f25 1"/>
                    <a:gd name="f32" fmla="*/ 258 f26 1"/>
                    <a:gd name="f33" fmla="*/ 166 f25 1"/>
                    <a:gd name="f34" fmla="*/ 162 f26 1"/>
                    <a:gd name="f35" fmla="*/ 34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5" y="f8"/>
                      </a:moveTo>
                      <a:cubicBezTo>
                        <a:pt x="f6" y="f7"/>
                        <a:pt x="f6" y="f7"/>
                        <a:pt x="f6" y="f7"/>
                      </a:cubicBezTo>
                      <a:cubicBezTo>
                        <a:pt x="f9" y="f10"/>
                        <a:pt x="f11" y="f12"/>
                        <a:pt x="f13" y="f14"/>
                      </a:cubicBezTo>
                      <a:cubicBezTo>
                        <a:pt x="f15" y="f16"/>
                        <a:pt x="f17" y="f5"/>
                        <a:pt x="f5" y="f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31" name="Freeform 88" hidden="1">
                  <a:extLst>
                    <a:ext uri="{FF2B5EF4-FFF2-40B4-BE49-F238E27FC236}">
                      <a16:creationId xmlns:a16="http://schemas.microsoft.com/office/drawing/2014/main" id="{9D084811-946A-6916-046A-8C7DFCFCF4A3}"/>
                    </a:ext>
                  </a:extLst>
                </p:cNvPr>
                <p:cNvSpPr/>
                <p:nvPr/>
              </p:nvSpPr>
              <p:spPr>
                <a:xfrm rot="18899994" flipH="1">
                  <a:off x="1663915" y="5562868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7"/>
                    <a:gd name="f9" fmla="val 206"/>
                    <a:gd name="f10" fmla="val 147"/>
                    <a:gd name="f11" fmla="val 4"/>
                    <a:gd name="f12" fmla="val 96"/>
                    <a:gd name="f13" fmla="val 34"/>
                    <a:gd name="f14" fmla="val 44"/>
                    <a:gd name="f15" fmla="val 63"/>
                    <a:gd name="f16" fmla="val 11"/>
                    <a:gd name="f17" fmla="val 11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0 f26 1"/>
                    <a:gd name="f31" fmla="*/ 166 f25 1"/>
                    <a:gd name="f32" fmla="*/ 258 f26 1"/>
                    <a:gd name="f33" fmla="*/ 17 f25 1"/>
                    <a:gd name="f34" fmla="*/ 96 f26 1"/>
                    <a:gd name="f35" fmla="*/ 34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5" y="f7"/>
                      </a:moveTo>
                      <a:cubicBezTo>
                        <a:pt x="f6" y="f8"/>
                        <a:pt x="f6" y="f8"/>
                        <a:pt x="f6" y="f8"/>
                      </a:cubicBezTo>
                      <a:cubicBezTo>
                        <a:pt x="f9" y="f5"/>
                        <a:pt x="f10" y="f11"/>
                        <a:pt x="f12" y="f13"/>
                      </a:cubicBezTo>
                      <a:cubicBezTo>
                        <a:pt x="f14" y="f15"/>
                        <a:pt x="f16" y="f17"/>
                        <a:pt x="f5" y="f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grpSp>
              <p:nvGrpSpPr>
                <p:cNvPr id="32" name="Group 186">
                  <a:extLst>
                    <a:ext uri="{FF2B5EF4-FFF2-40B4-BE49-F238E27FC236}">
                      <a16:creationId xmlns:a16="http://schemas.microsoft.com/office/drawing/2014/main" id="{969FDFDA-561C-1791-9F32-55E906889390}"/>
                    </a:ext>
                  </a:extLst>
                </p:cNvPr>
                <p:cNvGrpSpPr/>
                <p:nvPr/>
              </p:nvGrpSpPr>
              <p:grpSpPr>
                <a:xfrm>
                  <a:off x="614905" y="2840007"/>
                  <a:ext cx="2915633" cy="3838578"/>
                  <a:chOff x="614905" y="2840007"/>
                  <a:chExt cx="2915633" cy="3838578"/>
                </a:xfrm>
              </p:grpSpPr>
              <p:sp>
                <p:nvSpPr>
                  <p:cNvPr id="33" name="Line 63" hidden="1">
                    <a:extLst>
                      <a:ext uri="{FF2B5EF4-FFF2-40B4-BE49-F238E27FC236}">
                        <a16:creationId xmlns:a16="http://schemas.microsoft.com/office/drawing/2014/main" id="{4E81E937-0463-E012-79E9-7C8AA8F13D29}"/>
                      </a:ext>
                    </a:extLst>
                  </p:cNvPr>
                  <p:cNvSpPr/>
                  <p:nvPr/>
                </p:nvSpPr>
                <p:spPr>
                  <a:xfrm rot="18899994" flipH="1">
                    <a:off x="1483740" y="3685503"/>
                    <a:ext cx="1228725" cy="70961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rnd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34" name="Line 66" hidden="1">
                    <a:extLst>
                      <a:ext uri="{FF2B5EF4-FFF2-40B4-BE49-F238E27FC236}">
                        <a16:creationId xmlns:a16="http://schemas.microsoft.com/office/drawing/2014/main" id="{E87C7784-070C-524F-83FF-752A3F61A823}"/>
                      </a:ext>
                    </a:extLst>
                  </p:cNvPr>
                  <p:cNvSpPr/>
                  <p:nvPr/>
                </p:nvSpPr>
                <p:spPr>
                  <a:xfrm rot="18900010" flipH="1" flipV="1">
                    <a:off x="614905" y="4554348"/>
                    <a:ext cx="1228725" cy="70961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rnd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35" name="Line 67" hidden="1">
                    <a:extLst>
                      <a:ext uri="{FF2B5EF4-FFF2-40B4-BE49-F238E27FC236}">
                        <a16:creationId xmlns:a16="http://schemas.microsoft.com/office/drawing/2014/main" id="{C20AD1CC-6C4D-DB53-F859-4A50C4C2ECC8}"/>
                      </a:ext>
                    </a:extLst>
                  </p:cNvPr>
                  <p:cNvSpPr/>
                  <p:nvPr/>
                </p:nvSpPr>
                <p:spPr>
                  <a:xfrm rot="18900010" flipH="1" flipV="1">
                    <a:off x="1948248" y="2840007"/>
                    <a:ext cx="0" cy="3838578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flat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36" name="Line 80" hidden="1">
                    <a:extLst>
                      <a:ext uri="{FF2B5EF4-FFF2-40B4-BE49-F238E27FC236}">
                        <a16:creationId xmlns:a16="http://schemas.microsoft.com/office/drawing/2014/main" id="{CFE7E992-A32C-A6C8-BDB6-B2273BB3B480}"/>
                      </a:ext>
                    </a:extLst>
                  </p:cNvPr>
                  <p:cNvSpPr/>
                  <p:nvPr/>
                </p:nvSpPr>
                <p:spPr>
                  <a:xfrm rot="18899994" flipH="1">
                    <a:off x="2022560" y="4224323"/>
                    <a:ext cx="1228725" cy="70961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rnd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37" name="Line 83" hidden="1">
                    <a:extLst>
                      <a:ext uri="{FF2B5EF4-FFF2-40B4-BE49-F238E27FC236}">
                        <a16:creationId xmlns:a16="http://schemas.microsoft.com/office/drawing/2014/main" id="{1196F5D4-AC1B-9C36-8516-A1CC7702668C}"/>
                      </a:ext>
                    </a:extLst>
                  </p:cNvPr>
                  <p:cNvSpPr/>
                  <p:nvPr/>
                </p:nvSpPr>
                <p:spPr>
                  <a:xfrm rot="18900010" flipH="1" flipV="1">
                    <a:off x="1153715" y="5093158"/>
                    <a:ext cx="1228725" cy="70961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rnd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38" name="Line 86" hidden="1">
                    <a:extLst>
                      <a:ext uri="{FF2B5EF4-FFF2-40B4-BE49-F238E27FC236}">
                        <a16:creationId xmlns:a16="http://schemas.microsoft.com/office/drawing/2014/main" id="{04545FFE-BBD2-41CB-53D9-3C5D324CE9B0}"/>
                      </a:ext>
                    </a:extLst>
                  </p:cNvPr>
                  <p:cNvSpPr/>
                  <p:nvPr/>
                </p:nvSpPr>
                <p:spPr>
                  <a:xfrm rot="18899994" flipH="1">
                    <a:off x="2561370" y="4763133"/>
                    <a:ext cx="1228725" cy="70961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rnd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39" name="Line 89" hidden="1">
                    <a:extLst>
                      <a:ext uri="{FF2B5EF4-FFF2-40B4-BE49-F238E27FC236}">
                        <a16:creationId xmlns:a16="http://schemas.microsoft.com/office/drawing/2014/main" id="{1D83E8F2-34E2-ED73-6574-BB7D39B7D189}"/>
                      </a:ext>
                    </a:extLst>
                  </p:cNvPr>
                  <p:cNvSpPr/>
                  <p:nvPr/>
                </p:nvSpPr>
                <p:spPr>
                  <a:xfrm rot="18900010" flipH="1" flipV="1">
                    <a:off x="1692535" y="5631978"/>
                    <a:ext cx="1228725" cy="70961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rnd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</p:grpSp>
          </p:grpSp>
          <p:grpSp>
            <p:nvGrpSpPr>
              <p:cNvPr id="40" name="Group 146">
                <a:extLst>
                  <a:ext uri="{FF2B5EF4-FFF2-40B4-BE49-F238E27FC236}">
                    <a16:creationId xmlns:a16="http://schemas.microsoft.com/office/drawing/2014/main" id="{0AB90627-CF25-C1E6-0E6A-3C10F4010B8A}"/>
                  </a:ext>
                </a:extLst>
              </p:cNvPr>
              <p:cNvGrpSpPr/>
              <p:nvPr/>
            </p:nvGrpSpPr>
            <p:grpSpPr>
              <a:xfrm>
                <a:off x="-2049" y="247692"/>
                <a:ext cx="2429808" cy="2208477"/>
                <a:chOff x="-2049" y="247692"/>
                <a:chExt cx="2429808" cy="2208477"/>
              </a:xfrm>
            </p:grpSpPr>
            <p:grpSp>
              <p:nvGrpSpPr>
                <p:cNvPr id="41" name="Group 164">
                  <a:extLst>
                    <a:ext uri="{FF2B5EF4-FFF2-40B4-BE49-F238E27FC236}">
                      <a16:creationId xmlns:a16="http://schemas.microsoft.com/office/drawing/2014/main" id="{423461E5-8C06-3360-046B-1BE2567C0EC9}"/>
                    </a:ext>
                  </a:extLst>
                </p:cNvPr>
                <p:cNvGrpSpPr/>
                <p:nvPr/>
              </p:nvGrpSpPr>
              <p:grpSpPr>
                <a:xfrm>
                  <a:off x="540611" y="247692"/>
                  <a:ext cx="1041099" cy="2208477"/>
                  <a:chOff x="540611" y="247692"/>
                  <a:chExt cx="1041099" cy="2208477"/>
                </a:xfrm>
              </p:grpSpPr>
              <p:cxnSp>
                <p:nvCxnSpPr>
                  <p:cNvPr id="42" name="Straight Connector 168" hidden="1">
                    <a:extLst>
                      <a:ext uri="{FF2B5EF4-FFF2-40B4-BE49-F238E27FC236}">
                        <a16:creationId xmlns:a16="http://schemas.microsoft.com/office/drawing/2014/main" id="{0FDE7D1C-941C-BAE8-8D38-F6B805506A71}"/>
                      </a:ext>
                    </a:extLst>
                  </p:cNvPr>
                  <p:cNvCxnSpPr/>
                  <p:nvPr/>
                </p:nvCxnSpPr>
                <p:spPr>
                  <a:xfrm rot="18900010">
                    <a:off x="1359255" y="247692"/>
                    <a:ext cx="0" cy="2208477"/>
                  </a:xfrm>
                  <a:prstGeom prst="straightConnector1">
                    <a:avLst/>
                  </a:prstGeom>
                  <a:noFill/>
                  <a:ln w="12701" cap="flat">
                    <a:solidFill>
                      <a:srgbClr val="FFFFFF"/>
                    </a:solidFill>
                    <a:prstDash val="solid"/>
                    <a:miter/>
                  </a:ln>
                </p:spPr>
              </p:cxnSp>
              <p:cxnSp>
                <p:nvCxnSpPr>
                  <p:cNvPr id="43" name="Straight Connector 169" hidden="1">
                    <a:extLst>
                      <a:ext uri="{FF2B5EF4-FFF2-40B4-BE49-F238E27FC236}">
                        <a16:creationId xmlns:a16="http://schemas.microsoft.com/office/drawing/2014/main" id="{83958F0F-2A3E-F742-961D-AD0E0C20CA0C}"/>
                      </a:ext>
                    </a:extLst>
                  </p:cNvPr>
                  <p:cNvCxnSpPr/>
                  <p:nvPr/>
                </p:nvCxnSpPr>
                <p:spPr>
                  <a:xfrm rot="8099985">
                    <a:off x="701243" y="1573372"/>
                    <a:ext cx="1760933" cy="0"/>
                  </a:xfrm>
                  <a:prstGeom prst="straightConnector1">
                    <a:avLst/>
                  </a:prstGeom>
                  <a:noFill/>
                  <a:ln w="12701" cap="flat">
                    <a:solidFill>
                      <a:srgbClr val="FFFFFF"/>
                    </a:solidFill>
                    <a:prstDash val="solid"/>
                    <a:miter/>
                  </a:ln>
                </p:spPr>
              </p:cxnSp>
              <p:sp>
                <p:nvSpPr>
                  <p:cNvPr id="44" name="Rectangle 30" hidden="1">
                    <a:extLst>
                      <a:ext uri="{FF2B5EF4-FFF2-40B4-BE49-F238E27FC236}">
                        <a16:creationId xmlns:a16="http://schemas.microsoft.com/office/drawing/2014/main" id="{94745773-598A-6183-FC68-214A3E8D8EC7}"/>
                      </a:ext>
                    </a:extLst>
                  </p:cNvPr>
                  <p:cNvSpPr/>
                  <p:nvPr/>
                </p:nvSpPr>
                <p:spPr>
                  <a:xfrm rot="5399996" flipH="1">
                    <a:off x="593280" y="585966"/>
                    <a:ext cx="987917" cy="987917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1302493"/>
                      <a:gd name="f7" fmla="+- 0 0 -90"/>
                      <a:gd name="f8" fmla="*/ f3 1 1302493"/>
                      <a:gd name="f9" fmla="*/ f4 1 1302493"/>
                      <a:gd name="f10" fmla="val f5"/>
                      <a:gd name="f11" fmla="val f6"/>
                      <a:gd name="f12" fmla="*/ f7 f0 1"/>
                      <a:gd name="f13" fmla="+- f11 0 f10"/>
                      <a:gd name="f14" fmla="*/ f12 1 f2"/>
                      <a:gd name="f15" fmla="*/ f13 1 1302493"/>
                      <a:gd name="f16" fmla="*/ 0 f13 1"/>
                      <a:gd name="f17" fmla="*/ 1302493 f13 1"/>
                      <a:gd name="f18" fmla="+- f14 0 f1"/>
                      <a:gd name="f19" fmla="*/ f16 1 1302493"/>
                      <a:gd name="f20" fmla="*/ f17 1 1302493"/>
                      <a:gd name="f21" fmla="*/ f10 1 f15"/>
                      <a:gd name="f22" fmla="*/ f11 1 f15"/>
                      <a:gd name="f23" fmla="*/ f19 1 f15"/>
                      <a:gd name="f24" fmla="*/ f20 1 f15"/>
                      <a:gd name="f25" fmla="*/ f21 f8 1"/>
                      <a:gd name="f26" fmla="*/ f22 f8 1"/>
                      <a:gd name="f27" fmla="*/ f22 f9 1"/>
                      <a:gd name="f28" fmla="*/ f21 f9 1"/>
                      <a:gd name="f29" fmla="*/ f23 f8 1"/>
                      <a:gd name="f30" fmla="*/ f24 f9 1"/>
                      <a:gd name="f31" fmla="*/ f23 f9 1"/>
                      <a:gd name="f32" fmla="*/ f24 f8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18">
                        <a:pos x="f29" y="f30"/>
                      </a:cxn>
                      <a:cxn ang="f18">
                        <a:pos x="f29" y="f31"/>
                      </a:cxn>
                      <a:cxn ang="f18">
                        <a:pos x="f32" y="f31"/>
                      </a:cxn>
                    </a:cxnLst>
                    <a:rect l="f25" t="f28" r="f26" b="f27"/>
                    <a:pathLst>
                      <a:path w="1302493" h="1302493">
                        <a:moveTo>
                          <a:pt x="f5" y="f6"/>
                        </a:moveTo>
                        <a:lnTo>
                          <a:pt x="f5" y="f5"/>
                        </a:lnTo>
                        <a:lnTo>
                          <a:pt x="f6" y="f5"/>
                        </a:lnTo>
                      </a:path>
                    </a:pathLst>
                  </a:custGeom>
                  <a:noFill/>
                  <a:ln w="12701" cap="flat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ctr" anchorCtr="1" compatLnSpc="1">
                    <a:noAutofit/>
                  </a:bodyPr>
                  <a:lstStyle/>
                  <a:p>
                    <a:pPr marL="0" marR="0" lvl="0" indent="0" algn="ctr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FFFFFF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45" name="Rectangle 30" hidden="1">
                    <a:extLst>
                      <a:ext uri="{FF2B5EF4-FFF2-40B4-BE49-F238E27FC236}">
                        <a16:creationId xmlns:a16="http://schemas.microsoft.com/office/drawing/2014/main" id="{7F3C23D0-1D6A-B025-2E7E-864F2BC66609}"/>
                      </a:ext>
                    </a:extLst>
                  </p:cNvPr>
                  <p:cNvSpPr/>
                  <p:nvPr/>
                </p:nvSpPr>
                <p:spPr>
                  <a:xfrm rot="5399996" flipH="1">
                    <a:off x="540611" y="533296"/>
                    <a:ext cx="606320" cy="60632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1302493"/>
                      <a:gd name="f7" fmla="+- 0 0 -90"/>
                      <a:gd name="f8" fmla="*/ f3 1 1302493"/>
                      <a:gd name="f9" fmla="*/ f4 1 1302493"/>
                      <a:gd name="f10" fmla="val f5"/>
                      <a:gd name="f11" fmla="val f6"/>
                      <a:gd name="f12" fmla="*/ f7 f0 1"/>
                      <a:gd name="f13" fmla="+- f11 0 f10"/>
                      <a:gd name="f14" fmla="*/ f12 1 f2"/>
                      <a:gd name="f15" fmla="*/ f13 1 1302493"/>
                      <a:gd name="f16" fmla="*/ 0 f13 1"/>
                      <a:gd name="f17" fmla="*/ 1302493 f13 1"/>
                      <a:gd name="f18" fmla="+- f14 0 f1"/>
                      <a:gd name="f19" fmla="*/ f16 1 1302493"/>
                      <a:gd name="f20" fmla="*/ f17 1 1302493"/>
                      <a:gd name="f21" fmla="*/ f10 1 f15"/>
                      <a:gd name="f22" fmla="*/ f11 1 f15"/>
                      <a:gd name="f23" fmla="*/ f19 1 f15"/>
                      <a:gd name="f24" fmla="*/ f20 1 f15"/>
                      <a:gd name="f25" fmla="*/ f21 f8 1"/>
                      <a:gd name="f26" fmla="*/ f22 f8 1"/>
                      <a:gd name="f27" fmla="*/ f22 f9 1"/>
                      <a:gd name="f28" fmla="*/ f21 f9 1"/>
                      <a:gd name="f29" fmla="*/ f23 f8 1"/>
                      <a:gd name="f30" fmla="*/ f24 f9 1"/>
                      <a:gd name="f31" fmla="*/ f23 f9 1"/>
                      <a:gd name="f32" fmla="*/ f24 f8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18">
                        <a:pos x="f29" y="f30"/>
                      </a:cxn>
                      <a:cxn ang="f18">
                        <a:pos x="f29" y="f31"/>
                      </a:cxn>
                      <a:cxn ang="f18">
                        <a:pos x="f32" y="f31"/>
                      </a:cxn>
                    </a:cxnLst>
                    <a:rect l="f25" t="f28" r="f26" b="f27"/>
                    <a:pathLst>
                      <a:path w="1302493" h="1302493">
                        <a:moveTo>
                          <a:pt x="f5" y="f6"/>
                        </a:moveTo>
                        <a:lnTo>
                          <a:pt x="f5" y="f5"/>
                        </a:lnTo>
                        <a:lnTo>
                          <a:pt x="f6" y="f5"/>
                        </a:lnTo>
                      </a:path>
                    </a:pathLst>
                  </a:custGeom>
                  <a:noFill/>
                  <a:ln w="12701" cap="flat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ctr" anchorCtr="1" compatLnSpc="1">
                    <a:noAutofit/>
                  </a:bodyPr>
                  <a:lstStyle/>
                  <a:p>
                    <a:pPr marL="0" marR="0" lvl="0" indent="0" algn="ctr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FFFFFF"/>
                      </a:solidFill>
                      <a:uFillTx/>
                      <a:latin typeface="Avenir Next LT Pro"/>
                    </a:endParaRPr>
                  </a:p>
                </p:txBody>
              </p:sp>
            </p:grpSp>
            <p:grpSp>
              <p:nvGrpSpPr>
                <p:cNvPr id="46" name="Group 165">
                  <a:extLst>
                    <a:ext uri="{FF2B5EF4-FFF2-40B4-BE49-F238E27FC236}">
                      <a16:creationId xmlns:a16="http://schemas.microsoft.com/office/drawing/2014/main" id="{96916D76-BA8D-95D1-0D7E-D5AC6E04140D}"/>
                    </a:ext>
                  </a:extLst>
                </p:cNvPr>
                <p:cNvGrpSpPr/>
                <p:nvPr/>
              </p:nvGrpSpPr>
              <p:grpSpPr>
                <a:xfrm>
                  <a:off x="-2049" y="444968"/>
                  <a:ext cx="2429808" cy="1521122"/>
                  <a:chOff x="-2049" y="444968"/>
                  <a:chExt cx="2429808" cy="1521122"/>
                </a:xfrm>
              </p:grpSpPr>
              <p:sp>
                <p:nvSpPr>
                  <p:cNvPr id="47" name="Freeform: Shape 166" hidden="1">
                    <a:extLst>
                      <a:ext uri="{FF2B5EF4-FFF2-40B4-BE49-F238E27FC236}">
                        <a16:creationId xmlns:a16="http://schemas.microsoft.com/office/drawing/2014/main" id="{25FE1E42-67FA-C117-8810-AB14FFE0181B}"/>
                      </a:ext>
                    </a:extLst>
                  </p:cNvPr>
                  <p:cNvSpPr/>
                  <p:nvPr/>
                </p:nvSpPr>
                <p:spPr>
                  <a:xfrm rot="18899994" flipH="1">
                    <a:off x="1083870" y="-6119"/>
                    <a:ext cx="892801" cy="1794976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892801"/>
                      <a:gd name="f7" fmla="val 1794975"/>
                      <a:gd name="f8" fmla="val 1434622"/>
                      <a:gd name="f9" fmla="val 845919"/>
                      <a:gd name="f10" fmla="val 1533379"/>
                      <a:gd name="f11" fmla="val 735106"/>
                      <a:gd name="f12" fmla="val 1711682"/>
                      <a:gd name="f13" fmla="val 584368"/>
                      <a:gd name="f14" fmla="val 1792418"/>
                      <a:gd name="f15" fmla="val 440820"/>
                      <a:gd name="f16" fmla="val 1794916"/>
                      <a:gd name="f17" fmla="val 420314"/>
                      <a:gd name="f18" fmla="val 1795273"/>
                      <a:gd name="f19" fmla="val 399954"/>
                      <a:gd name="f20" fmla="val 1794033"/>
                      <a:gd name="f21" fmla="val 379878"/>
                      <a:gd name="f22" fmla="val 1791253"/>
                      <a:gd name="f23" fmla="val -41718"/>
                      <a:gd name="f24" fmla="val 1732871"/>
                      <a:gd name="f25" fmla="val -338017"/>
                      <a:gd name="f26" fmla="val 995203"/>
                      <a:gd name="f27" fmla="val 763083"/>
                      <a:gd name="f28" fmla="val 100140"/>
                      <a:gd name="f29" fmla="+- 0 0 -90"/>
                      <a:gd name="f30" fmla="*/ f3 1 892801"/>
                      <a:gd name="f31" fmla="*/ f4 1 1794975"/>
                      <a:gd name="f32" fmla="val f5"/>
                      <a:gd name="f33" fmla="val f6"/>
                      <a:gd name="f34" fmla="val f7"/>
                      <a:gd name="f35" fmla="*/ f29 f0 1"/>
                      <a:gd name="f36" fmla="+- f34 0 f32"/>
                      <a:gd name="f37" fmla="+- f33 0 f32"/>
                      <a:gd name="f38" fmla="*/ f35 1 f2"/>
                      <a:gd name="f39" fmla="*/ f37 1 892801"/>
                      <a:gd name="f40" fmla="*/ f36 1 1794975"/>
                      <a:gd name="f41" fmla="*/ 892801 f37 1"/>
                      <a:gd name="f42" fmla="*/ 0 f36 1"/>
                      <a:gd name="f43" fmla="*/ 1434622 f36 1"/>
                      <a:gd name="f44" fmla="*/ 845919 f37 1"/>
                      <a:gd name="f45" fmla="*/ 1533379 f36 1"/>
                      <a:gd name="f46" fmla="*/ 440820 f37 1"/>
                      <a:gd name="f47" fmla="*/ 1794916 f36 1"/>
                      <a:gd name="f48" fmla="*/ 379878 f37 1"/>
                      <a:gd name="f49" fmla="*/ 1791253 f36 1"/>
                      <a:gd name="f50" fmla="*/ 763083 f37 1"/>
                      <a:gd name="f51" fmla="*/ 100140 f36 1"/>
                      <a:gd name="f52" fmla="+- f38 0 f1"/>
                      <a:gd name="f53" fmla="*/ f41 1 892801"/>
                      <a:gd name="f54" fmla="*/ f42 1 1794975"/>
                      <a:gd name="f55" fmla="*/ f43 1 1794975"/>
                      <a:gd name="f56" fmla="*/ f44 1 892801"/>
                      <a:gd name="f57" fmla="*/ f45 1 1794975"/>
                      <a:gd name="f58" fmla="*/ f46 1 892801"/>
                      <a:gd name="f59" fmla="*/ f47 1 1794975"/>
                      <a:gd name="f60" fmla="*/ f48 1 892801"/>
                      <a:gd name="f61" fmla="*/ f49 1 1794975"/>
                      <a:gd name="f62" fmla="*/ f50 1 892801"/>
                      <a:gd name="f63" fmla="*/ f51 1 1794975"/>
                      <a:gd name="f64" fmla="*/ f32 1 f39"/>
                      <a:gd name="f65" fmla="*/ f33 1 f39"/>
                      <a:gd name="f66" fmla="*/ f32 1 f40"/>
                      <a:gd name="f67" fmla="*/ f34 1 f40"/>
                      <a:gd name="f68" fmla="*/ f53 1 f39"/>
                      <a:gd name="f69" fmla="*/ f54 1 f40"/>
                      <a:gd name="f70" fmla="*/ f55 1 f40"/>
                      <a:gd name="f71" fmla="*/ f56 1 f39"/>
                      <a:gd name="f72" fmla="*/ f57 1 f40"/>
                      <a:gd name="f73" fmla="*/ f58 1 f39"/>
                      <a:gd name="f74" fmla="*/ f59 1 f40"/>
                      <a:gd name="f75" fmla="*/ f60 1 f39"/>
                      <a:gd name="f76" fmla="*/ f61 1 f40"/>
                      <a:gd name="f77" fmla="*/ f62 1 f39"/>
                      <a:gd name="f78" fmla="*/ f63 1 f40"/>
                      <a:gd name="f79" fmla="*/ f64 f30 1"/>
                      <a:gd name="f80" fmla="*/ f65 f30 1"/>
                      <a:gd name="f81" fmla="*/ f67 f31 1"/>
                      <a:gd name="f82" fmla="*/ f66 f31 1"/>
                      <a:gd name="f83" fmla="*/ f68 f30 1"/>
                      <a:gd name="f84" fmla="*/ f69 f31 1"/>
                      <a:gd name="f85" fmla="*/ f70 f31 1"/>
                      <a:gd name="f86" fmla="*/ f71 f30 1"/>
                      <a:gd name="f87" fmla="*/ f72 f31 1"/>
                      <a:gd name="f88" fmla="*/ f73 f30 1"/>
                      <a:gd name="f89" fmla="*/ f74 f31 1"/>
                      <a:gd name="f90" fmla="*/ f75 f30 1"/>
                      <a:gd name="f91" fmla="*/ f76 f31 1"/>
                      <a:gd name="f92" fmla="*/ f77 f30 1"/>
                      <a:gd name="f93" fmla="*/ f78 f31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52">
                        <a:pos x="f83" y="f84"/>
                      </a:cxn>
                      <a:cxn ang="f52">
                        <a:pos x="f83" y="f85"/>
                      </a:cxn>
                      <a:cxn ang="f52">
                        <a:pos x="f86" y="f87"/>
                      </a:cxn>
                      <a:cxn ang="f52">
                        <a:pos x="f88" y="f89"/>
                      </a:cxn>
                      <a:cxn ang="f52">
                        <a:pos x="f90" y="f91"/>
                      </a:cxn>
                      <a:cxn ang="f52">
                        <a:pos x="f92" y="f93"/>
                      </a:cxn>
                      <a:cxn ang="f52">
                        <a:pos x="f83" y="f84"/>
                      </a:cxn>
                    </a:cxnLst>
                    <a:rect l="f79" t="f82" r="f80" b="f81"/>
                    <a:pathLst>
                      <a:path w="892801" h="1794975">
                        <a:moveTo>
                          <a:pt x="f6" y="f5"/>
                        </a:moveTo>
                        <a:lnTo>
                          <a:pt x="f6" y="f8"/>
                        </a:lnTo>
                        <a:lnTo>
                          <a:pt x="f9" y="f10"/>
                        </a:lnTo>
                        <a:cubicBezTo>
                          <a:pt x="f11" y="f12"/>
                          <a:pt x="f13" y="f14"/>
                          <a:pt x="f15" y="f16"/>
                        </a:cubicBezTo>
                        <a:cubicBezTo>
                          <a:pt x="f17" y="f18"/>
                          <a:pt x="f19" y="f20"/>
                          <a:pt x="f21" y="f22"/>
                        </a:cubicBezTo>
                        <a:cubicBezTo>
                          <a:pt x="f23" y="f24"/>
                          <a:pt x="f25" y="f26"/>
                          <a:pt x="f27" y="f28"/>
                        </a:cubicBezTo>
                        <a:lnTo>
                          <a:pt x="f6" y="f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/>
                  </a:gradFill>
                  <a:ln cap="flat">
                    <a:noFill/>
                    <a:prstDash val="solid"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48" name="Freeform: Shape 167" hidden="1">
                    <a:extLst>
                      <a:ext uri="{FF2B5EF4-FFF2-40B4-BE49-F238E27FC236}">
                        <a16:creationId xmlns:a16="http://schemas.microsoft.com/office/drawing/2014/main" id="{AC824885-B7F4-8F59-CD2A-007E0EA3B7E7}"/>
                      </a:ext>
                    </a:extLst>
                  </p:cNvPr>
                  <p:cNvSpPr/>
                  <p:nvPr/>
                </p:nvSpPr>
                <p:spPr>
                  <a:xfrm rot="18899994" flipH="1">
                    <a:off x="448919" y="621937"/>
                    <a:ext cx="893185" cy="1795122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893183"/>
                      <a:gd name="f7" fmla="val 1795123"/>
                      <a:gd name="f8" fmla="val 191"/>
                      <a:gd name="f9" fmla="val 130101"/>
                      <a:gd name="f10" fmla="val 100288"/>
                      <a:gd name="f11" fmla="val 1231201"/>
                      <a:gd name="f12" fmla="val 995351"/>
                      <a:gd name="f13" fmla="val 934902"/>
                      <a:gd name="f14" fmla="val 1733019"/>
                      <a:gd name="f15" fmla="val 513306"/>
                      <a:gd name="f16" fmla="val 1791401"/>
                      <a:gd name="f17" fmla="val 352699"/>
                      <a:gd name="f18" fmla="val 1813642"/>
                      <a:gd name="f19" fmla="val 173909"/>
                      <a:gd name="f20" fmla="val 1737302"/>
                      <a:gd name="f21" fmla="val 47265"/>
                      <a:gd name="f22" fmla="val 1533527"/>
                      <a:gd name="f23" fmla="val 192"/>
                      <a:gd name="f24" fmla="val 1434367"/>
                      <a:gd name="f25" fmla="val 1438981"/>
                      <a:gd name="f26" fmla="val 1439386"/>
                      <a:gd name="f27" fmla="val 4764"/>
                      <a:gd name="f28" fmla="val 4616"/>
                      <a:gd name="f29" fmla="+- 0 0 -90"/>
                      <a:gd name="f30" fmla="*/ f3 1 893183"/>
                      <a:gd name="f31" fmla="*/ f4 1 1795123"/>
                      <a:gd name="f32" fmla="val f5"/>
                      <a:gd name="f33" fmla="val f6"/>
                      <a:gd name="f34" fmla="val f7"/>
                      <a:gd name="f35" fmla="*/ f29 f0 1"/>
                      <a:gd name="f36" fmla="+- f34 0 f32"/>
                      <a:gd name="f37" fmla="+- f33 0 f32"/>
                      <a:gd name="f38" fmla="*/ f35 1 f2"/>
                      <a:gd name="f39" fmla="*/ f37 1 893183"/>
                      <a:gd name="f40" fmla="*/ f36 1 1795123"/>
                      <a:gd name="f41" fmla="*/ 191 f37 1"/>
                      <a:gd name="f42" fmla="*/ 0 f36 1"/>
                      <a:gd name="f43" fmla="*/ 130101 f37 1"/>
                      <a:gd name="f44" fmla="*/ 100288 f36 1"/>
                      <a:gd name="f45" fmla="*/ 513306 f37 1"/>
                      <a:gd name="f46" fmla="*/ 1791401 f36 1"/>
                      <a:gd name="f47" fmla="*/ 47265 f37 1"/>
                      <a:gd name="f48" fmla="*/ 1533527 f36 1"/>
                      <a:gd name="f49" fmla="*/ 192 f37 1"/>
                      <a:gd name="f50" fmla="*/ 1434367 f36 1"/>
                      <a:gd name="f51" fmla="*/ 1438981 f36 1"/>
                      <a:gd name="f52" fmla="*/ 0 f37 1"/>
                      <a:gd name="f53" fmla="*/ 1439386 f36 1"/>
                      <a:gd name="f54" fmla="*/ 4764 f36 1"/>
                      <a:gd name="f55" fmla="*/ 4616 f36 1"/>
                      <a:gd name="f56" fmla="+- f38 0 f1"/>
                      <a:gd name="f57" fmla="*/ f41 1 893183"/>
                      <a:gd name="f58" fmla="*/ f42 1 1795123"/>
                      <a:gd name="f59" fmla="*/ f43 1 893183"/>
                      <a:gd name="f60" fmla="*/ f44 1 1795123"/>
                      <a:gd name="f61" fmla="*/ f45 1 893183"/>
                      <a:gd name="f62" fmla="*/ f46 1 1795123"/>
                      <a:gd name="f63" fmla="*/ f47 1 893183"/>
                      <a:gd name="f64" fmla="*/ f48 1 1795123"/>
                      <a:gd name="f65" fmla="*/ f49 1 893183"/>
                      <a:gd name="f66" fmla="*/ f50 1 1795123"/>
                      <a:gd name="f67" fmla="*/ f51 1 1795123"/>
                      <a:gd name="f68" fmla="*/ f52 1 893183"/>
                      <a:gd name="f69" fmla="*/ f53 1 1795123"/>
                      <a:gd name="f70" fmla="*/ f54 1 1795123"/>
                      <a:gd name="f71" fmla="*/ f55 1 1795123"/>
                      <a:gd name="f72" fmla="*/ f32 1 f39"/>
                      <a:gd name="f73" fmla="*/ f33 1 f39"/>
                      <a:gd name="f74" fmla="*/ f32 1 f40"/>
                      <a:gd name="f75" fmla="*/ f34 1 f40"/>
                      <a:gd name="f76" fmla="*/ f57 1 f39"/>
                      <a:gd name="f77" fmla="*/ f58 1 f40"/>
                      <a:gd name="f78" fmla="*/ f59 1 f39"/>
                      <a:gd name="f79" fmla="*/ f60 1 f40"/>
                      <a:gd name="f80" fmla="*/ f61 1 f39"/>
                      <a:gd name="f81" fmla="*/ f62 1 f40"/>
                      <a:gd name="f82" fmla="*/ f63 1 f39"/>
                      <a:gd name="f83" fmla="*/ f64 1 f40"/>
                      <a:gd name="f84" fmla="*/ f65 1 f39"/>
                      <a:gd name="f85" fmla="*/ f66 1 f40"/>
                      <a:gd name="f86" fmla="*/ f67 1 f40"/>
                      <a:gd name="f87" fmla="*/ f68 1 f39"/>
                      <a:gd name="f88" fmla="*/ f69 1 f40"/>
                      <a:gd name="f89" fmla="*/ f70 1 f40"/>
                      <a:gd name="f90" fmla="*/ f71 1 f40"/>
                      <a:gd name="f91" fmla="*/ f72 f30 1"/>
                      <a:gd name="f92" fmla="*/ f73 f30 1"/>
                      <a:gd name="f93" fmla="*/ f75 f31 1"/>
                      <a:gd name="f94" fmla="*/ f74 f31 1"/>
                      <a:gd name="f95" fmla="*/ f76 f30 1"/>
                      <a:gd name="f96" fmla="*/ f77 f31 1"/>
                      <a:gd name="f97" fmla="*/ f78 f30 1"/>
                      <a:gd name="f98" fmla="*/ f79 f31 1"/>
                      <a:gd name="f99" fmla="*/ f80 f30 1"/>
                      <a:gd name="f100" fmla="*/ f81 f31 1"/>
                      <a:gd name="f101" fmla="*/ f82 f30 1"/>
                      <a:gd name="f102" fmla="*/ f83 f31 1"/>
                      <a:gd name="f103" fmla="*/ f84 f30 1"/>
                      <a:gd name="f104" fmla="*/ f85 f31 1"/>
                      <a:gd name="f105" fmla="*/ f86 f31 1"/>
                      <a:gd name="f106" fmla="*/ f87 f30 1"/>
                      <a:gd name="f107" fmla="*/ f88 f31 1"/>
                      <a:gd name="f108" fmla="*/ f89 f31 1"/>
                      <a:gd name="f109" fmla="*/ f90 f31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56">
                        <a:pos x="f95" y="f96"/>
                      </a:cxn>
                      <a:cxn ang="f56">
                        <a:pos x="f97" y="f98"/>
                      </a:cxn>
                      <a:cxn ang="f56">
                        <a:pos x="f99" y="f100"/>
                      </a:cxn>
                      <a:cxn ang="f56">
                        <a:pos x="f101" y="f102"/>
                      </a:cxn>
                      <a:cxn ang="f56">
                        <a:pos x="f103" y="f104"/>
                      </a:cxn>
                      <a:cxn ang="f56">
                        <a:pos x="f103" y="f105"/>
                      </a:cxn>
                      <a:cxn ang="f56">
                        <a:pos x="f106" y="f107"/>
                      </a:cxn>
                      <a:cxn ang="f56">
                        <a:pos x="f106" y="f108"/>
                      </a:cxn>
                      <a:cxn ang="f56">
                        <a:pos x="f95" y="f109"/>
                      </a:cxn>
                      <a:cxn ang="f56">
                        <a:pos x="f95" y="f96"/>
                      </a:cxn>
                    </a:cxnLst>
                    <a:rect l="f91" t="f94" r="f92" b="f93"/>
                    <a:pathLst>
                      <a:path w="893183" h="1795123">
                        <a:moveTo>
                          <a:pt x="f8" y="f5"/>
                        </a:moveTo>
                        <a:lnTo>
                          <a:pt x="f9" y="f10"/>
                        </a:lnTo>
                        <a:cubicBezTo>
                          <a:pt x="f11" y="f12"/>
                          <a:pt x="f13" y="f14"/>
                          <a:pt x="f15" y="f16"/>
                        </a:cubicBezTo>
                        <a:cubicBezTo>
                          <a:pt x="f17" y="f18"/>
                          <a:pt x="f19" y="f20"/>
                          <a:pt x="f21" y="f22"/>
                        </a:cubicBezTo>
                        <a:lnTo>
                          <a:pt x="f23" y="f24"/>
                        </a:lnTo>
                        <a:lnTo>
                          <a:pt x="f23" y="f25"/>
                        </a:lnTo>
                        <a:lnTo>
                          <a:pt x="f5" y="f26"/>
                        </a:lnTo>
                        <a:lnTo>
                          <a:pt x="f5" y="f27"/>
                        </a:lnTo>
                        <a:lnTo>
                          <a:pt x="f8" y="f28"/>
                        </a:lnTo>
                        <a:lnTo>
                          <a:pt x="f8" y="f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/>
                  </a:gradFill>
                  <a:ln cap="flat">
                    <a:noFill/>
                    <a:prstDash val="solid"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</p:grpSp>
          </p:grpSp>
          <p:grpSp>
            <p:nvGrpSpPr>
              <p:cNvPr id="49" name="Group 147">
                <a:extLst>
                  <a:ext uri="{FF2B5EF4-FFF2-40B4-BE49-F238E27FC236}">
                    <a16:creationId xmlns:a16="http://schemas.microsoft.com/office/drawing/2014/main" id="{BC1C9A81-A714-6298-EA25-795247C89DD6}"/>
                  </a:ext>
                </a:extLst>
              </p:cNvPr>
              <p:cNvGrpSpPr/>
              <p:nvPr/>
            </p:nvGrpSpPr>
            <p:grpSpPr>
              <a:xfrm>
                <a:off x="543957" y="2531963"/>
                <a:ext cx="1862139" cy="633405"/>
                <a:chOff x="543957" y="2531963"/>
                <a:chExt cx="1862139" cy="633405"/>
              </a:xfrm>
            </p:grpSpPr>
            <p:grpSp>
              <p:nvGrpSpPr>
                <p:cNvPr id="50" name="Group 160">
                  <a:extLst>
                    <a:ext uri="{FF2B5EF4-FFF2-40B4-BE49-F238E27FC236}">
                      <a16:creationId xmlns:a16="http://schemas.microsoft.com/office/drawing/2014/main" id="{13BFB85D-6843-F0C1-ACCE-C7B7E53498B6}"/>
                    </a:ext>
                  </a:extLst>
                </p:cNvPr>
                <p:cNvGrpSpPr/>
                <p:nvPr/>
              </p:nvGrpSpPr>
              <p:grpSpPr>
                <a:xfrm>
                  <a:off x="543959" y="2531963"/>
                  <a:ext cx="1419221" cy="633405"/>
                  <a:chOff x="543959" y="2531963"/>
                  <a:chExt cx="1419221" cy="633405"/>
                </a:xfrm>
              </p:grpSpPr>
              <p:sp>
                <p:nvSpPr>
                  <p:cNvPr id="51" name="Freeform 68" hidden="1">
                    <a:extLst>
                      <a:ext uri="{FF2B5EF4-FFF2-40B4-BE49-F238E27FC236}">
                        <a16:creationId xmlns:a16="http://schemas.microsoft.com/office/drawing/2014/main" id="{01133930-16D1-7B2C-4D48-79D81ED3E128}"/>
                      </a:ext>
                    </a:extLst>
                  </p:cNvPr>
                  <p:cNvSpPr/>
                  <p:nvPr/>
                </p:nvSpPr>
                <p:spPr>
                  <a:xfrm rot="16199987" flipH="1">
                    <a:off x="1094025" y="1981897"/>
                    <a:ext cx="319089" cy="1419221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67"/>
                      <a:gd name="f7" fmla="val 298"/>
                      <a:gd name="f8" fmla="val 149"/>
                      <a:gd name="f9" fmla="val 208"/>
                      <a:gd name="f10" fmla="val 26"/>
                      <a:gd name="f11" fmla="val 261"/>
                      <a:gd name="f12" fmla="val 36"/>
                      <a:gd name="f13" fmla="val 89"/>
                      <a:gd name="f14" fmla="+- 0 0 -90"/>
                      <a:gd name="f15" fmla="*/ f3 1 67"/>
                      <a:gd name="f16" fmla="*/ f4 1 298"/>
                      <a:gd name="f17" fmla="val f5"/>
                      <a:gd name="f18" fmla="val f6"/>
                      <a:gd name="f19" fmla="val f7"/>
                      <a:gd name="f20" fmla="*/ f14 f0 1"/>
                      <a:gd name="f21" fmla="+- f19 0 f17"/>
                      <a:gd name="f22" fmla="+- f18 0 f17"/>
                      <a:gd name="f23" fmla="*/ f20 1 f2"/>
                      <a:gd name="f24" fmla="*/ f22 1 67"/>
                      <a:gd name="f25" fmla="*/ f21 1 298"/>
                      <a:gd name="f26" fmla="*/ 0 f22 1"/>
                      <a:gd name="f27" fmla="*/ 149 f21 1"/>
                      <a:gd name="f28" fmla="*/ 67 f22 1"/>
                      <a:gd name="f29" fmla="*/ 298 f21 1"/>
                      <a:gd name="f30" fmla="*/ 0 f21 1"/>
                      <a:gd name="f31" fmla="+- f23 0 f1"/>
                      <a:gd name="f32" fmla="*/ f26 1 67"/>
                      <a:gd name="f33" fmla="*/ f27 1 298"/>
                      <a:gd name="f34" fmla="*/ f28 1 67"/>
                      <a:gd name="f35" fmla="*/ f29 1 298"/>
                      <a:gd name="f36" fmla="*/ f30 1 298"/>
                      <a:gd name="f37" fmla="*/ 0 1 f24"/>
                      <a:gd name="f38" fmla="*/ f18 1 f24"/>
                      <a:gd name="f39" fmla="*/ 0 1 f25"/>
                      <a:gd name="f40" fmla="*/ f19 1 f25"/>
                      <a:gd name="f41" fmla="*/ f32 1 f24"/>
                      <a:gd name="f42" fmla="*/ f33 1 f25"/>
                      <a:gd name="f43" fmla="*/ f34 1 f24"/>
                      <a:gd name="f44" fmla="*/ f35 1 f25"/>
                      <a:gd name="f45" fmla="*/ f36 1 f25"/>
                      <a:gd name="f46" fmla="*/ f37 f15 1"/>
                      <a:gd name="f47" fmla="*/ f38 f15 1"/>
                      <a:gd name="f48" fmla="*/ f40 f16 1"/>
                      <a:gd name="f49" fmla="*/ f39 f16 1"/>
                      <a:gd name="f50" fmla="*/ f41 f15 1"/>
                      <a:gd name="f51" fmla="*/ f42 f16 1"/>
                      <a:gd name="f52" fmla="*/ f43 f15 1"/>
                      <a:gd name="f53" fmla="*/ f44 f16 1"/>
                      <a:gd name="f54" fmla="*/ f45 f1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31">
                        <a:pos x="f50" y="f51"/>
                      </a:cxn>
                      <a:cxn ang="f31">
                        <a:pos x="f52" y="f53"/>
                      </a:cxn>
                      <a:cxn ang="f31">
                        <a:pos x="f52" y="f54"/>
                      </a:cxn>
                      <a:cxn ang="f31">
                        <a:pos x="f50" y="f51"/>
                      </a:cxn>
                    </a:cxnLst>
                    <a:rect l="f46" t="f49" r="f47" b="f48"/>
                    <a:pathLst>
                      <a:path w="67" h="298">
                        <a:moveTo>
                          <a:pt x="f5" y="f8"/>
                        </a:moveTo>
                        <a:cubicBezTo>
                          <a:pt x="f5" y="f9"/>
                          <a:pt x="f10" y="f11"/>
                          <a:pt x="f6" y="f7"/>
                        </a:cubicBezTo>
                        <a:cubicBezTo>
                          <a:pt x="f6" y="f5"/>
                          <a:pt x="f6" y="f5"/>
                          <a:pt x="f6" y="f5"/>
                        </a:cubicBezTo>
                        <a:cubicBezTo>
                          <a:pt x="f10" y="f12"/>
                          <a:pt x="f5" y="f13"/>
                          <a:pt x="f5" y="f8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/>
                  </a:gradFill>
                  <a:ln cap="flat">
                    <a:noFill/>
                    <a:prstDash val="solid"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52" name="Freeform 69" hidden="1">
                    <a:extLst>
                      <a:ext uri="{FF2B5EF4-FFF2-40B4-BE49-F238E27FC236}">
                        <a16:creationId xmlns:a16="http://schemas.microsoft.com/office/drawing/2014/main" id="{FDB79458-4543-E870-F958-BF33DD9D7903}"/>
                      </a:ext>
                    </a:extLst>
                  </p:cNvPr>
                  <p:cNvSpPr/>
                  <p:nvPr/>
                </p:nvSpPr>
                <p:spPr>
                  <a:xfrm rot="16199987" flipH="1">
                    <a:off x="1096407" y="2298595"/>
                    <a:ext cx="314325" cy="1419221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66"/>
                      <a:gd name="f7" fmla="val 298"/>
                      <a:gd name="f8" fmla="val 41"/>
                      <a:gd name="f9" fmla="val 261"/>
                      <a:gd name="f10" fmla="val 208"/>
                      <a:gd name="f11" fmla="val 149"/>
                      <a:gd name="f12" fmla="val 89"/>
                      <a:gd name="f13" fmla="val 36"/>
                      <a:gd name="f14" fmla="+- 0 0 -90"/>
                      <a:gd name="f15" fmla="*/ f3 1 66"/>
                      <a:gd name="f16" fmla="*/ f4 1 298"/>
                      <a:gd name="f17" fmla="val f5"/>
                      <a:gd name="f18" fmla="val f6"/>
                      <a:gd name="f19" fmla="val f7"/>
                      <a:gd name="f20" fmla="*/ f14 f0 1"/>
                      <a:gd name="f21" fmla="+- f19 0 f17"/>
                      <a:gd name="f22" fmla="+- f18 0 f17"/>
                      <a:gd name="f23" fmla="*/ f20 1 f2"/>
                      <a:gd name="f24" fmla="*/ f22 1 66"/>
                      <a:gd name="f25" fmla="*/ f21 1 298"/>
                      <a:gd name="f26" fmla="*/ 0 f22 1"/>
                      <a:gd name="f27" fmla="*/ 0 f21 1"/>
                      <a:gd name="f28" fmla="*/ 298 f21 1"/>
                      <a:gd name="f29" fmla="*/ 66 f22 1"/>
                      <a:gd name="f30" fmla="*/ 149 f21 1"/>
                      <a:gd name="f31" fmla="+- f23 0 f1"/>
                      <a:gd name="f32" fmla="*/ f26 1 66"/>
                      <a:gd name="f33" fmla="*/ f27 1 298"/>
                      <a:gd name="f34" fmla="*/ f28 1 298"/>
                      <a:gd name="f35" fmla="*/ f29 1 66"/>
                      <a:gd name="f36" fmla="*/ f30 1 298"/>
                      <a:gd name="f37" fmla="*/ 0 1 f24"/>
                      <a:gd name="f38" fmla="*/ f18 1 f24"/>
                      <a:gd name="f39" fmla="*/ 0 1 f25"/>
                      <a:gd name="f40" fmla="*/ f19 1 f25"/>
                      <a:gd name="f41" fmla="*/ f32 1 f24"/>
                      <a:gd name="f42" fmla="*/ f33 1 f25"/>
                      <a:gd name="f43" fmla="*/ f34 1 f25"/>
                      <a:gd name="f44" fmla="*/ f35 1 f24"/>
                      <a:gd name="f45" fmla="*/ f36 1 f25"/>
                      <a:gd name="f46" fmla="*/ f37 f15 1"/>
                      <a:gd name="f47" fmla="*/ f38 f15 1"/>
                      <a:gd name="f48" fmla="*/ f40 f16 1"/>
                      <a:gd name="f49" fmla="*/ f39 f16 1"/>
                      <a:gd name="f50" fmla="*/ f41 f15 1"/>
                      <a:gd name="f51" fmla="*/ f42 f16 1"/>
                      <a:gd name="f52" fmla="*/ f43 f16 1"/>
                      <a:gd name="f53" fmla="*/ f44 f15 1"/>
                      <a:gd name="f54" fmla="*/ f45 f1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31">
                        <a:pos x="f50" y="f51"/>
                      </a:cxn>
                      <a:cxn ang="f31">
                        <a:pos x="f50" y="f52"/>
                      </a:cxn>
                      <a:cxn ang="f31">
                        <a:pos x="f53" y="f54"/>
                      </a:cxn>
                      <a:cxn ang="f31">
                        <a:pos x="f50" y="f51"/>
                      </a:cxn>
                    </a:cxnLst>
                    <a:rect l="f46" t="f49" r="f47" b="f48"/>
                    <a:pathLst>
                      <a:path w="66" h="298">
                        <a:moveTo>
                          <a:pt x="f5" y="f5"/>
                        </a:moveTo>
                        <a:cubicBezTo>
                          <a:pt x="f5" y="f7"/>
                          <a:pt x="f5" y="f7"/>
                          <a:pt x="f5" y="f7"/>
                        </a:cubicBezTo>
                        <a:cubicBezTo>
                          <a:pt x="f8" y="f9"/>
                          <a:pt x="f6" y="f10"/>
                          <a:pt x="f6" y="f11"/>
                        </a:cubicBezTo>
                        <a:cubicBezTo>
                          <a:pt x="f6" y="f12"/>
                          <a:pt x="f8" y="f13"/>
                          <a:pt x="f5" y="f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/>
                  </a:gradFill>
                  <a:ln cap="flat">
                    <a:noFill/>
                    <a:prstDash val="solid"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</p:grpSp>
            <p:sp>
              <p:nvSpPr>
                <p:cNvPr id="53" name="Line 70" hidden="1">
                  <a:extLst>
                    <a:ext uri="{FF2B5EF4-FFF2-40B4-BE49-F238E27FC236}">
                      <a16:creationId xmlns:a16="http://schemas.microsoft.com/office/drawing/2014/main" id="{25223741-D3E3-AB6C-D214-CF8B3C2C570C}"/>
                    </a:ext>
                  </a:extLst>
                </p:cNvPr>
                <p:cNvSpPr/>
                <p:nvPr/>
              </p:nvSpPr>
              <p:spPr>
                <a:xfrm rot="16200004" flipH="1" flipV="1">
                  <a:off x="1475027" y="1919984"/>
                  <a:ext cx="0" cy="186213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val f6"/>
                    <a:gd name="f13" fmla="*/ f7 f0 1"/>
                    <a:gd name="f14" fmla="*/ f8 f0 1"/>
                    <a:gd name="f15" fmla="?: f9 f3 1"/>
                    <a:gd name="f16" fmla="?: f10 f4 1"/>
                    <a:gd name="f17" fmla="?: f11 f5 1"/>
                    <a:gd name="f18" fmla="*/ f13 1 f2"/>
                    <a:gd name="f19" fmla="*/ f14 1 f2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8 0 f1"/>
                    <a:gd name="f25" fmla="+- f19 0 f1"/>
                    <a:gd name="f26" fmla="min f21 f20"/>
                    <a:gd name="f27" fmla="*/ f22 1 f17"/>
                    <a:gd name="f28" fmla="*/ f23 1 f17"/>
                    <a:gd name="f29" fmla="val f27"/>
                    <a:gd name="f30" fmla="val f28"/>
                    <a:gd name="f31" fmla="*/ f6 f26 1"/>
                    <a:gd name="f32" fmla="*/ f27 f26 1"/>
                    <a:gd name="f33" fmla="*/ f28 f26 1"/>
                    <a:gd name="f34" fmla="*/ f12 f26 1"/>
                    <a:gd name="f35" fmla="*/ f29 f26 1"/>
                    <a:gd name="f36" fmla="*/ f30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34" y="f34"/>
                    </a:cxn>
                    <a:cxn ang="f25">
                      <a:pos x="f35" y="f36"/>
                    </a:cxn>
                  </a:cxnLst>
                  <a:rect l="f31" t="f31" r="f32" b="f33"/>
                  <a:pathLst>
                    <a:path>
                      <a:moveTo>
                        <a:pt x="f34" y="f34"/>
                      </a:moveTo>
                      <a:lnTo>
                        <a:pt x="f35" y="f36"/>
                      </a:lnTo>
                    </a:path>
                  </a:pathLst>
                </a:custGeom>
                <a:noFill/>
                <a:ln w="12701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</p:grpSp>
          <p:grpSp>
            <p:nvGrpSpPr>
              <p:cNvPr id="54" name="Group 148">
                <a:extLst>
                  <a:ext uri="{FF2B5EF4-FFF2-40B4-BE49-F238E27FC236}">
                    <a16:creationId xmlns:a16="http://schemas.microsoft.com/office/drawing/2014/main" id="{F032ECA3-8A49-5E99-DA79-D6D24BDE6BD5}"/>
                  </a:ext>
                </a:extLst>
              </p:cNvPr>
              <p:cNvGrpSpPr/>
              <p:nvPr/>
            </p:nvGrpSpPr>
            <p:grpSpPr>
              <a:xfrm>
                <a:off x="384570" y="5516373"/>
                <a:ext cx="822762" cy="932404"/>
                <a:chOff x="384570" y="5516373"/>
                <a:chExt cx="822762" cy="932404"/>
              </a:xfrm>
            </p:grpSpPr>
            <p:sp>
              <p:nvSpPr>
                <p:cNvPr id="55" name="Freeform 68" hidden="1">
                  <a:extLst>
                    <a:ext uri="{FF2B5EF4-FFF2-40B4-BE49-F238E27FC236}">
                      <a16:creationId xmlns:a16="http://schemas.microsoft.com/office/drawing/2014/main" id="{38FB361E-9527-8244-4870-C0F9B03407C4}"/>
                    </a:ext>
                  </a:extLst>
                </p:cNvPr>
                <p:cNvSpPr/>
                <p:nvPr/>
              </p:nvSpPr>
              <p:spPr>
                <a:xfrm rot="18899994" flipH="1">
                  <a:off x="772133" y="5492360"/>
                  <a:ext cx="159773" cy="710625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67"/>
                    <a:gd name="f7" fmla="val 298"/>
                    <a:gd name="f8" fmla="val 149"/>
                    <a:gd name="f9" fmla="val 208"/>
                    <a:gd name="f10" fmla="val 26"/>
                    <a:gd name="f11" fmla="val 261"/>
                    <a:gd name="f12" fmla="val 36"/>
                    <a:gd name="f13" fmla="val 89"/>
                    <a:gd name="f14" fmla="+- 0 0 -90"/>
                    <a:gd name="f15" fmla="*/ f3 1 67"/>
                    <a:gd name="f16" fmla="*/ f4 1 298"/>
                    <a:gd name="f17" fmla="val f5"/>
                    <a:gd name="f18" fmla="val f6"/>
                    <a:gd name="f19" fmla="val f7"/>
                    <a:gd name="f20" fmla="*/ f14 f0 1"/>
                    <a:gd name="f21" fmla="+- f19 0 f17"/>
                    <a:gd name="f22" fmla="+- f18 0 f17"/>
                    <a:gd name="f23" fmla="*/ f20 1 f2"/>
                    <a:gd name="f24" fmla="*/ f22 1 67"/>
                    <a:gd name="f25" fmla="*/ f21 1 298"/>
                    <a:gd name="f26" fmla="*/ 0 f22 1"/>
                    <a:gd name="f27" fmla="*/ 149 f21 1"/>
                    <a:gd name="f28" fmla="*/ 67 f22 1"/>
                    <a:gd name="f29" fmla="*/ 298 f21 1"/>
                    <a:gd name="f30" fmla="*/ 0 f21 1"/>
                    <a:gd name="f31" fmla="+- f23 0 f1"/>
                    <a:gd name="f32" fmla="*/ f26 1 67"/>
                    <a:gd name="f33" fmla="*/ f27 1 298"/>
                    <a:gd name="f34" fmla="*/ f28 1 67"/>
                    <a:gd name="f35" fmla="*/ f29 1 298"/>
                    <a:gd name="f36" fmla="*/ f30 1 298"/>
                    <a:gd name="f37" fmla="*/ 0 1 f24"/>
                    <a:gd name="f38" fmla="*/ f18 1 f24"/>
                    <a:gd name="f39" fmla="*/ 0 1 f25"/>
                    <a:gd name="f40" fmla="*/ f19 1 f25"/>
                    <a:gd name="f41" fmla="*/ f32 1 f24"/>
                    <a:gd name="f42" fmla="*/ f33 1 f25"/>
                    <a:gd name="f43" fmla="*/ f34 1 f24"/>
                    <a:gd name="f44" fmla="*/ f35 1 f25"/>
                    <a:gd name="f45" fmla="*/ f36 1 f25"/>
                    <a:gd name="f46" fmla="*/ f37 f15 1"/>
                    <a:gd name="f47" fmla="*/ f38 f15 1"/>
                    <a:gd name="f48" fmla="*/ f40 f16 1"/>
                    <a:gd name="f49" fmla="*/ f39 f16 1"/>
                    <a:gd name="f50" fmla="*/ f41 f15 1"/>
                    <a:gd name="f51" fmla="*/ f42 f16 1"/>
                    <a:gd name="f52" fmla="*/ f43 f15 1"/>
                    <a:gd name="f53" fmla="*/ f44 f16 1"/>
                    <a:gd name="f54" fmla="*/ f45 f1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1">
                      <a:pos x="f50" y="f51"/>
                    </a:cxn>
                    <a:cxn ang="f31">
                      <a:pos x="f52" y="f53"/>
                    </a:cxn>
                    <a:cxn ang="f31">
                      <a:pos x="f52" y="f54"/>
                    </a:cxn>
                    <a:cxn ang="f31">
                      <a:pos x="f50" y="f51"/>
                    </a:cxn>
                  </a:cxnLst>
                  <a:rect l="f46" t="f49" r="f47" b="f48"/>
                  <a:pathLst>
                    <a:path w="67" h="298">
                      <a:moveTo>
                        <a:pt x="f5" y="f8"/>
                      </a:moveTo>
                      <a:cubicBezTo>
                        <a:pt x="f5" y="f9"/>
                        <a:pt x="f10" y="f11"/>
                        <a:pt x="f6" y="f7"/>
                      </a:cubicBezTo>
                      <a:cubicBezTo>
                        <a:pt x="f6" y="f5"/>
                        <a:pt x="f6" y="f5"/>
                        <a:pt x="f6" y="f5"/>
                      </a:cubicBezTo>
                      <a:cubicBezTo>
                        <a:pt x="f10" y="f12"/>
                        <a:pt x="f5" y="f13"/>
                        <a:pt x="f5" y="f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56" name="Freeform 69" hidden="1">
                  <a:extLst>
                    <a:ext uri="{FF2B5EF4-FFF2-40B4-BE49-F238E27FC236}">
                      <a16:creationId xmlns:a16="http://schemas.microsoft.com/office/drawing/2014/main" id="{7D1047F6-F127-CCC6-85A1-44CB5CCB8E14}"/>
                    </a:ext>
                  </a:extLst>
                </p:cNvPr>
                <p:cNvSpPr/>
                <p:nvPr/>
              </p:nvSpPr>
              <p:spPr>
                <a:xfrm rot="18899994" flipH="1">
                  <a:off x="661190" y="5604496"/>
                  <a:ext cx="157386" cy="710625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66"/>
                    <a:gd name="f7" fmla="val 298"/>
                    <a:gd name="f8" fmla="val 41"/>
                    <a:gd name="f9" fmla="val 261"/>
                    <a:gd name="f10" fmla="val 208"/>
                    <a:gd name="f11" fmla="val 149"/>
                    <a:gd name="f12" fmla="val 89"/>
                    <a:gd name="f13" fmla="val 36"/>
                    <a:gd name="f14" fmla="+- 0 0 -90"/>
                    <a:gd name="f15" fmla="*/ f3 1 66"/>
                    <a:gd name="f16" fmla="*/ f4 1 298"/>
                    <a:gd name="f17" fmla="val f5"/>
                    <a:gd name="f18" fmla="val f6"/>
                    <a:gd name="f19" fmla="val f7"/>
                    <a:gd name="f20" fmla="*/ f14 f0 1"/>
                    <a:gd name="f21" fmla="+- f19 0 f17"/>
                    <a:gd name="f22" fmla="+- f18 0 f17"/>
                    <a:gd name="f23" fmla="*/ f20 1 f2"/>
                    <a:gd name="f24" fmla="*/ f22 1 66"/>
                    <a:gd name="f25" fmla="*/ f21 1 298"/>
                    <a:gd name="f26" fmla="*/ 0 f22 1"/>
                    <a:gd name="f27" fmla="*/ 0 f21 1"/>
                    <a:gd name="f28" fmla="*/ 298 f21 1"/>
                    <a:gd name="f29" fmla="*/ 66 f22 1"/>
                    <a:gd name="f30" fmla="*/ 149 f21 1"/>
                    <a:gd name="f31" fmla="+- f23 0 f1"/>
                    <a:gd name="f32" fmla="*/ f26 1 66"/>
                    <a:gd name="f33" fmla="*/ f27 1 298"/>
                    <a:gd name="f34" fmla="*/ f28 1 298"/>
                    <a:gd name="f35" fmla="*/ f29 1 66"/>
                    <a:gd name="f36" fmla="*/ f30 1 298"/>
                    <a:gd name="f37" fmla="*/ 0 1 f24"/>
                    <a:gd name="f38" fmla="*/ f18 1 f24"/>
                    <a:gd name="f39" fmla="*/ 0 1 f25"/>
                    <a:gd name="f40" fmla="*/ f19 1 f25"/>
                    <a:gd name="f41" fmla="*/ f32 1 f24"/>
                    <a:gd name="f42" fmla="*/ f33 1 f25"/>
                    <a:gd name="f43" fmla="*/ f34 1 f25"/>
                    <a:gd name="f44" fmla="*/ f35 1 f24"/>
                    <a:gd name="f45" fmla="*/ f36 1 f25"/>
                    <a:gd name="f46" fmla="*/ f37 f15 1"/>
                    <a:gd name="f47" fmla="*/ f38 f15 1"/>
                    <a:gd name="f48" fmla="*/ f40 f16 1"/>
                    <a:gd name="f49" fmla="*/ f39 f16 1"/>
                    <a:gd name="f50" fmla="*/ f41 f15 1"/>
                    <a:gd name="f51" fmla="*/ f42 f16 1"/>
                    <a:gd name="f52" fmla="*/ f43 f16 1"/>
                    <a:gd name="f53" fmla="*/ f44 f15 1"/>
                    <a:gd name="f54" fmla="*/ f45 f1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1">
                      <a:pos x="f50" y="f51"/>
                    </a:cxn>
                    <a:cxn ang="f31">
                      <a:pos x="f50" y="f52"/>
                    </a:cxn>
                    <a:cxn ang="f31">
                      <a:pos x="f53" y="f54"/>
                    </a:cxn>
                    <a:cxn ang="f31">
                      <a:pos x="f50" y="f51"/>
                    </a:cxn>
                  </a:cxnLst>
                  <a:rect l="f46" t="f49" r="f47" b="f48"/>
                  <a:pathLst>
                    <a:path w="66" h="298">
                      <a:moveTo>
                        <a:pt x="f5" y="f5"/>
                      </a:moveTo>
                      <a:cubicBezTo>
                        <a:pt x="f5" y="f7"/>
                        <a:pt x="f5" y="f7"/>
                        <a:pt x="f5" y="f7"/>
                      </a:cubicBezTo>
                      <a:cubicBezTo>
                        <a:pt x="f8" y="f9"/>
                        <a:pt x="f6" y="f10"/>
                        <a:pt x="f6" y="f11"/>
                      </a:cubicBezTo>
                      <a:cubicBezTo>
                        <a:pt x="f6" y="f12"/>
                        <a:pt x="f8" y="f13"/>
                        <a:pt x="f5" y="f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57" name="Line 70" hidden="1">
                  <a:extLst>
                    <a:ext uri="{FF2B5EF4-FFF2-40B4-BE49-F238E27FC236}">
                      <a16:creationId xmlns:a16="http://schemas.microsoft.com/office/drawing/2014/main" id="{7F424241-C3F7-8C6D-E328-8B4D76DEB2FE}"/>
                    </a:ext>
                  </a:extLst>
                </p:cNvPr>
                <p:cNvSpPr/>
                <p:nvPr/>
              </p:nvSpPr>
              <p:spPr>
                <a:xfrm rot="18900010" flipH="1" flipV="1">
                  <a:off x="873941" y="5516373"/>
                  <a:ext cx="0" cy="932404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val f6"/>
                    <a:gd name="f13" fmla="*/ f7 f0 1"/>
                    <a:gd name="f14" fmla="*/ f8 f0 1"/>
                    <a:gd name="f15" fmla="?: f9 f3 1"/>
                    <a:gd name="f16" fmla="?: f10 f4 1"/>
                    <a:gd name="f17" fmla="?: f11 f5 1"/>
                    <a:gd name="f18" fmla="*/ f13 1 f2"/>
                    <a:gd name="f19" fmla="*/ f14 1 f2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8 0 f1"/>
                    <a:gd name="f25" fmla="+- f19 0 f1"/>
                    <a:gd name="f26" fmla="min f21 f20"/>
                    <a:gd name="f27" fmla="*/ f22 1 f17"/>
                    <a:gd name="f28" fmla="*/ f23 1 f17"/>
                    <a:gd name="f29" fmla="val f27"/>
                    <a:gd name="f30" fmla="val f28"/>
                    <a:gd name="f31" fmla="*/ f6 f26 1"/>
                    <a:gd name="f32" fmla="*/ f27 f26 1"/>
                    <a:gd name="f33" fmla="*/ f28 f26 1"/>
                    <a:gd name="f34" fmla="*/ f12 f26 1"/>
                    <a:gd name="f35" fmla="*/ f29 f26 1"/>
                    <a:gd name="f36" fmla="*/ f30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34" y="f34"/>
                    </a:cxn>
                    <a:cxn ang="f25">
                      <a:pos x="f35" y="f36"/>
                    </a:cxn>
                  </a:cxnLst>
                  <a:rect l="f31" t="f31" r="f32" b="f33"/>
                  <a:pathLst>
                    <a:path>
                      <a:moveTo>
                        <a:pt x="f34" y="f34"/>
                      </a:moveTo>
                      <a:lnTo>
                        <a:pt x="f35" y="f36"/>
                      </a:lnTo>
                    </a:path>
                  </a:pathLst>
                </a:custGeom>
                <a:noFill/>
                <a:ln w="12701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</p:grpSp>
          <p:grpSp>
            <p:nvGrpSpPr>
              <p:cNvPr id="58" name="Group 149">
                <a:extLst>
                  <a:ext uri="{FF2B5EF4-FFF2-40B4-BE49-F238E27FC236}">
                    <a16:creationId xmlns:a16="http://schemas.microsoft.com/office/drawing/2014/main" id="{42F4A9F4-34E6-01ED-C37F-49866B9F55A6}"/>
                  </a:ext>
                </a:extLst>
              </p:cNvPr>
              <p:cNvGrpSpPr/>
              <p:nvPr/>
            </p:nvGrpSpPr>
            <p:grpSpPr>
              <a:xfrm>
                <a:off x="3302502" y="4273849"/>
                <a:ext cx="2188403" cy="2160005"/>
                <a:chOff x="3302502" y="4273849"/>
                <a:chExt cx="2188403" cy="2160005"/>
              </a:xfrm>
            </p:grpSpPr>
            <p:grpSp>
              <p:nvGrpSpPr>
                <p:cNvPr id="59" name="Group 150">
                  <a:extLst>
                    <a:ext uri="{FF2B5EF4-FFF2-40B4-BE49-F238E27FC236}">
                      <a16:creationId xmlns:a16="http://schemas.microsoft.com/office/drawing/2014/main" id="{6EE16CC3-2FF3-5888-6E14-DA9BA60EEEEE}"/>
                    </a:ext>
                  </a:extLst>
                </p:cNvPr>
                <p:cNvGrpSpPr/>
                <p:nvPr/>
              </p:nvGrpSpPr>
              <p:grpSpPr>
                <a:xfrm>
                  <a:off x="3302502" y="4881687"/>
                  <a:ext cx="2188403" cy="765466"/>
                  <a:chOff x="3302502" y="4881687"/>
                  <a:chExt cx="2188403" cy="765466"/>
                </a:xfrm>
              </p:grpSpPr>
              <p:sp>
                <p:nvSpPr>
                  <p:cNvPr id="60" name="Freeform: Shape 155" hidden="1">
                    <a:extLst>
                      <a:ext uri="{FF2B5EF4-FFF2-40B4-BE49-F238E27FC236}">
                        <a16:creationId xmlns:a16="http://schemas.microsoft.com/office/drawing/2014/main" id="{457AAB66-3BBA-06D1-1936-C85E9ADAC249}"/>
                      </a:ext>
                    </a:extLst>
                  </p:cNvPr>
                  <p:cNvSpPr/>
                  <p:nvPr/>
                </p:nvSpPr>
                <p:spPr>
                  <a:xfrm rot="18899994" flipH="1">
                    <a:off x="4345048" y="4173727"/>
                    <a:ext cx="437897" cy="1853817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453600"/>
                      <a:gd name="f7" fmla="val 1920288"/>
                      <a:gd name="f8" fmla="val 384059"/>
                      <a:gd name="f9" fmla="val 1914152"/>
                      <a:gd name="f10" fmla="val 196308"/>
                      <a:gd name="f11" fmla="val 1880615"/>
                      <a:gd name="f12" fmla="val 47443"/>
                      <a:gd name="f13" fmla="val 1734834"/>
                      <a:gd name="f14" fmla="val 9354"/>
                      <a:gd name="f15" fmla="val 1548700"/>
                      <a:gd name="f16" fmla="val 1455902"/>
                      <a:gd name="f17" fmla="val 146"/>
                      <a:gd name="f18" fmla="val 1451885"/>
                      <a:gd name="f19" fmla="val 145"/>
                      <a:gd name="f20" fmla="val 7358"/>
                      <a:gd name="f21" fmla="val 1253678"/>
                      <a:gd name="f22" fmla="val 42019"/>
                      <a:gd name="f23" fmla="val 780132"/>
                      <a:gd name="f24" fmla="val 195015"/>
                      <a:gd name="f25" fmla="val 355125"/>
                      <a:gd name="f26" fmla="val 424671"/>
                      <a:gd name="f27" fmla="val 36480"/>
                      <a:gd name="f28" fmla="+- 0 0 -90"/>
                      <a:gd name="f29" fmla="*/ f3 1 453600"/>
                      <a:gd name="f30" fmla="*/ f4 1 1920288"/>
                      <a:gd name="f31" fmla="val f5"/>
                      <a:gd name="f32" fmla="val f6"/>
                      <a:gd name="f33" fmla="val f7"/>
                      <a:gd name="f34" fmla="*/ f28 f0 1"/>
                      <a:gd name="f35" fmla="+- f33 0 f31"/>
                      <a:gd name="f36" fmla="+- f32 0 f31"/>
                      <a:gd name="f37" fmla="*/ f34 1 f2"/>
                      <a:gd name="f38" fmla="*/ f36 1 453600"/>
                      <a:gd name="f39" fmla="*/ f35 1 1920288"/>
                      <a:gd name="f40" fmla="*/ 453600 f36 1"/>
                      <a:gd name="f41" fmla="*/ 0 f35 1"/>
                      <a:gd name="f42" fmla="*/ 1920288 f35 1"/>
                      <a:gd name="f43" fmla="*/ 384059 f36 1"/>
                      <a:gd name="f44" fmla="*/ 1914152 f35 1"/>
                      <a:gd name="f45" fmla="*/ 9354 f36 1"/>
                      <a:gd name="f46" fmla="*/ 1548700 f35 1"/>
                      <a:gd name="f47" fmla="*/ 0 f36 1"/>
                      <a:gd name="f48" fmla="*/ 1455902 f35 1"/>
                      <a:gd name="f49" fmla="*/ 146 f36 1"/>
                      <a:gd name="f50" fmla="*/ 1451885 f35 1"/>
                      <a:gd name="f51" fmla="*/ 145 f36 1"/>
                      <a:gd name="f52" fmla="*/ 7358 f36 1"/>
                      <a:gd name="f53" fmla="*/ 1253678 f35 1"/>
                      <a:gd name="f54" fmla="*/ 424671 f36 1"/>
                      <a:gd name="f55" fmla="*/ 36480 f35 1"/>
                      <a:gd name="f56" fmla="+- f37 0 f1"/>
                      <a:gd name="f57" fmla="*/ f40 1 453600"/>
                      <a:gd name="f58" fmla="*/ f41 1 1920288"/>
                      <a:gd name="f59" fmla="*/ f42 1 1920288"/>
                      <a:gd name="f60" fmla="*/ f43 1 453600"/>
                      <a:gd name="f61" fmla="*/ f44 1 1920288"/>
                      <a:gd name="f62" fmla="*/ f45 1 453600"/>
                      <a:gd name="f63" fmla="*/ f46 1 1920288"/>
                      <a:gd name="f64" fmla="*/ f47 1 453600"/>
                      <a:gd name="f65" fmla="*/ f48 1 1920288"/>
                      <a:gd name="f66" fmla="*/ f49 1 453600"/>
                      <a:gd name="f67" fmla="*/ f50 1 1920288"/>
                      <a:gd name="f68" fmla="*/ f51 1 453600"/>
                      <a:gd name="f69" fmla="*/ f52 1 453600"/>
                      <a:gd name="f70" fmla="*/ f53 1 1920288"/>
                      <a:gd name="f71" fmla="*/ f54 1 453600"/>
                      <a:gd name="f72" fmla="*/ f55 1 1920288"/>
                      <a:gd name="f73" fmla="*/ f31 1 f38"/>
                      <a:gd name="f74" fmla="*/ f32 1 f38"/>
                      <a:gd name="f75" fmla="*/ f31 1 f39"/>
                      <a:gd name="f76" fmla="*/ f33 1 f39"/>
                      <a:gd name="f77" fmla="*/ f57 1 f38"/>
                      <a:gd name="f78" fmla="*/ f58 1 f39"/>
                      <a:gd name="f79" fmla="*/ f59 1 f39"/>
                      <a:gd name="f80" fmla="*/ f60 1 f38"/>
                      <a:gd name="f81" fmla="*/ f61 1 f39"/>
                      <a:gd name="f82" fmla="*/ f62 1 f38"/>
                      <a:gd name="f83" fmla="*/ f63 1 f39"/>
                      <a:gd name="f84" fmla="*/ f64 1 f38"/>
                      <a:gd name="f85" fmla="*/ f65 1 f39"/>
                      <a:gd name="f86" fmla="*/ f66 1 f38"/>
                      <a:gd name="f87" fmla="*/ f67 1 f39"/>
                      <a:gd name="f88" fmla="*/ f68 1 f38"/>
                      <a:gd name="f89" fmla="*/ f69 1 f38"/>
                      <a:gd name="f90" fmla="*/ f70 1 f39"/>
                      <a:gd name="f91" fmla="*/ f71 1 f38"/>
                      <a:gd name="f92" fmla="*/ f72 1 f39"/>
                      <a:gd name="f93" fmla="*/ f73 f29 1"/>
                      <a:gd name="f94" fmla="*/ f74 f29 1"/>
                      <a:gd name="f95" fmla="*/ f76 f30 1"/>
                      <a:gd name="f96" fmla="*/ f75 f30 1"/>
                      <a:gd name="f97" fmla="*/ f77 f29 1"/>
                      <a:gd name="f98" fmla="*/ f78 f30 1"/>
                      <a:gd name="f99" fmla="*/ f79 f30 1"/>
                      <a:gd name="f100" fmla="*/ f80 f29 1"/>
                      <a:gd name="f101" fmla="*/ f81 f30 1"/>
                      <a:gd name="f102" fmla="*/ f82 f29 1"/>
                      <a:gd name="f103" fmla="*/ f83 f30 1"/>
                      <a:gd name="f104" fmla="*/ f84 f29 1"/>
                      <a:gd name="f105" fmla="*/ f85 f30 1"/>
                      <a:gd name="f106" fmla="*/ f86 f29 1"/>
                      <a:gd name="f107" fmla="*/ f87 f30 1"/>
                      <a:gd name="f108" fmla="*/ f88 f29 1"/>
                      <a:gd name="f109" fmla="*/ f89 f29 1"/>
                      <a:gd name="f110" fmla="*/ f90 f30 1"/>
                      <a:gd name="f111" fmla="*/ f91 f29 1"/>
                      <a:gd name="f112" fmla="*/ f92 f30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56">
                        <a:pos x="f97" y="f98"/>
                      </a:cxn>
                      <a:cxn ang="f56">
                        <a:pos x="f97" y="f99"/>
                      </a:cxn>
                      <a:cxn ang="f56">
                        <a:pos x="f100" y="f101"/>
                      </a:cxn>
                      <a:cxn ang="f56">
                        <a:pos x="f102" y="f103"/>
                      </a:cxn>
                      <a:cxn ang="f56">
                        <a:pos x="f104" y="f105"/>
                      </a:cxn>
                      <a:cxn ang="f56">
                        <a:pos x="f106" y="f107"/>
                      </a:cxn>
                      <a:cxn ang="f56">
                        <a:pos x="f108" y="f107"/>
                      </a:cxn>
                      <a:cxn ang="f56">
                        <a:pos x="f109" y="f110"/>
                      </a:cxn>
                      <a:cxn ang="f56">
                        <a:pos x="f111" y="f112"/>
                      </a:cxn>
                      <a:cxn ang="f56">
                        <a:pos x="f97" y="f98"/>
                      </a:cxn>
                    </a:cxnLst>
                    <a:rect l="f93" t="f96" r="f94" b="f95"/>
                    <a:pathLst>
                      <a:path w="453600" h="1920288">
                        <a:moveTo>
                          <a:pt x="f6" y="f5"/>
                        </a:moveTo>
                        <a:lnTo>
                          <a:pt x="f6" y="f7"/>
                        </a:lnTo>
                        <a:lnTo>
                          <a:pt x="f8" y="f9"/>
                        </a:lnTo>
                        <a:cubicBezTo>
                          <a:pt x="f10" y="f11"/>
                          <a:pt x="f12" y="f13"/>
                          <a:pt x="f14" y="f15"/>
                        </a:cubicBezTo>
                        <a:lnTo>
                          <a:pt x="f5" y="f16"/>
                        </a:lnTo>
                        <a:lnTo>
                          <a:pt x="f17" y="f18"/>
                        </a:lnTo>
                        <a:lnTo>
                          <a:pt x="f19" y="f18"/>
                        </a:lnTo>
                        <a:lnTo>
                          <a:pt x="f20" y="f21"/>
                        </a:lnTo>
                        <a:cubicBezTo>
                          <a:pt x="f22" y="f23"/>
                          <a:pt x="f24" y="f25"/>
                          <a:pt x="f26" y="f27"/>
                        </a:cubicBezTo>
                        <a:lnTo>
                          <a:pt x="f6" y="f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/>
                  </a:gradFill>
                  <a:ln cap="flat">
                    <a:noFill/>
                    <a:prstDash val="solid"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61" name="Freeform: Shape 156" hidden="1">
                    <a:extLst>
                      <a:ext uri="{FF2B5EF4-FFF2-40B4-BE49-F238E27FC236}">
                        <a16:creationId xmlns:a16="http://schemas.microsoft.com/office/drawing/2014/main" id="{C6F1AFE2-3B36-569D-77B7-D420C08E1302}"/>
                      </a:ext>
                    </a:extLst>
                  </p:cNvPr>
                  <p:cNvSpPr/>
                  <p:nvPr/>
                </p:nvSpPr>
                <p:spPr>
                  <a:xfrm rot="18899994" flipH="1">
                    <a:off x="4005881" y="4478071"/>
                    <a:ext cx="465703" cy="1872462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482400"/>
                      <a:gd name="f7" fmla="val 1939601"/>
                      <a:gd name="f8" fmla="val 14399"/>
                      <a:gd name="f9" fmla="val 689615"/>
                      <a:gd name="f10" fmla="val 14400"/>
                      <a:gd name="f11" fmla="val 14401"/>
                      <a:gd name="f12" fmla="val 57729"/>
                      <a:gd name="f13" fmla="val 54638"/>
                      <a:gd name="f14" fmla="val 287385"/>
                      <a:gd name="f15" fmla="val 373283"/>
                      <a:gd name="f16" fmla="val 440381"/>
                      <a:gd name="f17" fmla="val 798290"/>
                      <a:gd name="f18" fmla="val 475042"/>
                      <a:gd name="f19" fmla="val 1271836"/>
                      <a:gd name="f20" fmla="val 482255"/>
                      <a:gd name="f21" fmla="val 1470043"/>
                      <a:gd name="f22" fmla="val 482254"/>
                      <a:gd name="f23" fmla="val 1474060"/>
                      <a:gd name="f24" fmla="val 473046"/>
                      <a:gd name="f25" fmla="val 1566858"/>
                      <a:gd name="f26" fmla="val 429516"/>
                      <a:gd name="f27" fmla="val 1779582"/>
                      <a:gd name="f28" fmla="val 241298"/>
                      <a:gd name="f29" fmla="val 15706"/>
                      <a:gd name="f30" fmla="val 1939469"/>
                      <a:gd name="f31" fmla="val 13094"/>
                      <a:gd name="f32" fmla="val 1938446"/>
                      <a:gd name="f33" fmla="val 18158"/>
                      <a:gd name="f34" fmla="+- 0 0 -90"/>
                      <a:gd name="f35" fmla="*/ f3 1 482400"/>
                      <a:gd name="f36" fmla="*/ f4 1 1939601"/>
                      <a:gd name="f37" fmla="val f5"/>
                      <a:gd name="f38" fmla="val f6"/>
                      <a:gd name="f39" fmla="val f7"/>
                      <a:gd name="f40" fmla="*/ f34 f0 1"/>
                      <a:gd name="f41" fmla="+- f39 0 f37"/>
                      <a:gd name="f42" fmla="+- f38 0 f37"/>
                      <a:gd name="f43" fmla="*/ f40 1 f2"/>
                      <a:gd name="f44" fmla="*/ f42 1 482400"/>
                      <a:gd name="f45" fmla="*/ f41 1 1939601"/>
                      <a:gd name="f46" fmla="*/ 14399 f42 1"/>
                      <a:gd name="f47" fmla="*/ 0 f41 1"/>
                      <a:gd name="f48" fmla="*/ 689615 f41 1"/>
                      <a:gd name="f49" fmla="*/ 14400 f42 1"/>
                      <a:gd name="f50" fmla="*/ 14401 f42 1"/>
                      <a:gd name="f51" fmla="*/ 57729 f42 1"/>
                      <a:gd name="f52" fmla="*/ 54638 f41 1"/>
                      <a:gd name="f53" fmla="*/ 475042 f42 1"/>
                      <a:gd name="f54" fmla="*/ 1271836 f41 1"/>
                      <a:gd name="f55" fmla="*/ 482255 f42 1"/>
                      <a:gd name="f56" fmla="*/ 1470043 f41 1"/>
                      <a:gd name="f57" fmla="*/ 482254 f42 1"/>
                      <a:gd name="f58" fmla="*/ 482400 f42 1"/>
                      <a:gd name="f59" fmla="*/ 1474060 f41 1"/>
                      <a:gd name="f60" fmla="*/ 473046 f42 1"/>
                      <a:gd name="f61" fmla="*/ 1566858 f41 1"/>
                      <a:gd name="f62" fmla="*/ 15706 f42 1"/>
                      <a:gd name="f63" fmla="*/ 1939601 f41 1"/>
                      <a:gd name="f64" fmla="*/ 1939469 f41 1"/>
                      <a:gd name="f65" fmla="*/ 13094 f42 1"/>
                      <a:gd name="f66" fmla="*/ 0 f42 1"/>
                      <a:gd name="f67" fmla="*/ 1938446 f41 1"/>
                      <a:gd name="f68" fmla="*/ 18158 f41 1"/>
                      <a:gd name="f69" fmla="+- f43 0 f1"/>
                      <a:gd name="f70" fmla="*/ f46 1 482400"/>
                      <a:gd name="f71" fmla="*/ f47 1 1939601"/>
                      <a:gd name="f72" fmla="*/ f48 1 1939601"/>
                      <a:gd name="f73" fmla="*/ f49 1 482400"/>
                      <a:gd name="f74" fmla="*/ f50 1 482400"/>
                      <a:gd name="f75" fmla="*/ f51 1 482400"/>
                      <a:gd name="f76" fmla="*/ f52 1 1939601"/>
                      <a:gd name="f77" fmla="*/ f53 1 482400"/>
                      <a:gd name="f78" fmla="*/ f54 1 1939601"/>
                      <a:gd name="f79" fmla="*/ f55 1 482400"/>
                      <a:gd name="f80" fmla="*/ f56 1 1939601"/>
                      <a:gd name="f81" fmla="*/ f57 1 482400"/>
                      <a:gd name="f82" fmla="*/ f58 1 482400"/>
                      <a:gd name="f83" fmla="*/ f59 1 1939601"/>
                      <a:gd name="f84" fmla="*/ f60 1 482400"/>
                      <a:gd name="f85" fmla="*/ f61 1 1939601"/>
                      <a:gd name="f86" fmla="*/ f62 1 482400"/>
                      <a:gd name="f87" fmla="*/ f63 1 1939601"/>
                      <a:gd name="f88" fmla="*/ f64 1 1939601"/>
                      <a:gd name="f89" fmla="*/ f65 1 482400"/>
                      <a:gd name="f90" fmla="*/ f66 1 482400"/>
                      <a:gd name="f91" fmla="*/ f67 1 1939601"/>
                      <a:gd name="f92" fmla="*/ f68 1 1939601"/>
                      <a:gd name="f93" fmla="*/ f37 1 f44"/>
                      <a:gd name="f94" fmla="*/ f38 1 f44"/>
                      <a:gd name="f95" fmla="*/ f37 1 f45"/>
                      <a:gd name="f96" fmla="*/ f39 1 f45"/>
                      <a:gd name="f97" fmla="*/ f70 1 f44"/>
                      <a:gd name="f98" fmla="*/ f71 1 f45"/>
                      <a:gd name="f99" fmla="*/ f72 1 f45"/>
                      <a:gd name="f100" fmla="*/ f73 1 f44"/>
                      <a:gd name="f101" fmla="*/ f74 1 f44"/>
                      <a:gd name="f102" fmla="*/ f75 1 f44"/>
                      <a:gd name="f103" fmla="*/ f76 1 f45"/>
                      <a:gd name="f104" fmla="*/ f77 1 f44"/>
                      <a:gd name="f105" fmla="*/ f78 1 f45"/>
                      <a:gd name="f106" fmla="*/ f79 1 f44"/>
                      <a:gd name="f107" fmla="*/ f80 1 f45"/>
                      <a:gd name="f108" fmla="*/ f81 1 f44"/>
                      <a:gd name="f109" fmla="*/ f82 1 f44"/>
                      <a:gd name="f110" fmla="*/ f83 1 f45"/>
                      <a:gd name="f111" fmla="*/ f84 1 f44"/>
                      <a:gd name="f112" fmla="*/ f85 1 f45"/>
                      <a:gd name="f113" fmla="*/ f86 1 f44"/>
                      <a:gd name="f114" fmla="*/ f87 1 f45"/>
                      <a:gd name="f115" fmla="*/ f88 1 f45"/>
                      <a:gd name="f116" fmla="*/ f89 1 f44"/>
                      <a:gd name="f117" fmla="*/ f90 1 f44"/>
                      <a:gd name="f118" fmla="*/ f91 1 f45"/>
                      <a:gd name="f119" fmla="*/ f92 1 f45"/>
                      <a:gd name="f120" fmla="*/ f93 f35 1"/>
                      <a:gd name="f121" fmla="*/ f94 f35 1"/>
                      <a:gd name="f122" fmla="*/ f96 f36 1"/>
                      <a:gd name="f123" fmla="*/ f95 f36 1"/>
                      <a:gd name="f124" fmla="*/ f97 f35 1"/>
                      <a:gd name="f125" fmla="*/ f98 f36 1"/>
                      <a:gd name="f126" fmla="*/ f99 f36 1"/>
                      <a:gd name="f127" fmla="*/ f100 f35 1"/>
                      <a:gd name="f128" fmla="*/ f101 f35 1"/>
                      <a:gd name="f129" fmla="*/ f102 f35 1"/>
                      <a:gd name="f130" fmla="*/ f103 f36 1"/>
                      <a:gd name="f131" fmla="*/ f104 f35 1"/>
                      <a:gd name="f132" fmla="*/ f105 f36 1"/>
                      <a:gd name="f133" fmla="*/ f106 f35 1"/>
                      <a:gd name="f134" fmla="*/ f107 f36 1"/>
                      <a:gd name="f135" fmla="*/ f108 f35 1"/>
                      <a:gd name="f136" fmla="*/ f109 f35 1"/>
                      <a:gd name="f137" fmla="*/ f110 f36 1"/>
                      <a:gd name="f138" fmla="*/ f111 f35 1"/>
                      <a:gd name="f139" fmla="*/ f112 f36 1"/>
                      <a:gd name="f140" fmla="*/ f113 f35 1"/>
                      <a:gd name="f141" fmla="*/ f114 f36 1"/>
                      <a:gd name="f142" fmla="*/ f115 f36 1"/>
                      <a:gd name="f143" fmla="*/ f116 f35 1"/>
                      <a:gd name="f144" fmla="*/ f117 f35 1"/>
                      <a:gd name="f145" fmla="*/ f118 f36 1"/>
                      <a:gd name="f146" fmla="*/ f119 f3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69">
                        <a:pos x="f124" y="f125"/>
                      </a:cxn>
                      <a:cxn ang="f69">
                        <a:pos x="f124" y="f126"/>
                      </a:cxn>
                      <a:cxn ang="f69">
                        <a:pos x="f127" y="f126"/>
                      </a:cxn>
                      <a:cxn ang="f69">
                        <a:pos x="f128" y="f126"/>
                      </a:cxn>
                      <a:cxn ang="f69">
                        <a:pos x="f128" y="f125"/>
                      </a:cxn>
                      <a:cxn ang="f69">
                        <a:pos x="f129" y="f130"/>
                      </a:cxn>
                      <a:cxn ang="f69">
                        <a:pos x="f131" y="f132"/>
                      </a:cxn>
                      <a:cxn ang="f69">
                        <a:pos x="f133" y="f134"/>
                      </a:cxn>
                      <a:cxn ang="f69">
                        <a:pos x="f135" y="f134"/>
                      </a:cxn>
                      <a:cxn ang="f69">
                        <a:pos x="f136" y="f137"/>
                      </a:cxn>
                      <a:cxn ang="f69">
                        <a:pos x="f138" y="f139"/>
                      </a:cxn>
                      <a:cxn ang="f69">
                        <a:pos x="f140" y="f141"/>
                      </a:cxn>
                      <a:cxn ang="f69">
                        <a:pos x="f127" y="f142"/>
                      </a:cxn>
                      <a:cxn ang="f69">
                        <a:pos x="f143" y="f141"/>
                      </a:cxn>
                      <a:cxn ang="f69">
                        <a:pos x="f144" y="f145"/>
                      </a:cxn>
                      <a:cxn ang="f69">
                        <a:pos x="f144" y="f146"/>
                      </a:cxn>
                      <a:cxn ang="f69">
                        <a:pos x="f124" y="f125"/>
                      </a:cxn>
                    </a:cxnLst>
                    <a:rect l="f120" t="f123" r="f121" b="f122"/>
                    <a:pathLst>
                      <a:path w="482400" h="1939601">
                        <a:moveTo>
                          <a:pt x="f8" y="f5"/>
                        </a:moveTo>
                        <a:lnTo>
                          <a:pt x="f8" y="f9"/>
                        </a:lnTo>
                        <a:lnTo>
                          <a:pt x="f10" y="f9"/>
                        </a:lnTo>
                        <a:lnTo>
                          <a:pt x="f11" y="f9"/>
                        </a:lnTo>
                        <a:lnTo>
                          <a:pt x="f11" y="f5"/>
                        </a:lnTo>
                        <a:lnTo>
                          <a:pt x="f12" y="f13"/>
                        </a:lnTo>
                        <a:cubicBezTo>
                          <a:pt x="f14" y="f15"/>
                          <a:pt x="f16" y="f17"/>
                          <a:pt x="f18" y="f19"/>
                        </a:cubicBezTo>
                        <a:lnTo>
                          <a:pt x="f20" y="f21"/>
                        </a:lnTo>
                        <a:lnTo>
                          <a:pt x="f22" y="f21"/>
                        </a:lnTo>
                        <a:lnTo>
                          <a:pt x="f6" y="f23"/>
                        </a:lnTo>
                        <a:lnTo>
                          <a:pt x="f24" y="f25"/>
                        </a:lnTo>
                        <a:cubicBezTo>
                          <a:pt x="f26" y="f27"/>
                          <a:pt x="f28" y="f7"/>
                          <a:pt x="f29" y="f7"/>
                        </a:cubicBezTo>
                        <a:lnTo>
                          <a:pt x="f10" y="f30"/>
                        </a:lnTo>
                        <a:lnTo>
                          <a:pt x="f31" y="f7"/>
                        </a:lnTo>
                        <a:lnTo>
                          <a:pt x="f5" y="f32"/>
                        </a:lnTo>
                        <a:lnTo>
                          <a:pt x="f5" y="f33"/>
                        </a:lnTo>
                        <a:lnTo>
                          <a:pt x="f8" y="f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/>
                  </a:gradFill>
                  <a:ln cap="flat">
                    <a:noFill/>
                    <a:prstDash val="solid"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</p:grpSp>
            <p:grpSp>
              <p:nvGrpSpPr>
                <p:cNvPr id="62" name="Group 151">
                  <a:extLst>
                    <a:ext uri="{FF2B5EF4-FFF2-40B4-BE49-F238E27FC236}">
                      <a16:creationId xmlns:a16="http://schemas.microsoft.com/office/drawing/2014/main" id="{516F6166-13F3-B1C1-7FF6-CAC959ABE8EA}"/>
                    </a:ext>
                  </a:extLst>
                </p:cNvPr>
                <p:cNvGrpSpPr/>
                <p:nvPr/>
              </p:nvGrpSpPr>
              <p:grpSpPr>
                <a:xfrm>
                  <a:off x="3892537" y="4273849"/>
                  <a:ext cx="865507" cy="2160005"/>
                  <a:chOff x="3892537" y="4273849"/>
                  <a:chExt cx="865507" cy="2160005"/>
                </a:xfrm>
              </p:grpSpPr>
              <p:cxnSp>
                <p:nvCxnSpPr>
                  <p:cNvPr id="63" name="Straight Connector 152" hidden="1">
                    <a:extLst>
                      <a:ext uri="{FF2B5EF4-FFF2-40B4-BE49-F238E27FC236}">
                        <a16:creationId xmlns:a16="http://schemas.microsoft.com/office/drawing/2014/main" id="{09BFA6D5-525D-E5D4-9D7D-1D1A47D31CBA}"/>
                      </a:ext>
                    </a:extLst>
                  </p:cNvPr>
                  <p:cNvCxnSpPr/>
                  <p:nvPr/>
                </p:nvCxnSpPr>
                <p:spPr>
                  <a:xfrm rot="18900010">
                    <a:off x="4489222" y="4273849"/>
                    <a:ext cx="0" cy="2160005"/>
                  </a:xfrm>
                  <a:prstGeom prst="straightConnector1">
                    <a:avLst/>
                  </a:prstGeom>
                  <a:noFill/>
                  <a:ln w="12701" cap="flat">
                    <a:solidFill>
                      <a:srgbClr val="FFFFFF"/>
                    </a:solidFill>
                    <a:prstDash val="solid"/>
                    <a:miter/>
                  </a:ln>
                </p:spPr>
              </p:cxnSp>
              <p:sp>
                <p:nvSpPr>
                  <p:cNvPr id="64" name="Rectangle 5" hidden="1">
                    <a:extLst>
                      <a:ext uri="{FF2B5EF4-FFF2-40B4-BE49-F238E27FC236}">
                        <a16:creationId xmlns:a16="http://schemas.microsoft.com/office/drawing/2014/main" id="{12D11E8E-0EEA-688F-4A0F-121F8D6B3326}"/>
                      </a:ext>
                    </a:extLst>
                  </p:cNvPr>
                  <p:cNvSpPr/>
                  <p:nvPr/>
                </p:nvSpPr>
                <p:spPr>
                  <a:xfrm rot="16199987" flipH="1">
                    <a:off x="4160923" y="5025551"/>
                    <a:ext cx="597121" cy="597121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1239398"/>
                      <a:gd name="f7" fmla="+- 0 0 -90"/>
                      <a:gd name="f8" fmla="*/ f3 1 1239398"/>
                      <a:gd name="f9" fmla="*/ f4 1 1239398"/>
                      <a:gd name="f10" fmla="val f5"/>
                      <a:gd name="f11" fmla="val f6"/>
                      <a:gd name="f12" fmla="*/ f7 f0 1"/>
                      <a:gd name="f13" fmla="+- f11 0 f10"/>
                      <a:gd name="f14" fmla="*/ f12 1 f2"/>
                      <a:gd name="f15" fmla="*/ f13 1 1239398"/>
                      <a:gd name="f16" fmla="*/ 0 f13 1"/>
                      <a:gd name="f17" fmla="*/ 1239398 f13 1"/>
                      <a:gd name="f18" fmla="+- f14 0 f1"/>
                      <a:gd name="f19" fmla="*/ f16 1 1239398"/>
                      <a:gd name="f20" fmla="*/ f17 1 1239398"/>
                      <a:gd name="f21" fmla="*/ f10 1 f15"/>
                      <a:gd name="f22" fmla="*/ f11 1 f15"/>
                      <a:gd name="f23" fmla="*/ f20 1 f15"/>
                      <a:gd name="f24" fmla="*/ f19 1 f15"/>
                      <a:gd name="f25" fmla="*/ f21 f8 1"/>
                      <a:gd name="f26" fmla="*/ f22 f8 1"/>
                      <a:gd name="f27" fmla="*/ f22 f9 1"/>
                      <a:gd name="f28" fmla="*/ f21 f9 1"/>
                      <a:gd name="f29" fmla="*/ f23 f8 1"/>
                      <a:gd name="f30" fmla="*/ f24 f9 1"/>
                      <a:gd name="f31" fmla="*/ f23 f9 1"/>
                      <a:gd name="f32" fmla="*/ f24 f8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18">
                        <a:pos x="f29" y="f30"/>
                      </a:cxn>
                      <a:cxn ang="f18">
                        <a:pos x="f29" y="f31"/>
                      </a:cxn>
                      <a:cxn ang="f18">
                        <a:pos x="f32" y="f31"/>
                      </a:cxn>
                    </a:cxnLst>
                    <a:rect l="f25" t="f28" r="f26" b="f27"/>
                    <a:pathLst>
                      <a:path w="1239398" h="1239398">
                        <a:moveTo>
                          <a:pt x="f6" y="f5"/>
                        </a:moveTo>
                        <a:lnTo>
                          <a:pt x="f6" y="f6"/>
                        </a:lnTo>
                        <a:lnTo>
                          <a:pt x="f5" y="f6"/>
                        </a:lnTo>
                      </a:path>
                    </a:pathLst>
                  </a:custGeom>
                  <a:noFill/>
                  <a:ln w="12701" cap="flat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ctr" anchorCtr="1" compatLnSpc="1">
                    <a:noAutofit/>
                  </a:bodyPr>
                  <a:lstStyle/>
                  <a:p>
                    <a:pPr marL="0" marR="0" lvl="0" indent="0" algn="ctr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FFFFFF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65" name="Rectangle 5" hidden="1">
                    <a:extLst>
                      <a:ext uri="{FF2B5EF4-FFF2-40B4-BE49-F238E27FC236}">
                        <a16:creationId xmlns:a16="http://schemas.microsoft.com/office/drawing/2014/main" id="{01FE293E-3EC9-008E-0ADC-C397B27E8DC1}"/>
                      </a:ext>
                    </a:extLst>
                  </p:cNvPr>
                  <p:cNvSpPr/>
                  <p:nvPr/>
                </p:nvSpPr>
                <p:spPr>
                  <a:xfrm rot="16199987" flipH="1">
                    <a:off x="3892537" y="4757165"/>
                    <a:ext cx="422233" cy="422233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1239398"/>
                      <a:gd name="f7" fmla="+- 0 0 -90"/>
                      <a:gd name="f8" fmla="*/ f3 1 1239398"/>
                      <a:gd name="f9" fmla="*/ f4 1 1239398"/>
                      <a:gd name="f10" fmla="val f5"/>
                      <a:gd name="f11" fmla="val f6"/>
                      <a:gd name="f12" fmla="*/ f7 f0 1"/>
                      <a:gd name="f13" fmla="+- f11 0 f10"/>
                      <a:gd name="f14" fmla="*/ f12 1 f2"/>
                      <a:gd name="f15" fmla="*/ f13 1 1239398"/>
                      <a:gd name="f16" fmla="*/ 0 f13 1"/>
                      <a:gd name="f17" fmla="*/ 1239398 f13 1"/>
                      <a:gd name="f18" fmla="+- f14 0 f1"/>
                      <a:gd name="f19" fmla="*/ f16 1 1239398"/>
                      <a:gd name="f20" fmla="*/ f17 1 1239398"/>
                      <a:gd name="f21" fmla="*/ f10 1 f15"/>
                      <a:gd name="f22" fmla="*/ f11 1 f15"/>
                      <a:gd name="f23" fmla="*/ f20 1 f15"/>
                      <a:gd name="f24" fmla="*/ f19 1 f15"/>
                      <a:gd name="f25" fmla="*/ f21 f8 1"/>
                      <a:gd name="f26" fmla="*/ f22 f8 1"/>
                      <a:gd name="f27" fmla="*/ f22 f9 1"/>
                      <a:gd name="f28" fmla="*/ f21 f9 1"/>
                      <a:gd name="f29" fmla="*/ f23 f8 1"/>
                      <a:gd name="f30" fmla="*/ f24 f9 1"/>
                      <a:gd name="f31" fmla="*/ f23 f9 1"/>
                      <a:gd name="f32" fmla="*/ f24 f8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18">
                        <a:pos x="f29" y="f30"/>
                      </a:cxn>
                      <a:cxn ang="f18">
                        <a:pos x="f29" y="f31"/>
                      </a:cxn>
                      <a:cxn ang="f18">
                        <a:pos x="f32" y="f31"/>
                      </a:cxn>
                    </a:cxnLst>
                    <a:rect l="f25" t="f28" r="f26" b="f27"/>
                    <a:pathLst>
                      <a:path w="1239398" h="1239398">
                        <a:moveTo>
                          <a:pt x="f6" y="f5"/>
                        </a:moveTo>
                        <a:lnTo>
                          <a:pt x="f6" y="f6"/>
                        </a:lnTo>
                        <a:lnTo>
                          <a:pt x="f5" y="f6"/>
                        </a:lnTo>
                      </a:path>
                    </a:pathLst>
                  </a:custGeom>
                  <a:noFill/>
                  <a:ln w="12701" cap="flat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ctr" anchorCtr="1" compatLnSpc="1">
                    <a:noAutofit/>
                  </a:bodyPr>
                  <a:lstStyle/>
                  <a:p>
                    <a:pPr marL="0" marR="0" lvl="0" indent="0" algn="ctr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FFFFFF"/>
                      </a:solidFill>
                      <a:uFillTx/>
                      <a:latin typeface="Avenir Next LT Pro"/>
                    </a:endParaRPr>
                  </a:p>
                </p:txBody>
              </p:sp>
            </p:grpSp>
          </p:grpSp>
        </p:grpSp>
        <p:grpSp>
          <p:nvGrpSpPr>
            <p:cNvPr id="66" name="Group 95">
              <a:extLst>
                <a:ext uri="{FF2B5EF4-FFF2-40B4-BE49-F238E27FC236}">
                  <a16:creationId xmlns:a16="http://schemas.microsoft.com/office/drawing/2014/main" id="{2D630C14-E178-1909-13F4-10AB5F999475}"/>
                </a:ext>
              </a:extLst>
            </p:cNvPr>
            <p:cNvGrpSpPr/>
            <p:nvPr/>
          </p:nvGrpSpPr>
          <p:grpSpPr>
            <a:xfrm>
              <a:off x="2170538" y="251852"/>
              <a:ext cx="5540258" cy="6607255"/>
              <a:chOff x="2170538" y="251852"/>
              <a:chExt cx="5540258" cy="6607255"/>
            </a:xfrm>
          </p:grpSpPr>
          <p:grpSp>
            <p:nvGrpSpPr>
              <p:cNvPr id="67" name="Group 96">
                <a:extLst>
                  <a:ext uri="{FF2B5EF4-FFF2-40B4-BE49-F238E27FC236}">
                    <a16:creationId xmlns:a16="http://schemas.microsoft.com/office/drawing/2014/main" id="{39C5263B-4527-E071-777E-B26A3BAB8A38}"/>
                  </a:ext>
                </a:extLst>
              </p:cNvPr>
              <p:cNvGrpSpPr/>
              <p:nvPr/>
            </p:nvGrpSpPr>
            <p:grpSpPr>
              <a:xfrm>
                <a:off x="3872218" y="251852"/>
                <a:ext cx="3838578" cy="3519636"/>
                <a:chOff x="3872218" y="251852"/>
                <a:chExt cx="3838578" cy="3519636"/>
              </a:xfrm>
            </p:grpSpPr>
            <p:sp>
              <p:nvSpPr>
                <p:cNvPr id="68" name="Freeform 64" hidden="1">
                  <a:extLst>
                    <a:ext uri="{FF2B5EF4-FFF2-40B4-BE49-F238E27FC236}">
                      <a16:creationId xmlns:a16="http://schemas.microsoft.com/office/drawing/2014/main" id="{E192FB52-4ED3-BA4B-551C-B4FFB37F4FB7}"/>
                    </a:ext>
                  </a:extLst>
                </p:cNvPr>
                <p:cNvSpPr/>
                <p:nvPr/>
              </p:nvSpPr>
              <p:spPr>
                <a:xfrm rot="8100003" flipH="1">
                  <a:off x="5867503" y="1519928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62"/>
                    <a:gd name="f9" fmla="val 132"/>
                    <a:gd name="f10" fmla="val 214"/>
                    <a:gd name="f11" fmla="val 102"/>
                    <a:gd name="f12" fmla="val 247"/>
                    <a:gd name="f13" fmla="val 54"/>
                    <a:gd name="f14" fmla="val 149"/>
                    <a:gd name="f15" fmla="val 52"/>
                    <a:gd name="f16" fmla="val 111"/>
                    <a:gd name="f17" fmla="+- 0 0 -90"/>
                    <a:gd name="f18" fmla="*/ f3 1 258"/>
                    <a:gd name="f19" fmla="*/ f4 1 166"/>
                    <a:gd name="f20" fmla="val f5"/>
                    <a:gd name="f21" fmla="val f6"/>
                    <a:gd name="f22" fmla="val f7"/>
                    <a:gd name="f23" fmla="*/ f17 f0 1"/>
                    <a:gd name="f24" fmla="+- f22 0 f20"/>
                    <a:gd name="f25" fmla="+- f21 0 f20"/>
                    <a:gd name="f26" fmla="*/ f23 1 f2"/>
                    <a:gd name="f27" fmla="*/ f25 1 258"/>
                    <a:gd name="f28" fmla="*/ f24 1 166"/>
                    <a:gd name="f29" fmla="*/ 162 f25 1"/>
                    <a:gd name="f30" fmla="*/ 132 f24 1"/>
                    <a:gd name="f31" fmla="*/ 258 f25 1"/>
                    <a:gd name="f32" fmla="*/ 0 f24 1"/>
                    <a:gd name="f33" fmla="*/ 0 f25 1"/>
                    <a:gd name="f34" fmla="*/ 149 f24 1"/>
                    <a:gd name="f35" fmla="+- f26 0 f1"/>
                    <a:gd name="f36" fmla="*/ f29 1 258"/>
                    <a:gd name="f37" fmla="*/ f30 1 166"/>
                    <a:gd name="f38" fmla="*/ f31 1 258"/>
                    <a:gd name="f39" fmla="*/ f32 1 166"/>
                    <a:gd name="f40" fmla="*/ f33 1 258"/>
                    <a:gd name="f41" fmla="*/ f34 1 166"/>
                    <a:gd name="f42" fmla="*/ 0 1 f27"/>
                    <a:gd name="f43" fmla="*/ f21 1 f27"/>
                    <a:gd name="f44" fmla="*/ 0 1 f28"/>
                    <a:gd name="f45" fmla="*/ f22 1 f28"/>
                    <a:gd name="f46" fmla="*/ f36 1 f27"/>
                    <a:gd name="f47" fmla="*/ f37 1 f28"/>
                    <a:gd name="f48" fmla="*/ f38 1 f27"/>
                    <a:gd name="f49" fmla="*/ f39 1 f28"/>
                    <a:gd name="f50" fmla="*/ f40 1 f27"/>
                    <a:gd name="f51" fmla="*/ f41 1 f28"/>
                    <a:gd name="f52" fmla="*/ f42 f18 1"/>
                    <a:gd name="f53" fmla="*/ f43 f18 1"/>
                    <a:gd name="f54" fmla="*/ f45 f19 1"/>
                    <a:gd name="f55" fmla="*/ f44 f19 1"/>
                    <a:gd name="f56" fmla="*/ f46 f18 1"/>
                    <a:gd name="f57" fmla="*/ f47 f19 1"/>
                    <a:gd name="f58" fmla="*/ f48 f18 1"/>
                    <a:gd name="f59" fmla="*/ f49 f19 1"/>
                    <a:gd name="f60" fmla="*/ f50 f18 1"/>
                    <a:gd name="f61" fmla="*/ f51 f19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5">
                      <a:pos x="f56" y="f57"/>
                    </a:cxn>
                    <a:cxn ang="f35">
                      <a:pos x="f58" y="f59"/>
                    </a:cxn>
                    <a:cxn ang="f35">
                      <a:pos x="f60" y="f61"/>
                    </a:cxn>
                    <a:cxn ang="f35">
                      <a:pos x="f56" y="f57"/>
                    </a:cxn>
                  </a:cxnLst>
                  <a:rect l="f52" t="f55" r="f53" b="f54"/>
                  <a:pathLst>
                    <a:path w="258" h="166">
                      <a:moveTo>
                        <a:pt x="f8" y="f9"/>
                      </a:moveTo>
                      <a:cubicBezTo>
                        <a:pt x="f10" y="f11"/>
                        <a:pt x="f12" y="f13"/>
                        <a:pt x="f6" y="f5"/>
                      </a:cubicBezTo>
                      <a:cubicBezTo>
                        <a:pt x="f5" y="f14"/>
                        <a:pt x="f5" y="f14"/>
                        <a:pt x="f5" y="f14"/>
                      </a:cubicBezTo>
                      <a:cubicBezTo>
                        <a:pt x="f15" y="f7"/>
                        <a:pt x="f16" y="f8"/>
                        <a:pt x="f8" y="f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69" name="Freeform 81" hidden="1">
                  <a:extLst>
                    <a:ext uri="{FF2B5EF4-FFF2-40B4-BE49-F238E27FC236}">
                      <a16:creationId xmlns:a16="http://schemas.microsoft.com/office/drawing/2014/main" id="{07268C63-90CD-5B5F-2499-ECA9ED8056E9}"/>
                    </a:ext>
                  </a:extLst>
                </p:cNvPr>
                <p:cNvSpPr/>
                <p:nvPr/>
              </p:nvSpPr>
              <p:spPr>
                <a:xfrm rot="8100003" flipH="1">
                  <a:off x="5328684" y="981118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62"/>
                    <a:gd name="f9" fmla="val 132"/>
                    <a:gd name="f10" fmla="val 214"/>
                    <a:gd name="f11" fmla="val 102"/>
                    <a:gd name="f12" fmla="val 247"/>
                    <a:gd name="f13" fmla="val 54"/>
                    <a:gd name="f14" fmla="val 149"/>
                    <a:gd name="f15" fmla="val 52"/>
                    <a:gd name="f16" fmla="val 111"/>
                    <a:gd name="f17" fmla="+- 0 0 -90"/>
                    <a:gd name="f18" fmla="*/ f3 1 258"/>
                    <a:gd name="f19" fmla="*/ f4 1 166"/>
                    <a:gd name="f20" fmla="val f5"/>
                    <a:gd name="f21" fmla="val f6"/>
                    <a:gd name="f22" fmla="val f7"/>
                    <a:gd name="f23" fmla="*/ f17 f0 1"/>
                    <a:gd name="f24" fmla="+- f22 0 f20"/>
                    <a:gd name="f25" fmla="+- f21 0 f20"/>
                    <a:gd name="f26" fmla="*/ f23 1 f2"/>
                    <a:gd name="f27" fmla="*/ f25 1 258"/>
                    <a:gd name="f28" fmla="*/ f24 1 166"/>
                    <a:gd name="f29" fmla="*/ 162 f25 1"/>
                    <a:gd name="f30" fmla="*/ 132 f24 1"/>
                    <a:gd name="f31" fmla="*/ 258 f25 1"/>
                    <a:gd name="f32" fmla="*/ 0 f24 1"/>
                    <a:gd name="f33" fmla="*/ 0 f25 1"/>
                    <a:gd name="f34" fmla="*/ 149 f24 1"/>
                    <a:gd name="f35" fmla="+- f26 0 f1"/>
                    <a:gd name="f36" fmla="*/ f29 1 258"/>
                    <a:gd name="f37" fmla="*/ f30 1 166"/>
                    <a:gd name="f38" fmla="*/ f31 1 258"/>
                    <a:gd name="f39" fmla="*/ f32 1 166"/>
                    <a:gd name="f40" fmla="*/ f33 1 258"/>
                    <a:gd name="f41" fmla="*/ f34 1 166"/>
                    <a:gd name="f42" fmla="*/ 0 1 f27"/>
                    <a:gd name="f43" fmla="*/ f21 1 f27"/>
                    <a:gd name="f44" fmla="*/ 0 1 f28"/>
                    <a:gd name="f45" fmla="*/ f22 1 f28"/>
                    <a:gd name="f46" fmla="*/ f36 1 f27"/>
                    <a:gd name="f47" fmla="*/ f37 1 f28"/>
                    <a:gd name="f48" fmla="*/ f38 1 f27"/>
                    <a:gd name="f49" fmla="*/ f39 1 f28"/>
                    <a:gd name="f50" fmla="*/ f40 1 f27"/>
                    <a:gd name="f51" fmla="*/ f41 1 f28"/>
                    <a:gd name="f52" fmla="*/ f42 f18 1"/>
                    <a:gd name="f53" fmla="*/ f43 f18 1"/>
                    <a:gd name="f54" fmla="*/ f45 f19 1"/>
                    <a:gd name="f55" fmla="*/ f44 f19 1"/>
                    <a:gd name="f56" fmla="*/ f46 f18 1"/>
                    <a:gd name="f57" fmla="*/ f47 f19 1"/>
                    <a:gd name="f58" fmla="*/ f48 f18 1"/>
                    <a:gd name="f59" fmla="*/ f49 f19 1"/>
                    <a:gd name="f60" fmla="*/ f50 f18 1"/>
                    <a:gd name="f61" fmla="*/ f51 f19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5">
                      <a:pos x="f56" y="f57"/>
                    </a:cxn>
                    <a:cxn ang="f35">
                      <a:pos x="f58" y="f59"/>
                    </a:cxn>
                    <a:cxn ang="f35">
                      <a:pos x="f60" y="f61"/>
                    </a:cxn>
                    <a:cxn ang="f35">
                      <a:pos x="f56" y="f57"/>
                    </a:cxn>
                  </a:cxnLst>
                  <a:rect l="f52" t="f55" r="f53" b="f54"/>
                  <a:pathLst>
                    <a:path w="258" h="166">
                      <a:moveTo>
                        <a:pt x="f8" y="f9"/>
                      </a:moveTo>
                      <a:cubicBezTo>
                        <a:pt x="f10" y="f11"/>
                        <a:pt x="f12" y="f13"/>
                        <a:pt x="f6" y="f5"/>
                      </a:cubicBezTo>
                      <a:cubicBezTo>
                        <a:pt x="f5" y="f14"/>
                        <a:pt x="f5" y="f14"/>
                        <a:pt x="f5" y="f14"/>
                      </a:cubicBezTo>
                      <a:cubicBezTo>
                        <a:pt x="f15" y="f7"/>
                        <a:pt x="f16" y="f8"/>
                        <a:pt x="f8" y="f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70" name="Freeform 61" hidden="1">
                  <a:extLst>
                    <a:ext uri="{FF2B5EF4-FFF2-40B4-BE49-F238E27FC236}">
                      <a16:creationId xmlns:a16="http://schemas.microsoft.com/office/drawing/2014/main" id="{CF0D8B27-C107-D563-B251-7ED1EBFD5544}"/>
                    </a:ext>
                  </a:extLst>
                </p:cNvPr>
                <p:cNvSpPr/>
                <p:nvPr/>
              </p:nvSpPr>
              <p:spPr>
                <a:xfrm rot="8100003" flipH="1">
                  <a:off x="4998659" y="2388773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95"/>
                    <a:gd name="f9" fmla="val 132"/>
                    <a:gd name="f10" fmla="val 147"/>
                    <a:gd name="f11" fmla="val 162"/>
                    <a:gd name="f12" fmla="val 206"/>
                    <a:gd name="f13" fmla="val 149"/>
                    <a:gd name="f14" fmla="val 11"/>
                    <a:gd name="f15" fmla="val 54"/>
                    <a:gd name="f16" fmla="val 44"/>
                    <a:gd name="f17" fmla="val 10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95 f26 1"/>
                    <a:gd name="f31" fmla="*/ 132 f25 1"/>
                    <a:gd name="f32" fmla="*/ 258 f26 1"/>
                    <a:gd name="f33" fmla="*/ 149 f25 1"/>
                    <a:gd name="f34" fmla="*/ 0 f26 1"/>
                    <a:gd name="f35" fmla="*/ 0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8" y="f9"/>
                      </a:moveTo>
                      <a:cubicBezTo>
                        <a:pt x="f10" y="f11"/>
                        <a:pt x="f12" y="f7"/>
                        <a:pt x="f6" y="f13"/>
                      </a:cubicBezTo>
                      <a:cubicBezTo>
                        <a:pt x="f5" y="f5"/>
                        <a:pt x="f5" y="f5"/>
                        <a:pt x="f5" y="f5"/>
                      </a:cubicBezTo>
                      <a:cubicBezTo>
                        <a:pt x="f14" y="f15"/>
                        <a:pt x="f16" y="f17"/>
                        <a:pt x="f8" y="f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71" name="Freeform 78" hidden="1">
                  <a:extLst>
                    <a:ext uri="{FF2B5EF4-FFF2-40B4-BE49-F238E27FC236}">
                      <a16:creationId xmlns:a16="http://schemas.microsoft.com/office/drawing/2014/main" id="{ED0E504D-DC01-A6A5-761C-3C0EA9AD776E}"/>
                    </a:ext>
                  </a:extLst>
                </p:cNvPr>
                <p:cNvSpPr/>
                <p:nvPr/>
              </p:nvSpPr>
              <p:spPr>
                <a:xfrm rot="8100003" flipH="1">
                  <a:off x="4459848" y="1849954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95"/>
                    <a:gd name="f9" fmla="val 132"/>
                    <a:gd name="f10" fmla="val 147"/>
                    <a:gd name="f11" fmla="val 162"/>
                    <a:gd name="f12" fmla="val 206"/>
                    <a:gd name="f13" fmla="val 149"/>
                    <a:gd name="f14" fmla="val 11"/>
                    <a:gd name="f15" fmla="val 54"/>
                    <a:gd name="f16" fmla="val 44"/>
                    <a:gd name="f17" fmla="val 10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95 f26 1"/>
                    <a:gd name="f31" fmla="*/ 132 f25 1"/>
                    <a:gd name="f32" fmla="*/ 258 f26 1"/>
                    <a:gd name="f33" fmla="*/ 149 f25 1"/>
                    <a:gd name="f34" fmla="*/ 0 f26 1"/>
                    <a:gd name="f35" fmla="*/ 0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8" y="f9"/>
                      </a:moveTo>
                      <a:cubicBezTo>
                        <a:pt x="f10" y="f11"/>
                        <a:pt x="f12" y="f7"/>
                        <a:pt x="f6" y="f13"/>
                      </a:cubicBezTo>
                      <a:cubicBezTo>
                        <a:pt x="f5" y="f5"/>
                        <a:pt x="f5" y="f5"/>
                        <a:pt x="f5" y="f5"/>
                      </a:cubicBezTo>
                      <a:cubicBezTo>
                        <a:pt x="f14" y="f15"/>
                        <a:pt x="f16" y="f17"/>
                        <a:pt x="f8" y="f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72" name="Freeform 84" hidden="1">
                  <a:extLst>
                    <a:ext uri="{FF2B5EF4-FFF2-40B4-BE49-F238E27FC236}">
                      <a16:creationId xmlns:a16="http://schemas.microsoft.com/office/drawing/2014/main" id="{CAEF2C03-DBC5-B603-EEC2-1328D682A6AE}"/>
                    </a:ext>
                  </a:extLst>
                </p:cNvPr>
                <p:cNvSpPr/>
                <p:nvPr/>
              </p:nvSpPr>
              <p:spPr>
                <a:xfrm rot="8100003" flipH="1">
                  <a:off x="3921029" y="1311143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95"/>
                    <a:gd name="f9" fmla="val 132"/>
                    <a:gd name="f10" fmla="val 147"/>
                    <a:gd name="f11" fmla="val 162"/>
                    <a:gd name="f12" fmla="val 206"/>
                    <a:gd name="f13" fmla="val 149"/>
                    <a:gd name="f14" fmla="val 11"/>
                    <a:gd name="f15" fmla="val 54"/>
                    <a:gd name="f16" fmla="val 44"/>
                    <a:gd name="f17" fmla="val 10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95 f26 1"/>
                    <a:gd name="f31" fmla="*/ 132 f25 1"/>
                    <a:gd name="f32" fmla="*/ 258 f26 1"/>
                    <a:gd name="f33" fmla="*/ 149 f25 1"/>
                    <a:gd name="f34" fmla="*/ 0 f26 1"/>
                    <a:gd name="f35" fmla="*/ 0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8" y="f9"/>
                      </a:moveTo>
                      <a:cubicBezTo>
                        <a:pt x="f10" y="f11"/>
                        <a:pt x="f12" y="f7"/>
                        <a:pt x="f6" y="f13"/>
                      </a:cubicBezTo>
                      <a:cubicBezTo>
                        <a:pt x="f5" y="f5"/>
                        <a:pt x="f5" y="f5"/>
                        <a:pt x="f5" y="f5"/>
                      </a:cubicBezTo>
                      <a:cubicBezTo>
                        <a:pt x="f14" y="f15"/>
                        <a:pt x="f16" y="f17"/>
                        <a:pt x="f8" y="f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73" name="Freeform 87" hidden="1">
                  <a:extLst>
                    <a:ext uri="{FF2B5EF4-FFF2-40B4-BE49-F238E27FC236}">
                      <a16:creationId xmlns:a16="http://schemas.microsoft.com/office/drawing/2014/main" id="{56FC8609-43D5-6C86-56FE-52714AE1B780}"/>
                    </a:ext>
                  </a:extLst>
                </p:cNvPr>
                <p:cNvSpPr/>
                <p:nvPr/>
              </p:nvSpPr>
              <p:spPr>
                <a:xfrm rot="8100003" flipH="1">
                  <a:off x="4789874" y="442299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62"/>
                    <a:gd name="f9" fmla="val 132"/>
                    <a:gd name="f10" fmla="val 214"/>
                    <a:gd name="f11" fmla="val 102"/>
                    <a:gd name="f12" fmla="val 247"/>
                    <a:gd name="f13" fmla="val 54"/>
                    <a:gd name="f14" fmla="val 149"/>
                    <a:gd name="f15" fmla="val 52"/>
                    <a:gd name="f16" fmla="val 111"/>
                    <a:gd name="f17" fmla="+- 0 0 -90"/>
                    <a:gd name="f18" fmla="*/ f3 1 258"/>
                    <a:gd name="f19" fmla="*/ f4 1 166"/>
                    <a:gd name="f20" fmla="val f5"/>
                    <a:gd name="f21" fmla="val f6"/>
                    <a:gd name="f22" fmla="val f7"/>
                    <a:gd name="f23" fmla="*/ f17 f0 1"/>
                    <a:gd name="f24" fmla="+- f22 0 f20"/>
                    <a:gd name="f25" fmla="+- f21 0 f20"/>
                    <a:gd name="f26" fmla="*/ f23 1 f2"/>
                    <a:gd name="f27" fmla="*/ f25 1 258"/>
                    <a:gd name="f28" fmla="*/ f24 1 166"/>
                    <a:gd name="f29" fmla="*/ 162 f25 1"/>
                    <a:gd name="f30" fmla="*/ 132 f24 1"/>
                    <a:gd name="f31" fmla="*/ 258 f25 1"/>
                    <a:gd name="f32" fmla="*/ 0 f24 1"/>
                    <a:gd name="f33" fmla="*/ 0 f25 1"/>
                    <a:gd name="f34" fmla="*/ 149 f24 1"/>
                    <a:gd name="f35" fmla="+- f26 0 f1"/>
                    <a:gd name="f36" fmla="*/ f29 1 258"/>
                    <a:gd name="f37" fmla="*/ f30 1 166"/>
                    <a:gd name="f38" fmla="*/ f31 1 258"/>
                    <a:gd name="f39" fmla="*/ f32 1 166"/>
                    <a:gd name="f40" fmla="*/ f33 1 258"/>
                    <a:gd name="f41" fmla="*/ f34 1 166"/>
                    <a:gd name="f42" fmla="*/ 0 1 f27"/>
                    <a:gd name="f43" fmla="*/ f21 1 f27"/>
                    <a:gd name="f44" fmla="*/ 0 1 f28"/>
                    <a:gd name="f45" fmla="*/ f22 1 f28"/>
                    <a:gd name="f46" fmla="*/ f36 1 f27"/>
                    <a:gd name="f47" fmla="*/ f37 1 f28"/>
                    <a:gd name="f48" fmla="*/ f38 1 f27"/>
                    <a:gd name="f49" fmla="*/ f39 1 f28"/>
                    <a:gd name="f50" fmla="*/ f40 1 f27"/>
                    <a:gd name="f51" fmla="*/ f41 1 f28"/>
                    <a:gd name="f52" fmla="*/ f42 f18 1"/>
                    <a:gd name="f53" fmla="*/ f43 f18 1"/>
                    <a:gd name="f54" fmla="*/ f45 f19 1"/>
                    <a:gd name="f55" fmla="*/ f44 f19 1"/>
                    <a:gd name="f56" fmla="*/ f46 f18 1"/>
                    <a:gd name="f57" fmla="*/ f47 f19 1"/>
                    <a:gd name="f58" fmla="*/ f48 f18 1"/>
                    <a:gd name="f59" fmla="*/ f49 f19 1"/>
                    <a:gd name="f60" fmla="*/ f50 f18 1"/>
                    <a:gd name="f61" fmla="*/ f51 f19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5">
                      <a:pos x="f56" y="f57"/>
                    </a:cxn>
                    <a:cxn ang="f35">
                      <a:pos x="f58" y="f59"/>
                    </a:cxn>
                    <a:cxn ang="f35">
                      <a:pos x="f60" y="f61"/>
                    </a:cxn>
                    <a:cxn ang="f35">
                      <a:pos x="f56" y="f57"/>
                    </a:cxn>
                  </a:cxnLst>
                  <a:rect l="f52" t="f55" r="f53" b="f54"/>
                  <a:pathLst>
                    <a:path w="258" h="166">
                      <a:moveTo>
                        <a:pt x="f8" y="f9"/>
                      </a:moveTo>
                      <a:cubicBezTo>
                        <a:pt x="f10" y="f11"/>
                        <a:pt x="f12" y="f13"/>
                        <a:pt x="f6" y="f5"/>
                      </a:cubicBezTo>
                      <a:cubicBezTo>
                        <a:pt x="f5" y="f14"/>
                        <a:pt x="f5" y="f14"/>
                        <a:pt x="f5" y="f14"/>
                      </a:cubicBezTo>
                      <a:cubicBezTo>
                        <a:pt x="f15" y="f7"/>
                        <a:pt x="f16" y="f8"/>
                        <a:pt x="f8" y="f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74" name="Freeform 60" hidden="1">
                  <a:extLst>
                    <a:ext uri="{FF2B5EF4-FFF2-40B4-BE49-F238E27FC236}">
                      <a16:creationId xmlns:a16="http://schemas.microsoft.com/office/drawing/2014/main" id="{E2EEC478-A650-8D2C-9CC8-F8D1AD3FA0C1}"/>
                    </a:ext>
                  </a:extLst>
                </p:cNvPr>
                <p:cNvSpPr/>
                <p:nvPr/>
              </p:nvSpPr>
              <p:spPr>
                <a:xfrm rot="8100003" flipH="1">
                  <a:off x="6600146" y="2126639"/>
                  <a:ext cx="319089" cy="141922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67"/>
                    <a:gd name="f7" fmla="val 298"/>
                    <a:gd name="f8" fmla="val 41"/>
                    <a:gd name="f9" fmla="val 261"/>
                    <a:gd name="f10" fmla="val 208"/>
                    <a:gd name="f11" fmla="val 149"/>
                    <a:gd name="f12" fmla="val 89"/>
                    <a:gd name="f13" fmla="val 36"/>
                    <a:gd name="f14" fmla="+- 0 0 -90"/>
                    <a:gd name="f15" fmla="*/ f3 1 67"/>
                    <a:gd name="f16" fmla="*/ f4 1 298"/>
                    <a:gd name="f17" fmla="val f5"/>
                    <a:gd name="f18" fmla="val f6"/>
                    <a:gd name="f19" fmla="val f7"/>
                    <a:gd name="f20" fmla="*/ f14 f0 1"/>
                    <a:gd name="f21" fmla="+- f19 0 f17"/>
                    <a:gd name="f22" fmla="+- f18 0 f17"/>
                    <a:gd name="f23" fmla="*/ f20 1 f2"/>
                    <a:gd name="f24" fmla="*/ f22 1 67"/>
                    <a:gd name="f25" fmla="*/ f21 1 298"/>
                    <a:gd name="f26" fmla="*/ 0 f22 1"/>
                    <a:gd name="f27" fmla="*/ 0 f21 1"/>
                    <a:gd name="f28" fmla="*/ 298 f21 1"/>
                    <a:gd name="f29" fmla="*/ 67 f22 1"/>
                    <a:gd name="f30" fmla="*/ 149 f21 1"/>
                    <a:gd name="f31" fmla="+- f23 0 f1"/>
                    <a:gd name="f32" fmla="*/ f26 1 67"/>
                    <a:gd name="f33" fmla="*/ f27 1 298"/>
                    <a:gd name="f34" fmla="*/ f28 1 298"/>
                    <a:gd name="f35" fmla="*/ f29 1 67"/>
                    <a:gd name="f36" fmla="*/ f30 1 298"/>
                    <a:gd name="f37" fmla="*/ 0 1 f24"/>
                    <a:gd name="f38" fmla="*/ f18 1 f24"/>
                    <a:gd name="f39" fmla="*/ 0 1 f25"/>
                    <a:gd name="f40" fmla="*/ f19 1 f25"/>
                    <a:gd name="f41" fmla="*/ f32 1 f24"/>
                    <a:gd name="f42" fmla="*/ f33 1 f25"/>
                    <a:gd name="f43" fmla="*/ f34 1 f25"/>
                    <a:gd name="f44" fmla="*/ f35 1 f24"/>
                    <a:gd name="f45" fmla="*/ f36 1 f25"/>
                    <a:gd name="f46" fmla="*/ f37 f15 1"/>
                    <a:gd name="f47" fmla="*/ f38 f15 1"/>
                    <a:gd name="f48" fmla="*/ f40 f16 1"/>
                    <a:gd name="f49" fmla="*/ f39 f16 1"/>
                    <a:gd name="f50" fmla="*/ f41 f15 1"/>
                    <a:gd name="f51" fmla="*/ f42 f16 1"/>
                    <a:gd name="f52" fmla="*/ f43 f16 1"/>
                    <a:gd name="f53" fmla="*/ f44 f15 1"/>
                    <a:gd name="f54" fmla="*/ f45 f1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1">
                      <a:pos x="f50" y="f51"/>
                    </a:cxn>
                    <a:cxn ang="f31">
                      <a:pos x="f50" y="f52"/>
                    </a:cxn>
                    <a:cxn ang="f31">
                      <a:pos x="f53" y="f54"/>
                    </a:cxn>
                    <a:cxn ang="f31">
                      <a:pos x="f50" y="f51"/>
                    </a:cxn>
                  </a:cxnLst>
                  <a:rect l="f46" t="f49" r="f47" b="f48"/>
                  <a:pathLst>
                    <a:path w="67" h="298">
                      <a:moveTo>
                        <a:pt x="f5" y="f5"/>
                      </a:moveTo>
                      <a:cubicBezTo>
                        <a:pt x="f5" y="f7"/>
                        <a:pt x="f5" y="f7"/>
                        <a:pt x="f5" y="f7"/>
                      </a:cubicBezTo>
                      <a:cubicBezTo>
                        <a:pt x="f8" y="f9"/>
                        <a:pt x="f6" y="f10"/>
                        <a:pt x="f6" y="f11"/>
                      </a:cubicBezTo>
                      <a:cubicBezTo>
                        <a:pt x="f6" y="f12"/>
                        <a:pt x="f8" y="f13"/>
                        <a:pt x="f5" y="f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75" name="Freeform 59" hidden="1">
                  <a:extLst>
                    <a:ext uri="{FF2B5EF4-FFF2-40B4-BE49-F238E27FC236}">
                      <a16:creationId xmlns:a16="http://schemas.microsoft.com/office/drawing/2014/main" id="{4DE85871-8752-085B-8971-EBC4BF487E12}"/>
                    </a:ext>
                  </a:extLst>
                </p:cNvPr>
                <p:cNvSpPr/>
                <p:nvPr/>
              </p:nvSpPr>
              <p:spPr>
                <a:xfrm rot="8100003" flipH="1">
                  <a:off x="6374518" y="2352267"/>
                  <a:ext cx="319089" cy="141922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67"/>
                    <a:gd name="f7" fmla="val 298"/>
                    <a:gd name="f8" fmla="val 149"/>
                    <a:gd name="f9" fmla="val 208"/>
                    <a:gd name="f10" fmla="val 26"/>
                    <a:gd name="f11" fmla="val 261"/>
                    <a:gd name="f12" fmla="val 36"/>
                    <a:gd name="f13" fmla="val 89"/>
                    <a:gd name="f14" fmla="+- 0 0 -90"/>
                    <a:gd name="f15" fmla="*/ f3 1 67"/>
                    <a:gd name="f16" fmla="*/ f4 1 298"/>
                    <a:gd name="f17" fmla="val f5"/>
                    <a:gd name="f18" fmla="val f6"/>
                    <a:gd name="f19" fmla="val f7"/>
                    <a:gd name="f20" fmla="*/ f14 f0 1"/>
                    <a:gd name="f21" fmla="+- f19 0 f17"/>
                    <a:gd name="f22" fmla="+- f18 0 f17"/>
                    <a:gd name="f23" fmla="*/ f20 1 f2"/>
                    <a:gd name="f24" fmla="*/ f22 1 67"/>
                    <a:gd name="f25" fmla="*/ f21 1 298"/>
                    <a:gd name="f26" fmla="*/ 0 f22 1"/>
                    <a:gd name="f27" fmla="*/ 149 f21 1"/>
                    <a:gd name="f28" fmla="*/ 67 f22 1"/>
                    <a:gd name="f29" fmla="*/ 298 f21 1"/>
                    <a:gd name="f30" fmla="*/ 0 f21 1"/>
                    <a:gd name="f31" fmla="+- f23 0 f1"/>
                    <a:gd name="f32" fmla="*/ f26 1 67"/>
                    <a:gd name="f33" fmla="*/ f27 1 298"/>
                    <a:gd name="f34" fmla="*/ f28 1 67"/>
                    <a:gd name="f35" fmla="*/ f29 1 298"/>
                    <a:gd name="f36" fmla="*/ f30 1 298"/>
                    <a:gd name="f37" fmla="*/ 0 1 f24"/>
                    <a:gd name="f38" fmla="*/ f18 1 f24"/>
                    <a:gd name="f39" fmla="*/ 0 1 f25"/>
                    <a:gd name="f40" fmla="*/ f19 1 f25"/>
                    <a:gd name="f41" fmla="*/ f32 1 f24"/>
                    <a:gd name="f42" fmla="*/ f33 1 f25"/>
                    <a:gd name="f43" fmla="*/ f34 1 f24"/>
                    <a:gd name="f44" fmla="*/ f35 1 f25"/>
                    <a:gd name="f45" fmla="*/ f36 1 f25"/>
                    <a:gd name="f46" fmla="*/ f37 f15 1"/>
                    <a:gd name="f47" fmla="*/ f38 f15 1"/>
                    <a:gd name="f48" fmla="*/ f40 f16 1"/>
                    <a:gd name="f49" fmla="*/ f39 f16 1"/>
                    <a:gd name="f50" fmla="*/ f41 f15 1"/>
                    <a:gd name="f51" fmla="*/ f42 f16 1"/>
                    <a:gd name="f52" fmla="*/ f43 f15 1"/>
                    <a:gd name="f53" fmla="*/ f44 f16 1"/>
                    <a:gd name="f54" fmla="*/ f45 f1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1">
                      <a:pos x="f50" y="f51"/>
                    </a:cxn>
                    <a:cxn ang="f31">
                      <a:pos x="f52" y="f53"/>
                    </a:cxn>
                    <a:cxn ang="f31">
                      <a:pos x="f52" y="f54"/>
                    </a:cxn>
                    <a:cxn ang="f31">
                      <a:pos x="f50" y="f51"/>
                    </a:cxn>
                  </a:cxnLst>
                  <a:rect l="f46" t="f49" r="f47" b="f48"/>
                  <a:pathLst>
                    <a:path w="67" h="298">
                      <a:moveTo>
                        <a:pt x="f5" y="f8"/>
                      </a:moveTo>
                      <a:cubicBezTo>
                        <a:pt x="f5" y="f9"/>
                        <a:pt x="f10" y="f11"/>
                        <a:pt x="f6" y="f7"/>
                      </a:cubicBezTo>
                      <a:cubicBezTo>
                        <a:pt x="f6" y="f5"/>
                        <a:pt x="f6" y="f5"/>
                        <a:pt x="f6" y="f5"/>
                      </a:cubicBezTo>
                      <a:cubicBezTo>
                        <a:pt x="f10" y="f12"/>
                        <a:pt x="f5" y="f13"/>
                        <a:pt x="f5" y="f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76" name="Freeform 62" hidden="1">
                  <a:extLst>
                    <a:ext uri="{FF2B5EF4-FFF2-40B4-BE49-F238E27FC236}">
                      <a16:creationId xmlns:a16="http://schemas.microsoft.com/office/drawing/2014/main" id="{F26B0133-68C2-3CF7-55E4-879238A305D5}"/>
                    </a:ext>
                  </a:extLst>
                </p:cNvPr>
                <p:cNvSpPr/>
                <p:nvPr/>
              </p:nvSpPr>
              <p:spPr>
                <a:xfrm rot="8100003" flipH="1">
                  <a:off x="5045809" y="2450210"/>
                  <a:ext cx="1228725" cy="761996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7"/>
                    <a:gd name="f9" fmla="val 247"/>
                    <a:gd name="f10" fmla="val 112"/>
                    <a:gd name="f11" fmla="val 213"/>
                    <a:gd name="f12" fmla="val 63"/>
                    <a:gd name="f13" fmla="val 162"/>
                    <a:gd name="f14" fmla="val 34"/>
                    <a:gd name="f15" fmla="val 111"/>
                    <a:gd name="f16" fmla="val 4"/>
                    <a:gd name="f17" fmla="val 5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0 f26 1"/>
                    <a:gd name="f31" fmla="*/ 17 f25 1"/>
                    <a:gd name="f32" fmla="*/ 258 f26 1"/>
                    <a:gd name="f33" fmla="*/ 166 f25 1"/>
                    <a:gd name="f34" fmla="*/ 162 f26 1"/>
                    <a:gd name="f35" fmla="*/ 34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5" y="f8"/>
                      </a:moveTo>
                      <a:cubicBezTo>
                        <a:pt x="f6" y="f7"/>
                        <a:pt x="f6" y="f7"/>
                        <a:pt x="f6" y="f7"/>
                      </a:cubicBezTo>
                      <a:cubicBezTo>
                        <a:pt x="f9" y="f10"/>
                        <a:pt x="f11" y="f12"/>
                        <a:pt x="f13" y="f14"/>
                      </a:cubicBezTo>
                      <a:cubicBezTo>
                        <a:pt x="f15" y="f16"/>
                        <a:pt x="f17" y="f5"/>
                        <a:pt x="f5" y="f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77" name="Freeform 65" hidden="1">
                  <a:extLst>
                    <a:ext uri="{FF2B5EF4-FFF2-40B4-BE49-F238E27FC236}">
                      <a16:creationId xmlns:a16="http://schemas.microsoft.com/office/drawing/2014/main" id="{3C910242-30E6-70C1-8F54-7E707528FA21}"/>
                    </a:ext>
                  </a:extLst>
                </p:cNvPr>
                <p:cNvSpPr/>
                <p:nvPr/>
              </p:nvSpPr>
              <p:spPr>
                <a:xfrm rot="8100003" flipH="1">
                  <a:off x="5924754" y="1577179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7"/>
                    <a:gd name="f9" fmla="val 206"/>
                    <a:gd name="f10" fmla="val 147"/>
                    <a:gd name="f11" fmla="val 4"/>
                    <a:gd name="f12" fmla="val 96"/>
                    <a:gd name="f13" fmla="val 34"/>
                    <a:gd name="f14" fmla="val 44"/>
                    <a:gd name="f15" fmla="val 63"/>
                    <a:gd name="f16" fmla="val 11"/>
                    <a:gd name="f17" fmla="val 11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0 f26 1"/>
                    <a:gd name="f31" fmla="*/ 166 f25 1"/>
                    <a:gd name="f32" fmla="*/ 258 f26 1"/>
                    <a:gd name="f33" fmla="*/ 17 f25 1"/>
                    <a:gd name="f34" fmla="*/ 96 f26 1"/>
                    <a:gd name="f35" fmla="*/ 34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5" y="f7"/>
                      </a:moveTo>
                      <a:cubicBezTo>
                        <a:pt x="f6" y="f8"/>
                        <a:pt x="f6" y="f8"/>
                        <a:pt x="f6" y="f8"/>
                      </a:cubicBezTo>
                      <a:cubicBezTo>
                        <a:pt x="f9" y="f5"/>
                        <a:pt x="f10" y="f11"/>
                        <a:pt x="f12" y="f13"/>
                      </a:cubicBezTo>
                      <a:cubicBezTo>
                        <a:pt x="f14" y="f15"/>
                        <a:pt x="f16" y="f17"/>
                        <a:pt x="f5" y="f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78" name="Freeform 79" hidden="1">
                  <a:extLst>
                    <a:ext uri="{FF2B5EF4-FFF2-40B4-BE49-F238E27FC236}">
                      <a16:creationId xmlns:a16="http://schemas.microsoft.com/office/drawing/2014/main" id="{A1AD2ED6-4FA7-528C-65FE-319D16B9411D}"/>
                    </a:ext>
                  </a:extLst>
                </p:cNvPr>
                <p:cNvSpPr/>
                <p:nvPr/>
              </p:nvSpPr>
              <p:spPr>
                <a:xfrm rot="8100003" flipH="1">
                  <a:off x="4517099" y="1907204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7"/>
                    <a:gd name="f9" fmla="val 247"/>
                    <a:gd name="f10" fmla="val 112"/>
                    <a:gd name="f11" fmla="val 213"/>
                    <a:gd name="f12" fmla="val 63"/>
                    <a:gd name="f13" fmla="val 162"/>
                    <a:gd name="f14" fmla="val 34"/>
                    <a:gd name="f15" fmla="val 111"/>
                    <a:gd name="f16" fmla="val 4"/>
                    <a:gd name="f17" fmla="val 5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0 f26 1"/>
                    <a:gd name="f31" fmla="*/ 17 f25 1"/>
                    <a:gd name="f32" fmla="*/ 258 f26 1"/>
                    <a:gd name="f33" fmla="*/ 166 f25 1"/>
                    <a:gd name="f34" fmla="*/ 162 f26 1"/>
                    <a:gd name="f35" fmla="*/ 34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5" y="f8"/>
                      </a:moveTo>
                      <a:cubicBezTo>
                        <a:pt x="f6" y="f7"/>
                        <a:pt x="f6" y="f7"/>
                        <a:pt x="f6" y="f7"/>
                      </a:cubicBezTo>
                      <a:cubicBezTo>
                        <a:pt x="f9" y="f10"/>
                        <a:pt x="f11" y="f12"/>
                        <a:pt x="f13" y="f14"/>
                      </a:cubicBezTo>
                      <a:cubicBezTo>
                        <a:pt x="f15" y="f16"/>
                        <a:pt x="f17" y="f5"/>
                        <a:pt x="f5" y="f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79" name="Freeform 82" hidden="1">
                  <a:extLst>
                    <a:ext uri="{FF2B5EF4-FFF2-40B4-BE49-F238E27FC236}">
                      <a16:creationId xmlns:a16="http://schemas.microsoft.com/office/drawing/2014/main" id="{F6B0A568-9320-E759-B21F-931839EF05F1}"/>
                    </a:ext>
                  </a:extLst>
                </p:cNvPr>
                <p:cNvSpPr/>
                <p:nvPr/>
              </p:nvSpPr>
              <p:spPr>
                <a:xfrm rot="8100003" flipH="1">
                  <a:off x="5385934" y="1038369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7"/>
                    <a:gd name="f9" fmla="val 206"/>
                    <a:gd name="f10" fmla="val 147"/>
                    <a:gd name="f11" fmla="val 4"/>
                    <a:gd name="f12" fmla="val 96"/>
                    <a:gd name="f13" fmla="val 34"/>
                    <a:gd name="f14" fmla="val 44"/>
                    <a:gd name="f15" fmla="val 63"/>
                    <a:gd name="f16" fmla="val 11"/>
                    <a:gd name="f17" fmla="val 11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0 f26 1"/>
                    <a:gd name="f31" fmla="*/ 166 f25 1"/>
                    <a:gd name="f32" fmla="*/ 258 f26 1"/>
                    <a:gd name="f33" fmla="*/ 17 f25 1"/>
                    <a:gd name="f34" fmla="*/ 96 f26 1"/>
                    <a:gd name="f35" fmla="*/ 34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5" y="f7"/>
                      </a:moveTo>
                      <a:cubicBezTo>
                        <a:pt x="f6" y="f8"/>
                        <a:pt x="f6" y="f8"/>
                        <a:pt x="f6" y="f8"/>
                      </a:cubicBezTo>
                      <a:cubicBezTo>
                        <a:pt x="f9" y="f5"/>
                        <a:pt x="f10" y="f11"/>
                        <a:pt x="f12" y="f13"/>
                      </a:cubicBezTo>
                      <a:cubicBezTo>
                        <a:pt x="f14" y="f15"/>
                        <a:pt x="f16" y="f17"/>
                        <a:pt x="f5" y="f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80" name="Freeform 85" hidden="1">
                  <a:extLst>
                    <a:ext uri="{FF2B5EF4-FFF2-40B4-BE49-F238E27FC236}">
                      <a16:creationId xmlns:a16="http://schemas.microsoft.com/office/drawing/2014/main" id="{3E1CCB8D-1A05-A213-4CC5-E9C292769264}"/>
                    </a:ext>
                  </a:extLst>
                </p:cNvPr>
                <p:cNvSpPr/>
                <p:nvPr/>
              </p:nvSpPr>
              <p:spPr>
                <a:xfrm rot="8100003" flipH="1">
                  <a:off x="3978280" y="1368394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7"/>
                    <a:gd name="f9" fmla="val 247"/>
                    <a:gd name="f10" fmla="val 112"/>
                    <a:gd name="f11" fmla="val 213"/>
                    <a:gd name="f12" fmla="val 63"/>
                    <a:gd name="f13" fmla="val 162"/>
                    <a:gd name="f14" fmla="val 34"/>
                    <a:gd name="f15" fmla="val 111"/>
                    <a:gd name="f16" fmla="val 4"/>
                    <a:gd name="f17" fmla="val 5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0 f26 1"/>
                    <a:gd name="f31" fmla="*/ 17 f25 1"/>
                    <a:gd name="f32" fmla="*/ 258 f26 1"/>
                    <a:gd name="f33" fmla="*/ 166 f25 1"/>
                    <a:gd name="f34" fmla="*/ 162 f26 1"/>
                    <a:gd name="f35" fmla="*/ 34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5" y="f8"/>
                      </a:moveTo>
                      <a:cubicBezTo>
                        <a:pt x="f6" y="f7"/>
                        <a:pt x="f6" y="f7"/>
                        <a:pt x="f6" y="f7"/>
                      </a:cubicBezTo>
                      <a:cubicBezTo>
                        <a:pt x="f9" y="f10"/>
                        <a:pt x="f11" y="f12"/>
                        <a:pt x="f13" y="f14"/>
                      </a:cubicBezTo>
                      <a:cubicBezTo>
                        <a:pt x="f15" y="f16"/>
                        <a:pt x="f17" y="f5"/>
                        <a:pt x="f5" y="f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81" name="Freeform 88" hidden="1">
                  <a:extLst>
                    <a:ext uri="{FF2B5EF4-FFF2-40B4-BE49-F238E27FC236}">
                      <a16:creationId xmlns:a16="http://schemas.microsoft.com/office/drawing/2014/main" id="{5967259B-1EBF-6158-7D84-30A94754F39B}"/>
                    </a:ext>
                  </a:extLst>
                </p:cNvPr>
                <p:cNvSpPr/>
                <p:nvPr/>
              </p:nvSpPr>
              <p:spPr>
                <a:xfrm rot="8100003" flipH="1">
                  <a:off x="4847115" y="499549"/>
                  <a:ext cx="1228725" cy="79057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258"/>
                    <a:gd name="f7" fmla="val 166"/>
                    <a:gd name="f8" fmla="val 17"/>
                    <a:gd name="f9" fmla="val 206"/>
                    <a:gd name="f10" fmla="val 147"/>
                    <a:gd name="f11" fmla="val 4"/>
                    <a:gd name="f12" fmla="val 96"/>
                    <a:gd name="f13" fmla="val 34"/>
                    <a:gd name="f14" fmla="val 44"/>
                    <a:gd name="f15" fmla="val 63"/>
                    <a:gd name="f16" fmla="val 11"/>
                    <a:gd name="f17" fmla="val 112"/>
                    <a:gd name="f18" fmla="+- 0 0 -90"/>
                    <a:gd name="f19" fmla="*/ f3 1 258"/>
                    <a:gd name="f20" fmla="*/ f4 1 166"/>
                    <a:gd name="f21" fmla="val f5"/>
                    <a:gd name="f22" fmla="val f6"/>
                    <a:gd name="f23" fmla="val f7"/>
                    <a:gd name="f24" fmla="*/ f18 f0 1"/>
                    <a:gd name="f25" fmla="+- f23 0 f21"/>
                    <a:gd name="f26" fmla="+- f22 0 f21"/>
                    <a:gd name="f27" fmla="*/ f24 1 f2"/>
                    <a:gd name="f28" fmla="*/ f26 1 258"/>
                    <a:gd name="f29" fmla="*/ f25 1 166"/>
                    <a:gd name="f30" fmla="*/ 0 f26 1"/>
                    <a:gd name="f31" fmla="*/ 166 f25 1"/>
                    <a:gd name="f32" fmla="*/ 258 f26 1"/>
                    <a:gd name="f33" fmla="*/ 17 f25 1"/>
                    <a:gd name="f34" fmla="*/ 96 f26 1"/>
                    <a:gd name="f35" fmla="*/ 34 f25 1"/>
                    <a:gd name="f36" fmla="+- f27 0 f1"/>
                    <a:gd name="f37" fmla="*/ f30 1 258"/>
                    <a:gd name="f38" fmla="*/ f31 1 166"/>
                    <a:gd name="f39" fmla="*/ f32 1 258"/>
                    <a:gd name="f40" fmla="*/ f33 1 166"/>
                    <a:gd name="f41" fmla="*/ f34 1 258"/>
                    <a:gd name="f42" fmla="*/ f35 1 166"/>
                    <a:gd name="f43" fmla="*/ 0 1 f28"/>
                    <a:gd name="f44" fmla="*/ f22 1 f28"/>
                    <a:gd name="f45" fmla="*/ 0 1 f29"/>
                    <a:gd name="f46" fmla="*/ f23 1 f29"/>
                    <a:gd name="f47" fmla="*/ f37 1 f28"/>
                    <a:gd name="f48" fmla="*/ f38 1 f29"/>
                    <a:gd name="f49" fmla="*/ f39 1 f28"/>
                    <a:gd name="f50" fmla="*/ f40 1 f29"/>
                    <a:gd name="f51" fmla="*/ f41 1 f28"/>
                    <a:gd name="f52" fmla="*/ f42 1 f29"/>
                    <a:gd name="f53" fmla="*/ f43 f19 1"/>
                    <a:gd name="f54" fmla="*/ f44 f19 1"/>
                    <a:gd name="f55" fmla="*/ f46 f20 1"/>
                    <a:gd name="f56" fmla="*/ f45 f20 1"/>
                    <a:gd name="f57" fmla="*/ f47 f19 1"/>
                    <a:gd name="f58" fmla="*/ f48 f20 1"/>
                    <a:gd name="f59" fmla="*/ f49 f19 1"/>
                    <a:gd name="f60" fmla="*/ f50 f20 1"/>
                    <a:gd name="f61" fmla="*/ f51 f19 1"/>
                    <a:gd name="f62" fmla="*/ f52 f2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57" y="f58"/>
                    </a:cxn>
                    <a:cxn ang="f36">
                      <a:pos x="f59" y="f60"/>
                    </a:cxn>
                    <a:cxn ang="f36">
                      <a:pos x="f61" y="f62"/>
                    </a:cxn>
                    <a:cxn ang="f36">
                      <a:pos x="f57" y="f58"/>
                    </a:cxn>
                  </a:cxnLst>
                  <a:rect l="f53" t="f56" r="f54" b="f55"/>
                  <a:pathLst>
                    <a:path w="258" h="166">
                      <a:moveTo>
                        <a:pt x="f5" y="f7"/>
                      </a:moveTo>
                      <a:cubicBezTo>
                        <a:pt x="f6" y="f8"/>
                        <a:pt x="f6" y="f8"/>
                        <a:pt x="f6" y="f8"/>
                      </a:cubicBezTo>
                      <a:cubicBezTo>
                        <a:pt x="f9" y="f5"/>
                        <a:pt x="f10" y="f11"/>
                        <a:pt x="f12" y="f13"/>
                      </a:cubicBezTo>
                      <a:cubicBezTo>
                        <a:pt x="f14" y="f15"/>
                        <a:pt x="f16" y="f17"/>
                        <a:pt x="f5" y="f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grpSp>
              <p:nvGrpSpPr>
                <p:cNvPr id="82" name="Group 137">
                  <a:extLst>
                    <a:ext uri="{FF2B5EF4-FFF2-40B4-BE49-F238E27FC236}">
                      <a16:creationId xmlns:a16="http://schemas.microsoft.com/office/drawing/2014/main" id="{992964BA-5D66-761E-81C7-419D20E2D009}"/>
                    </a:ext>
                  </a:extLst>
                </p:cNvPr>
                <p:cNvGrpSpPr/>
                <p:nvPr/>
              </p:nvGrpSpPr>
              <p:grpSpPr>
                <a:xfrm>
                  <a:off x="3872218" y="251852"/>
                  <a:ext cx="3838578" cy="2915633"/>
                  <a:chOff x="3872218" y="251852"/>
                  <a:chExt cx="3838578" cy="2915633"/>
                </a:xfrm>
              </p:grpSpPr>
              <p:sp>
                <p:nvSpPr>
                  <p:cNvPr id="83" name="Line 63" hidden="1">
                    <a:extLst>
                      <a:ext uri="{FF2B5EF4-FFF2-40B4-BE49-F238E27FC236}">
                        <a16:creationId xmlns:a16="http://schemas.microsoft.com/office/drawing/2014/main" id="{D5392678-C979-3C94-6FD4-9CDC23056F77}"/>
                      </a:ext>
                    </a:extLst>
                  </p:cNvPr>
                  <p:cNvSpPr/>
                  <p:nvPr/>
                </p:nvSpPr>
                <p:spPr>
                  <a:xfrm rot="8100003" flipH="1">
                    <a:off x="5027288" y="2457875"/>
                    <a:ext cx="1228725" cy="70961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rnd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84" name="Line 66" hidden="1">
                    <a:extLst>
                      <a:ext uri="{FF2B5EF4-FFF2-40B4-BE49-F238E27FC236}">
                        <a16:creationId xmlns:a16="http://schemas.microsoft.com/office/drawing/2014/main" id="{E311E9E3-CA06-60F8-2E2A-21B6C8CC9C10}"/>
                      </a:ext>
                    </a:extLst>
                  </p:cNvPr>
                  <p:cNvSpPr/>
                  <p:nvPr/>
                </p:nvSpPr>
                <p:spPr>
                  <a:xfrm rot="8099985" flipH="1" flipV="1">
                    <a:off x="5896124" y="1589039"/>
                    <a:ext cx="1228725" cy="70961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rnd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85" name="Line 67" hidden="1">
                    <a:extLst>
                      <a:ext uri="{FF2B5EF4-FFF2-40B4-BE49-F238E27FC236}">
                        <a16:creationId xmlns:a16="http://schemas.microsoft.com/office/drawing/2014/main" id="{3805B949-E9E1-00EC-739B-77C2A46D17B3}"/>
                      </a:ext>
                    </a:extLst>
                  </p:cNvPr>
                  <p:cNvSpPr/>
                  <p:nvPr/>
                </p:nvSpPr>
                <p:spPr>
                  <a:xfrm rot="8099985" flipH="1" flipV="1">
                    <a:off x="5791507" y="174403"/>
                    <a:ext cx="0" cy="3838578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flat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86" name="Line 80" hidden="1">
                    <a:extLst>
                      <a:ext uri="{FF2B5EF4-FFF2-40B4-BE49-F238E27FC236}">
                        <a16:creationId xmlns:a16="http://schemas.microsoft.com/office/drawing/2014/main" id="{CDC9D6F5-08B7-B878-124C-93BEDBE403A7}"/>
                      </a:ext>
                    </a:extLst>
                  </p:cNvPr>
                  <p:cNvSpPr/>
                  <p:nvPr/>
                </p:nvSpPr>
                <p:spPr>
                  <a:xfrm rot="8100003" flipH="1">
                    <a:off x="4488469" y="1919064"/>
                    <a:ext cx="1228725" cy="70961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rnd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87" name="Line 83" hidden="1">
                    <a:extLst>
                      <a:ext uri="{FF2B5EF4-FFF2-40B4-BE49-F238E27FC236}">
                        <a16:creationId xmlns:a16="http://schemas.microsoft.com/office/drawing/2014/main" id="{DB771861-1773-9BE1-5FD7-0FB1E9F030C6}"/>
                      </a:ext>
                    </a:extLst>
                  </p:cNvPr>
                  <p:cNvSpPr/>
                  <p:nvPr/>
                </p:nvSpPr>
                <p:spPr>
                  <a:xfrm rot="8099985" flipH="1" flipV="1">
                    <a:off x="5357314" y="1050220"/>
                    <a:ext cx="1228725" cy="70961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rnd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88" name="Line 86" hidden="1">
                    <a:extLst>
                      <a:ext uri="{FF2B5EF4-FFF2-40B4-BE49-F238E27FC236}">
                        <a16:creationId xmlns:a16="http://schemas.microsoft.com/office/drawing/2014/main" id="{02BEA629-375A-1F6E-09F1-8DCD2F12F3C6}"/>
                      </a:ext>
                    </a:extLst>
                  </p:cNvPr>
                  <p:cNvSpPr/>
                  <p:nvPr/>
                </p:nvSpPr>
                <p:spPr>
                  <a:xfrm rot="8100003" flipH="1">
                    <a:off x="3949659" y="1380245"/>
                    <a:ext cx="1228725" cy="70961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rnd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89" name="Line 89" hidden="1">
                    <a:extLst>
                      <a:ext uri="{FF2B5EF4-FFF2-40B4-BE49-F238E27FC236}">
                        <a16:creationId xmlns:a16="http://schemas.microsoft.com/office/drawing/2014/main" id="{6922A48C-C9FB-6F59-13E2-6C2303CBF46D}"/>
                      </a:ext>
                    </a:extLst>
                  </p:cNvPr>
                  <p:cNvSpPr/>
                  <p:nvPr/>
                </p:nvSpPr>
                <p:spPr>
                  <a:xfrm rot="8099985" flipH="1" flipV="1">
                    <a:off x="4818494" y="511410"/>
                    <a:ext cx="1228725" cy="70961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ss"/>
                      <a:gd name="f6" fmla="val 0"/>
                      <a:gd name="f7" fmla="+- 0 0 -180"/>
                      <a:gd name="f8" fmla="+- 0 0 -360"/>
                      <a:gd name="f9" fmla="abs f3"/>
                      <a:gd name="f10" fmla="abs f4"/>
                      <a:gd name="f11" fmla="abs f5"/>
                      <a:gd name="f12" fmla="val f6"/>
                      <a:gd name="f13" fmla="*/ f7 f0 1"/>
                      <a:gd name="f14" fmla="*/ f8 f0 1"/>
                      <a:gd name="f15" fmla="?: f9 f3 1"/>
                      <a:gd name="f16" fmla="?: f10 f4 1"/>
                      <a:gd name="f17" fmla="?: f11 f5 1"/>
                      <a:gd name="f18" fmla="*/ f13 1 f2"/>
                      <a:gd name="f19" fmla="*/ f14 1 f2"/>
                      <a:gd name="f20" fmla="*/ f15 1 21600"/>
                      <a:gd name="f21" fmla="*/ f16 1 21600"/>
                      <a:gd name="f22" fmla="*/ 21600 f15 1"/>
                      <a:gd name="f23" fmla="*/ 21600 f16 1"/>
                      <a:gd name="f24" fmla="+- f18 0 f1"/>
                      <a:gd name="f25" fmla="+- f19 0 f1"/>
                      <a:gd name="f26" fmla="min f21 f20"/>
                      <a:gd name="f27" fmla="*/ f22 1 f17"/>
                      <a:gd name="f28" fmla="*/ f23 1 f17"/>
                      <a:gd name="f29" fmla="val f27"/>
                      <a:gd name="f30" fmla="val f28"/>
                      <a:gd name="f31" fmla="*/ f6 f26 1"/>
                      <a:gd name="f32" fmla="*/ f27 f26 1"/>
                      <a:gd name="f33" fmla="*/ f28 f26 1"/>
                      <a:gd name="f34" fmla="*/ f12 f26 1"/>
                      <a:gd name="f35" fmla="*/ f29 f26 1"/>
                      <a:gd name="f36" fmla="*/ f30 f2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4">
                        <a:pos x="f34" y="f34"/>
                      </a:cxn>
                      <a:cxn ang="f25">
                        <a:pos x="f35" y="f36"/>
                      </a:cxn>
                    </a:cxnLst>
                    <a:rect l="f31" t="f31" r="f32" b="f33"/>
                    <a:pathLst>
                      <a:path>
                        <a:moveTo>
                          <a:pt x="f34" y="f34"/>
                        </a:moveTo>
                        <a:lnTo>
                          <a:pt x="f35" y="f36"/>
                        </a:lnTo>
                      </a:path>
                    </a:pathLst>
                  </a:custGeom>
                  <a:noFill/>
                  <a:ln w="12701" cap="rnd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</p:grpSp>
          </p:grpSp>
          <p:grpSp>
            <p:nvGrpSpPr>
              <p:cNvPr id="90" name="Group 97">
                <a:extLst>
                  <a:ext uri="{FF2B5EF4-FFF2-40B4-BE49-F238E27FC236}">
                    <a16:creationId xmlns:a16="http://schemas.microsoft.com/office/drawing/2014/main" id="{EC2A87DA-E928-9833-7955-1A0B0E0DBEF5}"/>
                  </a:ext>
                </a:extLst>
              </p:cNvPr>
              <p:cNvGrpSpPr/>
              <p:nvPr/>
            </p:nvGrpSpPr>
            <p:grpSpPr>
              <a:xfrm>
                <a:off x="5276270" y="4435939"/>
                <a:ext cx="2208477" cy="2423168"/>
                <a:chOff x="5276270" y="4435939"/>
                <a:chExt cx="2208477" cy="2423168"/>
              </a:xfrm>
            </p:grpSpPr>
            <p:grpSp>
              <p:nvGrpSpPr>
                <p:cNvPr id="91" name="Group 115">
                  <a:extLst>
                    <a:ext uri="{FF2B5EF4-FFF2-40B4-BE49-F238E27FC236}">
                      <a16:creationId xmlns:a16="http://schemas.microsoft.com/office/drawing/2014/main" id="{35613B23-8F64-31FF-313F-832482B42524}"/>
                    </a:ext>
                  </a:extLst>
                </p:cNvPr>
                <p:cNvGrpSpPr/>
                <p:nvPr/>
              </p:nvGrpSpPr>
              <p:grpSpPr>
                <a:xfrm>
                  <a:off x="5276270" y="5279114"/>
                  <a:ext cx="2208477" cy="1040587"/>
                  <a:chOff x="5276270" y="5279114"/>
                  <a:chExt cx="2208477" cy="1040587"/>
                </a:xfrm>
              </p:grpSpPr>
              <p:cxnSp>
                <p:nvCxnSpPr>
                  <p:cNvPr id="92" name="Straight Connector 119" hidden="1">
                    <a:extLst>
                      <a:ext uri="{FF2B5EF4-FFF2-40B4-BE49-F238E27FC236}">
                        <a16:creationId xmlns:a16="http://schemas.microsoft.com/office/drawing/2014/main" id="{EC4214D4-262F-B4FC-009C-14267C2DD5A5}"/>
                      </a:ext>
                    </a:extLst>
                  </p:cNvPr>
                  <p:cNvCxnSpPr/>
                  <p:nvPr/>
                </p:nvCxnSpPr>
                <p:spPr>
                  <a:xfrm rot="8099985">
                    <a:off x="6380509" y="4396827"/>
                    <a:ext cx="0" cy="2208477"/>
                  </a:xfrm>
                  <a:prstGeom prst="straightConnector1">
                    <a:avLst/>
                  </a:prstGeom>
                  <a:noFill/>
                  <a:ln w="12701" cap="flat">
                    <a:solidFill>
                      <a:srgbClr val="FFFFFF"/>
                    </a:solidFill>
                    <a:prstDash val="solid"/>
                    <a:miter/>
                  </a:ln>
                </p:spPr>
              </p:cxnSp>
              <p:cxnSp>
                <p:nvCxnSpPr>
                  <p:cNvPr id="93" name="Straight Connector 120" hidden="1">
                    <a:extLst>
                      <a:ext uri="{FF2B5EF4-FFF2-40B4-BE49-F238E27FC236}">
                        <a16:creationId xmlns:a16="http://schemas.microsoft.com/office/drawing/2014/main" id="{8DA13634-048B-77B5-03CC-498D2950B6F1}"/>
                      </a:ext>
                    </a:extLst>
                  </p:cNvPr>
                  <p:cNvCxnSpPr/>
                  <p:nvPr/>
                </p:nvCxnSpPr>
                <p:spPr>
                  <a:xfrm rot="18900010">
                    <a:off x="5277587" y="5279617"/>
                    <a:ext cx="1760933" cy="0"/>
                  </a:xfrm>
                  <a:prstGeom prst="straightConnector1">
                    <a:avLst/>
                  </a:prstGeom>
                  <a:noFill/>
                  <a:ln w="12701" cap="flat">
                    <a:solidFill>
                      <a:srgbClr val="FFFFFF"/>
                    </a:solidFill>
                    <a:prstDash val="solid"/>
                    <a:miter/>
                  </a:ln>
                </p:spPr>
              </p:cxnSp>
              <p:sp>
                <p:nvSpPr>
                  <p:cNvPr id="94" name="Rectangle 30" hidden="1">
                    <a:extLst>
                      <a:ext uri="{FF2B5EF4-FFF2-40B4-BE49-F238E27FC236}">
                        <a16:creationId xmlns:a16="http://schemas.microsoft.com/office/drawing/2014/main" id="{6A0A6100-C35D-FF7D-3E38-57E09DAFA3B1}"/>
                      </a:ext>
                    </a:extLst>
                  </p:cNvPr>
                  <p:cNvSpPr/>
                  <p:nvPr/>
                </p:nvSpPr>
                <p:spPr>
                  <a:xfrm rot="16199987" flipH="1">
                    <a:off x="6158558" y="5279114"/>
                    <a:ext cx="987917" cy="987917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1302493"/>
                      <a:gd name="f7" fmla="+- 0 0 -90"/>
                      <a:gd name="f8" fmla="*/ f3 1 1302493"/>
                      <a:gd name="f9" fmla="*/ f4 1 1302493"/>
                      <a:gd name="f10" fmla="val f5"/>
                      <a:gd name="f11" fmla="val f6"/>
                      <a:gd name="f12" fmla="*/ f7 f0 1"/>
                      <a:gd name="f13" fmla="+- f11 0 f10"/>
                      <a:gd name="f14" fmla="*/ f12 1 f2"/>
                      <a:gd name="f15" fmla="*/ f13 1 1302493"/>
                      <a:gd name="f16" fmla="*/ 0 f13 1"/>
                      <a:gd name="f17" fmla="*/ 1302493 f13 1"/>
                      <a:gd name="f18" fmla="+- f14 0 f1"/>
                      <a:gd name="f19" fmla="*/ f16 1 1302493"/>
                      <a:gd name="f20" fmla="*/ f17 1 1302493"/>
                      <a:gd name="f21" fmla="*/ f10 1 f15"/>
                      <a:gd name="f22" fmla="*/ f11 1 f15"/>
                      <a:gd name="f23" fmla="*/ f19 1 f15"/>
                      <a:gd name="f24" fmla="*/ f20 1 f15"/>
                      <a:gd name="f25" fmla="*/ f21 f8 1"/>
                      <a:gd name="f26" fmla="*/ f22 f8 1"/>
                      <a:gd name="f27" fmla="*/ f22 f9 1"/>
                      <a:gd name="f28" fmla="*/ f21 f9 1"/>
                      <a:gd name="f29" fmla="*/ f23 f8 1"/>
                      <a:gd name="f30" fmla="*/ f24 f9 1"/>
                      <a:gd name="f31" fmla="*/ f23 f9 1"/>
                      <a:gd name="f32" fmla="*/ f24 f8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18">
                        <a:pos x="f29" y="f30"/>
                      </a:cxn>
                      <a:cxn ang="f18">
                        <a:pos x="f29" y="f31"/>
                      </a:cxn>
                      <a:cxn ang="f18">
                        <a:pos x="f32" y="f31"/>
                      </a:cxn>
                    </a:cxnLst>
                    <a:rect l="f25" t="f28" r="f26" b="f27"/>
                    <a:pathLst>
                      <a:path w="1302493" h="1302493">
                        <a:moveTo>
                          <a:pt x="f5" y="f6"/>
                        </a:moveTo>
                        <a:lnTo>
                          <a:pt x="f5" y="f5"/>
                        </a:lnTo>
                        <a:lnTo>
                          <a:pt x="f6" y="f5"/>
                        </a:lnTo>
                      </a:path>
                    </a:pathLst>
                  </a:custGeom>
                  <a:noFill/>
                  <a:ln w="12701" cap="flat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ctr" anchorCtr="1" compatLnSpc="1">
                    <a:noAutofit/>
                  </a:bodyPr>
                  <a:lstStyle/>
                  <a:p>
                    <a:pPr marL="0" marR="0" lvl="0" indent="0" algn="ctr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FFFFFF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95" name="Rectangle 30" hidden="1">
                    <a:extLst>
                      <a:ext uri="{FF2B5EF4-FFF2-40B4-BE49-F238E27FC236}">
                        <a16:creationId xmlns:a16="http://schemas.microsoft.com/office/drawing/2014/main" id="{3BBF552B-62B4-38CD-6B3B-121CE10BB9B9}"/>
                      </a:ext>
                    </a:extLst>
                  </p:cNvPr>
                  <p:cNvSpPr/>
                  <p:nvPr/>
                </p:nvSpPr>
                <p:spPr>
                  <a:xfrm rot="16199987" flipH="1">
                    <a:off x="6592824" y="5713381"/>
                    <a:ext cx="606320" cy="60632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1302493"/>
                      <a:gd name="f7" fmla="+- 0 0 -90"/>
                      <a:gd name="f8" fmla="*/ f3 1 1302493"/>
                      <a:gd name="f9" fmla="*/ f4 1 1302493"/>
                      <a:gd name="f10" fmla="val f5"/>
                      <a:gd name="f11" fmla="val f6"/>
                      <a:gd name="f12" fmla="*/ f7 f0 1"/>
                      <a:gd name="f13" fmla="+- f11 0 f10"/>
                      <a:gd name="f14" fmla="*/ f12 1 f2"/>
                      <a:gd name="f15" fmla="*/ f13 1 1302493"/>
                      <a:gd name="f16" fmla="*/ 0 f13 1"/>
                      <a:gd name="f17" fmla="*/ 1302493 f13 1"/>
                      <a:gd name="f18" fmla="+- f14 0 f1"/>
                      <a:gd name="f19" fmla="*/ f16 1 1302493"/>
                      <a:gd name="f20" fmla="*/ f17 1 1302493"/>
                      <a:gd name="f21" fmla="*/ f10 1 f15"/>
                      <a:gd name="f22" fmla="*/ f11 1 f15"/>
                      <a:gd name="f23" fmla="*/ f19 1 f15"/>
                      <a:gd name="f24" fmla="*/ f20 1 f15"/>
                      <a:gd name="f25" fmla="*/ f21 f8 1"/>
                      <a:gd name="f26" fmla="*/ f22 f8 1"/>
                      <a:gd name="f27" fmla="*/ f22 f9 1"/>
                      <a:gd name="f28" fmla="*/ f21 f9 1"/>
                      <a:gd name="f29" fmla="*/ f23 f8 1"/>
                      <a:gd name="f30" fmla="*/ f24 f9 1"/>
                      <a:gd name="f31" fmla="*/ f23 f9 1"/>
                      <a:gd name="f32" fmla="*/ f24 f8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18">
                        <a:pos x="f29" y="f30"/>
                      </a:cxn>
                      <a:cxn ang="f18">
                        <a:pos x="f29" y="f31"/>
                      </a:cxn>
                      <a:cxn ang="f18">
                        <a:pos x="f32" y="f31"/>
                      </a:cxn>
                    </a:cxnLst>
                    <a:rect l="f25" t="f28" r="f26" b="f27"/>
                    <a:pathLst>
                      <a:path w="1302493" h="1302493">
                        <a:moveTo>
                          <a:pt x="f5" y="f6"/>
                        </a:moveTo>
                        <a:lnTo>
                          <a:pt x="f5" y="f5"/>
                        </a:lnTo>
                        <a:lnTo>
                          <a:pt x="f6" y="f5"/>
                        </a:lnTo>
                      </a:path>
                    </a:pathLst>
                  </a:custGeom>
                  <a:noFill/>
                  <a:ln w="12701" cap="flat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ctr" anchorCtr="1" compatLnSpc="1">
                    <a:noAutofit/>
                  </a:bodyPr>
                  <a:lstStyle/>
                  <a:p>
                    <a:pPr marL="0" marR="0" lvl="0" indent="0" algn="ctr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FFFFFF"/>
                      </a:solidFill>
                      <a:uFillTx/>
                      <a:latin typeface="Avenir Next LT Pro"/>
                    </a:endParaRPr>
                  </a:p>
                </p:txBody>
              </p:sp>
            </p:grpSp>
            <p:grpSp>
              <p:nvGrpSpPr>
                <p:cNvPr id="96" name="Group 116">
                  <a:extLst>
                    <a:ext uri="{FF2B5EF4-FFF2-40B4-BE49-F238E27FC236}">
                      <a16:creationId xmlns:a16="http://schemas.microsoft.com/office/drawing/2014/main" id="{C521A13B-D35A-98C8-666B-C4D29AEC4FDC}"/>
                    </a:ext>
                  </a:extLst>
                </p:cNvPr>
                <p:cNvGrpSpPr/>
                <p:nvPr/>
              </p:nvGrpSpPr>
              <p:grpSpPr>
                <a:xfrm>
                  <a:off x="5763085" y="4435939"/>
                  <a:ext cx="1527751" cy="2423168"/>
                  <a:chOff x="5763085" y="4435939"/>
                  <a:chExt cx="1527751" cy="2423168"/>
                </a:xfrm>
              </p:grpSpPr>
              <p:sp>
                <p:nvSpPr>
                  <p:cNvPr id="97" name="Freeform: Shape 117" hidden="1">
                    <a:extLst>
                      <a:ext uri="{FF2B5EF4-FFF2-40B4-BE49-F238E27FC236}">
                        <a16:creationId xmlns:a16="http://schemas.microsoft.com/office/drawing/2014/main" id="{A89C3DC4-F7E2-65D8-DC94-7D0C6BC9057B}"/>
                      </a:ext>
                    </a:extLst>
                  </p:cNvPr>
                  <p:cNvSpPr/>
                  <p:nvPr/>
                </p:nvSpPr>
                <p:spPr>
                  <a:xfrm rot="8100003" flipH="1">
                    <a:off x="5763085" y="5064131"/>
                    <a:ext cx="892801" cy="1794976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892801"/>
                      <a:gd name="f7" fmla="val 1794975"/>
                      <a:gd name="f8" fmla="val 1434622"/>
                      <a:gd name="f9" fmla="val 845919"/>
                      <a:gd name="f10" fmla="val 1533379"/>
                      <a:gd name="f11" fmla="val 735106"/>
                      <a:gd name="f12" fmla="val 1711682"/>
                      <a:gd name="f13" fmla="val 584368"/>
                      <a:gd name="f14" fmla="val 1792418"/>
                      <a:gd name="f15" fmla="val 440820"/>
                      <a:gd name="f16" fmla="val 1794916"/>
                      <a:gd name="f17" fmla="val 420314"/>
                      <a:gd name="f18" fmla="val 1795273"/>
                      <a:gd name="f19" fmla="val 399954"/>
                      <a:gd name="f20" fmla="val 1794033"/>
                      <a:gd name="f21" fmla="val 379878"/>
                      <a:gd name="f22" fmla="val 1791253"/>
                      <a:gd name="f23" fmla="val -41718"/>
                      <a:gd name="f24" fmla="val 1732871"/>
                      <a:gd name="f25" fmla="val -338017"/>
                      <a:gd name="f26" fmla="val 995203"/>
                      <a:gd name="f27" fmla="val 763083"/>
                      <a:gd name="f28" fmla="val 100140"/>
                      <a:gd name="f29" fmla="+- 0 0 -90"/>
                      <a:gd name="f30" fmla="*/ f3 1 892801"/>
                      <a:gd name="f31" fmla="*/ f4 1 1794975"/>
                      <a:gd name="f32" fmla="val f5"/>
                      <a:gd name="f33" fmla="val f6"/>
                      <a:gd name="f34" fmla="val f7"/>
                      <a:gd name="f35" fmla="*/ f29 f0 1"/>
                      <a:gd name="f36" fmla="+- f34 0 f32"/>
                      <a:gd name="f37" fmla="+- f33 0 f32"/>
                      <a:gd name="f38" fmla="*/ f35 1 f2"/>
                      <a:gd name="f39" fmla="*/ f37 1 892801"/>
                      <a:gd name="f40" fmla="*/ f36 1 1794975"/>
                      <a:gd name="f41" fmla="*/ 892801 f37 1"/>
                      <a:gd name="f42" fmla="*/ 0 f36 1"/>
                      <a:gd name="f43" fmla="*/ 1434622 f36 1"/>
                      <a:gd name="f44" fmla="*/ 845919 f37 1"/>
                      <a:gd name="f45" fmla="*/ 1533379 f36 1"/>
                      <a:gd name="f46" fmla="*/ 440820 f37 1"/>
                      <a:gd name="f47" fmla="*/ 1794916 f36 1"/>
                      <a:gd name="f48" fmla="*/ 379878 f37 1"/>
                      <a:gd name="f49" fmla="*/ 1791253 f36 1"/>
                      <a:gd name="f50" fmla="*/ 763083 f37 1"/>
                      <a:gd name="f51" fmla="*/ 100140 f36 1"/>
                      <a:gd name="f52" fmla="+- f38 0 f1"/>
                      <a:gd name="f53" fmla="*/ f41 1 892801"/>
                      <a:gd name="f54" fmla="*/ f42 1 1794975"/>
                      <a:gd name="f55" fmla="*/ f43 1 1794975"/>
                      <a:gd name="f56" fmla="*/ f44 1 892801"/>
                      <a:gd name="f57" fmla="*/ f45 1 1794975"/>
                      <a:gd name="f58" fmla="*/ f46 1 892801"/>
                      <a:gd name="f59" fmla="*/ f47 1 1794975"/>
                      <a:gd name="f60" fmla="*/ f48 1 892801"/>
                      <a:gd name="f61" fmla="*/ f49 1 1794975"/>
                      <a:gd name="f62" fmla="*/ f50 1 892801"/>
                      <a:gd name="f63" fmla="*/ f51 1 1794975"/>
                      <a:gd name="f64" fmla="*/ f32 1 f39"/>
                      <a:gd name="f65" fmla="*/ f33 1 f39"/>
                      <a:gd name="f66" fmla="*/ f32 1 f40"/>
                      <a:gd name="f67" fmla="*/ f34 1 f40"/>
                      <a:gd name="f68" fmla="*/ f53 1 f39"/>
                      <a:gd name="f69" fmla="*/ f54 1 f40"/>
                      <a:gd name="f70" fmla="*/ f55 1 f40"/>
                      <a:gd name="f71" fmla="*/ f56 1 f39"/>
                      <a:gd name="f72" fmla="*/ f57 1 f40"/>
                      <a:gd name="f73" fmla="*/ f58 1 f39"/>
                      <a:gd name="f74" fmla="*/ f59 1 f40"/>
                      <a:gd name="f75" fmla="*/ f60 1 f39"/>
                      <a:gd name="f76" fmla="*/ f61 1 f40"/>
                      <a:gd name="f77" fmla="*/ f62 1 f39"/>
                      <a:gd name="f78" fmla="*/ f63 1 f40"/>
                      <a:gd name="f79" fmla="*/ f64 f30 1"/>
                      <a:gd name="f80" fmla="*/ f65 f30 1"/>
                      <a:gd name="f81" fmla="*/ f67 f31 1"/>
                      <a:gd name="f82" fmla="*/ f66 f31 1"/>
                      <a:gd name="f83" fmla="*/ f68 f30 1"/>
                      <a:gd name="f84" fmla="*/ f69 f31 1"/>
                      <a:gd name="f85" fmla="*/ f70 f31 1"/>
                      <a:gd name="f86" fmla="*/ f71 f30 1"/>
                      <a:gd name="f87" fmla="*/ f72 f31 1"/>
                      <a:gd name="f88" fmla="*/ f73 f30 1"/>
                      <a:gd name="f89" fmla="*/ f74 f31 1"/>
                      <a:gd name="f90" fmla="*/ f75 f30 1"/>
                      <a:gd name="f91" fmla="*/ f76 f31 1"/>
                      <a:gd name="f92" fmla="*/ f77 f30 1"/>
                      <a:gd name="f93" fmla="*/ f78 f31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52">
                        <a:pos x="f83" y="f84"/>
                      </a:cxn>
                      <a:cxn ang="f52">
                        <a:pos x="f83" y="f85"/>
                      </a:cxn>
                      <a:cxn ang="f52">
                        <a:pos x="f86" y="f87"/>
                      </a:cxn>
                      <a:cxn ang="f52">
                        <a:pos x="f88" y="f89"/>
                      </a:cxn>
                      <a:cxn ang="f52">
                        <a:pos x="f90" y="f91"/>
                      </a:cxn>
                      <a:cxn ang="f52">
                        <a:pos x="f92" y="f93"/>
                      </a:cxn>
                      <a:cxn ang="f52">
                        <a:pos x="f83" y="f84"/>
                      </a:cxn>
                    </a:cxnLst>
                    <a:rect l="f79" t="f82" r="f80" b="f81"/>
                    <a:pathLst>
                      <a:path w="892801" h="1794975">
                        <a:moveTo>
                          <a:pt x="f6" y="f5"/>
                        </a:moveTo>
                        <a:lnTo>
                          <a:pt x="f6" y="f8"/>
                        </a:lnTo>
                        <a:lnTo>
                          <a:pt x="f9" y="f10"/>
                        </a:lnTo>
                        <a:cubicBezTo>
                          <a:pt x="f11" y="f12"/>
                          <a:pt x="f13" y="f14"/>
                          <a:pt x="f15" y="f16"/>
                        </a:cubicBezTo>
                        <a:cubicBezTo>
                          <a:pt x="f17" y="f18"/>
                          <a:pt x="f19" y="f20"/>
                          <a:pt x="f21" y="f22"/>
                        </a:cubicBezTo>
                        <a:cubicBezTo>
                          <a:pt x="f23" y="f24"/>
                          <a:pt x="f25" y="f26"/>
                          <a:pt x="f27" y="f28"/>
                        </a:cubicBezTo>
                        <a:lnTo>
                          <a:pt x="f6" y="f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/>
                  </a:gradFill>
                  <a:ln cap="flat">
                    <a:noFill/>
                    <a:prstDash val="solid"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98" name="Freeform: Shape 118" hidden="1">
                    <a:extLst>
                      <a:ext uri="{FF2B5EF4-FFF2-40B4-BE49-F238E27FC236}">
                        <a16:creationId xmlns:a16="http://schemas.microsoft.com/office/drawing/2014/main" id="{F1649998-9913-CAE7-CDCF-0612466E3417}"/>
                      </a:ext>
                    </a:extLst>
                  </p:cNvPr>
                  <p:cNvSpPr/>
                  <p:nvPr/>
                </p:nvSpPr>
                <p:spPr>
                  <a:xfrm rot="8100003" flipH="1">
                    <a:off x="6397651" y="4435939"/>
                    <a:ext cx="893185" cy="1795122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893183"/>
                      <a:gd name="f7" fmla="val 1795123"/>
                      <a:gd name="f8" fmla="val 191"/>
                      <a:gd name="f9" fmla="val 130101"/>
                      <a:gd name="f10" fmla="val 100288"/>
                      <a:gd name="f11" fmla="val 1231201"/>
                      <a:gd name="f12" fmla="val 995351"/>
                      <a:gd name="f13" fmla="val 934902"/>
                      <a:gd name="f14" fmla="val 1733019"/>
                      <a:gd name="f15" fmla="val 513306"/>
                      <a:gd name="f16" fmla="val 1791401"/>
                      <a:gd name="f17" fmla="val 352699"/>
                      <a:gd name="f18" fmla="val 1813642"/>
                      <a:gd name="f19" fmla="val 173909"/>
                      <a:gd name="f20" fmla="val 1737302"/>
                      <a:gd name="f21" fmla="val 47265"/>
                      <a:gd name="f22" fmla="val 1533527"/>
                      <a:gd name="f23" fmla="val 192"/>
                      <a:gd name="f24" fmla="val 1434367"/>
                      <a:gd name="f25" fmla="val 1438981"/>
                      <a:gd name="f26" fmla="val 1439386"/>
                      <a:gd name="f27" fmla="val 4764"/>
                      <a:gd name="f28" fmla="val 4616"/>
                      <a:gd name="f29" fmla="+- 0 0 -90"/>
                      <a:gd name="f30" fmla="*/ f3 1 893183"/>
                      <a:gd name="f31" fmla="*/ f4 1 1795123"/>
                      <a:gd name="f32" fmla="val f5"/>
                      <a:gd name="f33" fmla="val f6"/>
                      <a:gd name="f34" fmla="val f7"/>
                      <a:gd name="f35" fmla="*/ f29 f0 1"/>
                      <a:gd name="f36" fmla="+- f34 0 f32"/>
                      <a:gd name="f37" fmla="+- f33 0 f32"/>
                      <a:gd name="f38" fmla="*/ f35 1 f2"/>
                      <a:gd name="f39" fmla="*/ f37 1 893183"/>
                      <a:gd name="f40" fmla="*/ f36 1 1795123"/>
                      <a:gd name="f41" fmla="*/ 191 f37 1"/>
                      <a:gd name="f42" fmla="*/ 0 f36 1"/>
                      <a:gd name="f43" fmla="*/ 130101 f37 1"/>
                      <a:gd name="f44" fmla="*/ 100288 f36 1"/>
                      <a:gd name="f45" fmla="*/ 513306 f37 1"/>
                      <a:gd name="f46" fmla="*/ 1791401 f36 1"/>
                      <a:gd name="f47" fmla="*/ 47265 f37 1"/>
                      <a:gd name="f48" fmla="*/ 1533527 f36 1"/>
                      <a:gd name="f49" fmla="*/ 192 f37 1"/>
                      <a:gd name="f50" fmla="*/ 1434367 f36 1"/>
                      <a:gd name="f51" fmla="*/ 1438981 f36 1"/>
                      <a:gd name="f52" fmla="*/ 0 f37 1"/>
                      <a:gd name="f53" fmla="*/ 1439386 f36 1"/>
                      <a:gd name="f54" fmla="*/ 4764 f36 1"/>
                      <a:gd name="f55" fmla="*/ 4616 f36 1"/>
                      <a:gd name="f56" fmla="+- f38 0 f1"/>
                      <a:gd name="f57" fmla="*/ f41 1 893183"/>
                      <a:gd name="f58" fmla="*/ f42 1 1795123"/>
                      <a:gd name="f59" fmla="*/ f43 1 893183"/>
                      <a:gd name="f60" fmla="*/ f44 1 1795123"/>
                      <a:gd name="f61" fmla="*/ f45 1 893183"/>
                      <a:gd name="f62" fmla="*/ f46 1 1795123"/>
                      <a:gd name="f63" fmla="*/ f47 1 893183"/>
                      <a:gd name="f64" fmla="*/ f48 1 1795123"/>
                      <a:gd name="f65" fmla="*/ f49 1 893183"/>
                      <a:gd name="f66" fmla="*/ f50 1 1795123"/>
                      <a:gd name="f67" fmla="*/ f51 1 1795123"/>
                      <a:gd name="f68" fmla="*/ f52 1 893183"/>
                      <a:gd name="f69" fmla="*/ f53 1 1795123"/>
                      <a:gd name="f70" fmla="*/ f54 1 1795123"/>
                      <a:gd name="f71" fmla="*/ f55 1 1795123"/>
                      <a:gd name="f72" fmla="*/ f32 1 f39"/>
                      <a:gd name="f73" fmla="*/ f33 1 f39"/>
                      <a:gd name="f74" fmla="*/ f32 1 f40"/>
                      <a:gd name="f75" fmla="*/ f34 1 f40"/>
                      <a:gd name="f76" fmla="*/ f57 1 f39"/>
                      <a:gd name="f77" fmla="*/ f58 1 f40"/>
                      <a:gd name="f78" fmla="*/ f59 1 f39"/>
                      <a:gd name="f79" fmla="*/ f60 1 f40"/>
                      <a:gd name="f80" fmla="*/ f61 1 f39"/>
                      <a:gd name="f81" fmla="*/ f62 1 f40"/>
                      <a:gd name="f82" fmla="*/ f63 1 f39"/>
                      <a:gd name="f83" fmla="*/ f64 1 f40"/>
                      <a:gd name="f84" fmla="*/ f65 1 f39"/>
                      <a:gd name="f85" fmla="*/ f66 1 f40"/>
                      <a:gd name="f86" fmla="*/ f67 1 f40"/>
                      <a:gd name="f87" fmla="*/ f68 1 f39"/>
                      <a:gd name="f88" fmla="*/ f69 1 f40"/>
                      <a:gd name="f89" fmla="*/ f70 1 f40"/>
                      <a:gd name="f90" fmla="*/ f71 1 f40"/>
                      <a:gd name="f91" fmla="*/ f72 f30 1"/>
                      <a:gd name="f92" fmla="*/ f73 f30 1"/>
                      <a:gd name="f93" fmla="*/ f75 f31 1"/>
                      <a:gd name="f94" fmla="*/ f74 f31 1"/>
                      <a:gd name="f95" fmla="*/ f76 f30 1"/>
                      <a:gd name="f96" fmla="*/ f77 f31 1"/>
                      <a:gd name="f97" fmla="*/ f78 f30 1"/>
                      <a:gd name="f98" fmla="*/ f79 f31 1"/>
                      <a:gd name="f99" fmla="*/ f80 f30 1"/>
                      <a:gd name="f100" fmla="*/ f81 f31 1"/>
                      <a:gd name="f101" fmla="*/ f82 f30 1"/>
                      <a:gd name="f102" fmla="*/ f83 f31 1"/>
                      <a:gd name="f103" fmla="*/ f84 f30 1"/>
                      <a:gd name="f104" fmla="*/ f85 f31 1"/>
                      <a:gd name="f105" fmla="*/ f86 f31 1"/>
                      <a:gd name="f106" fmla="*/ f87 f30 1"/>
                      <a:gd name="f107" fmla="*/ f88 f31 1"/>
                      <a:gd name="f108" fmla="*/ f89 f31 1"/>
                      <a:gd name="f109" fmla="*/ f90 f31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56">
                        <a:pos x="f95" y="f96"/>
                      </a:cxn>
                      <a:cxn ang="f56">
                        <a:pos x="f97" y="f98"/>
                      </a:cxn>
                      <a:cxn ang="f56">
                        <a:pos x="f99" y="f100"/>
                      </a:cxn>
                      <a:cxn ang="f56">
                        <a:pos x="f101" y="f102"/>
                      </a:cxn>
                      <a:cxn ang="f56">
                        <a:pos x="f103" y="f104"/>
                      </a:cxn>
                      <a:cxn ang="f56">
                        <a:pos x="f103" y="f105"/>
                      </a:cxn>
                      <a:cxn ang="f56">
                        <a:pos x="f106" y="f107"/>
                      </a:cxn>
                      <a:cxn ang="f56">
                        <a:pos x="f106" y="f108"/>
                      </a:cxn>
                      <a:cxn ang="f56">
                        <a:pos x="f95" y="f109"/>
                      </a:cxn>
                      <a:cxn ang="f56">
                        <a:pos x="f95" y="f96"/>
                      </a:cxn>
                    </a:cxnLst>
                    <a:rect l="f91" t="f94" r="f92" b="f93"/>
                    <a:pathLst>
                      <a:path w="893183" h="1795123">
                        <a:moveTo>
                          <a:pt x="f8" y="f5"/>
                        </a:moveTo>
                        <a:lnTo>
                          <a:pt x="f9" y="f10"/>
                        </a:lnTo>
                        <a:cubicBezTo>
                          <a:pt x="f11" y="f12"/>
                          <a:pt x="f13" y="f14"/>
                          <a:pt x="f15" y="f16"/>
                        </a:cubicBezTo>
                        <a:cubicBezTo>
                          <a:pt x="f17" y="f18"/>
                          <a:pt x="f19" y="f20"/>
                          <a:pt x="f21" y="f22"/>
                        </a:cubicBezTo>
                        <a:lnTo>
                          <a:pt x="f23" y="f24"/>
                        </a:lnTo>
                        <a:lnTo>
                          <a:pt x="f23" y="f25"/>
                        </a:lnTo>
                        <a:lnTo>
                          <a:pt x="f5" y="f26"/>
                        </a:lnTo>
                        <a:lnTo>
                          <a:pt x="f5" y="f27"/>
                        </a:lnTo>
                        <a:lnTo>
                          <a:pt x="f8" y="f28"/>
                        </a:lnTo>
                        <a:lnTo>
                          <a:pt x="f8" y="f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/>
                  </a:gradFill>
                  <a:ln cap="flat">
                    <a:noFill/>
                    <a:prstDash val="solid"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</p:grp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1EFC4491-CC51-2D8E-0C99-F2700B70B35C}"/>
                  </a:ext>
                </a:extLst>
              </p:cNvPr>
              <p:cNvGrpSpPr/>
              <p:nvPr/>
            </p:nvGrpSpPr>
            <p:grpSpPr>
              <a:xfrm>
                <a:off x="5333667" y="3687620"/>
                <a:ext cx="1862139" cy="633414"/>
                <a:chOff x="5333667" y="3687620"/>
                <a:chExt cx="1862139" cy="633414"/>
              </a:xfrm>
            </p:grpSpPr>
            <p:grpSp>
              <p:nvGrpSpPr>
                <p:cNvPr id="100" name="Group 111">
                  <a:extLst>
                    <a:ext uri="{FF2B5EF4-FFF2-40B4-BE49-F238E27FC236}">
                      <a16:creationId xmlns:a16="http://schemas.microsoft.com/office/drawing/2014/main" id="{6DD8D157-FF1C-457F-2849-19B0CD1F7043}"/>
                    </a:ext>
                  </a:extLst>
                </p:cNvPr>
                <p:cNvGrpSpPr/>
                <p:nvPr/>
              </p:nvGrpSpPr>
              <p:grpSpPr>
                <a:xfrm>
                  <a:off x="5776575" y="3687620"/>
                  <a:ext cx="1419221" cy="633414"/>
                  <a:chOff x="5776575" y="3687620"/>
                  <a:chExt cx="1419221" cy="633414"/>
                </a:xfrm>
              </p:grpSpPr>
              <p:sp>
                <p:nvSpPr>
                  <p:cNvPr id="101" name="Freeform 68" hidden="1">
                    <a:extLst>
                      <a:ext uri="{FF2B5EF4-FFF2-40B4-BE49-F238E27FC236}">
                        <a16:creationId xmlns:a16="http://schemas.microsoft.com/office/drawing/2014/main" id="{27E9BC66-1CD7-D4BA-C597-8DC10858CA11}"/>
                      </a:ext>
                    </a:extLst>
                  </p:cNvPr>
                  <p:cNvSpPr/>
                  <p:nvPr/>
                </p:nvSpPr>
                <p:spPr>
                  <a:xfrm rot="5399996" flipH="1">
                    <a:off x="6326641" y="3451879"/>
                    <a:ext cx="319089" cy="1419221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67"/>
                      <a:gd name="f7" fmla="val 298"/>
                      <a:gd name="f8" fmla="val 149"/>
                      <a:gd name="f9" fmla="val 208"/>
                      <a:gd name="f10" fmla="val 26"/>
                      <a:gd name="f11" fmla="val 261"/>
                      <a:gd name="f12" fmla="val 36"/>
                      <a:gd name="f13" fmla="val 89"/>
                      <a:gd name="f14" fmla="+- 0 0 -90"/>
                      <a:gd name="f15" fmla="*/ f3 1 67"/>
                      <a:gd name="f16" fmla="*/ f4 1 298"/>
                      <a:gd name="f17" fmla="val f5"/>
                      <a:gd name="f18" fmla="val f6"/>
                      <a:gd name="f19" fmla="val f7"/>
                      <a:gd name="f20" fmla="*/ f14 f0 1"/>
                      <a:gd name="f21" fmla="+- f19 0 f17"/>
                      <a:gd name="f22" fmla="+- f18 0 f17"/>
                      <a:gd name="f23" fmla="*/ f20 1 f2"/>
                      <a:gd name="f24" fmla="*/ f22 1 67"/>
                      <a:gd name="f25" fmla="*/ f21 1 298"/>
                      <a:gd name="f26" fmla="*/ 0 f22 1"/>
                      <a:gd name="f27" fmla="*/ 149 f21 1"/>
                      <a:gd name="f28" fmla="*/ 67 f22 1"/>
                      <a:gd name="f29" fmla="*/ 298 f21 1"/>
                      <a:gd name="f30" fmla="*/ 0 f21 1"/>
                      <a:gd name="f31" fmla="+- f23 0 f1"/>
                      <a:gd name="f32" fmla="*/ f26 1 67"/>
                      <a:gd name="f33" fmla="*/ f27 1 298"/>
                      <a:gd name="f34" fmla="*/ f28 1 67"/>
                      <a:gd name="f35" fmla="*/ f29 1 298"/>
                      <a:gd name="f36" fmla="*/ f30 1 298"/>
                      <a:gd name="f37" fmla="*/ 0 1 f24"/>
                      <a:gd name="f38" fmla="*/ f18 1 f24"/>
                      <a:gd name="f39" fmla="*/ 0 1 f25"/>
                      <a:gd name="f40" fmla="*/ f19 1 f25"/>
                      <a:gd name="f41" fmla="*/ f32 1 f24"/>
                      <a:gd name="f42" fmla="*/ f33 1 f25"/>
                      <a:gd name="f43" fmla="*/ f34 1 f24"/>
                      <a:gd name="f44" fmla="*/ f35 1 f25"/>
                      <a:gd name="f45" fmla="*/ f36 1 f25"/>
                      <a:gd name="f46" fmla="*/ f37 f15 1"/>
                      <a:gd name="f47" fmla="*/ f38 f15 1"/>
                      <a:gd name="f48" fmla="*/ f40 f16 1"/>
                      <a:gd name="f49" fmla="*/ f39 f16 1"/>
                      <a:gd name="f50" fmla="*/ f41 f15 1"/>
                      <a:gd name="f51" fmla="*/ f42 f16 1"/>
                      <a:gd name="f52" fmla="*/ f43 f15 1"/>
                      <a:gd name="f53" fmla="*/ f44 f16 1"/>
                      <a:gd name="f54" fmla="*/ f45 f1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31">
                        <a:pos x="f50" y="f51"/>
                      </a:cxn>
                      <a:cxn ang="f31">
                        <a:pos x="f52" y="f53"/>
                      </a:cxn>
                      <a:cxn ang="f31">
                        <a:pos x="f52" y="f54"/>
                      </a:cxn>
                      <a:cxn ang="f31">
                        <a:pos x="f50" y="f51"/>
                      </a:cxn>
                    </a:cxnLst>
                    <a:rect l="f46" t="f49" r="f47" b="f48"/>
                    <a:pathLst>
                      <a:path w="67" h="298">
                        <a:moveTo>
                          <a:pt x="f5" y="f8"/>
                        </a:moveTo>
                        <a:cubicBezTo>
                          <a:pt x="f5" y="f9"/>
                          <a:pt x="f10" y="f11"/>
                          <a:pt x="f6" y="f7"/>
                        </a:cubicBezTo>
                        <a:cubicBezTo>
                          <a:pt x="f6" y="f5"/>
                          <a:pt x="f6" y="f5"/>
                          <a:pt x="f6" y="f5"/>
                        </a:cubicBezTo>
                        <a:cubicBezTo>
                          <a:pt x="f10" y="f12"/>
                          <a:pt x="f5" y="f13"/>
                          <a:pt x="f5" y="f8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/>
                  </a:gradFill>
                  <a:ln cap="flat">
                    <a:noFill/>
                    <a:prstDash val="solid"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102" name="Freeform 69" hidden="1">
                    <a:extLst>
                      <a:ext uri="{FF2B5EF4-FFF2-40B4-BE49-F238E27FC236}">
                        <a16:creationId xmlns:a16="http://schemas.microsoft.com/office/drawing/2014/main" id="{BBB69005-08CD-E28F-666A-E6BCF67ED356}"/>
                      </a:ext>
                    </a:extLst>
                  </p:cNvPr>
                  <p:cNvSpPr/>
                  <p:nvPr/>
                </p:nvSpPr>
                <p:spPr>
                  <a:xfrm rot="5399996" flipH="1">
                    <a:off x="6329023" y="3135172"/>
                    <a:ext cx="314325" cy="1419221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66"/>
                      <a:gd name="f7" fmla="val 298"/>
                      <a:gd name="f8" fmla="val 41"/>
                      <a:gd name="f9" fmla="val 261"/>
                      <a:gd name="f10" fmla="val 208"/>
                      <a:gd name="f11" fmla="val 149"/>
                      <a:gd name="f12" fmla="val 89"/>
                      <a:gd name="f13" fmla="val 36"/>
                      <a:gd name="f14" fmla="+- 0 0 -90"/>
                      <a:gd name="f15" fmla="*/ f3 1 66"/>
                      <a:gd name="f16" fmla="*/ f4 1 298"/>
                      <a:gd name="f17" fmla="val f5"/>
                      <a:gd name="f18" fmla="val f6"/>
                      <a:gd name="f19" fmla="val f7"/>
                      <a:gd name="f20" fmla="*/ f14 f0 1"/>
                      <a:gd name="f21" fmla="+- f19 0 f17"/>
                      <a:gd name="f22" fmla="+- f18 0 f17"/>
                      <a:gd name="f23" fmla="*/ f20 1 f2"/>
                      <a:gd name="f24" fmla="*/ f22 1 66"/>
                      <a:gd name="f25" fmla="*/ f21 1 298"/>
                      <a:gd name="f26" fmla="*/ 0 f22 1"/>
                      <a:gd name="f27" fmla="*/ 0 f21 1"/>
                      <a:gd name="f28" fmla="*/ 298 f21 1"/>
                      <a:gd name="f29" fmla="*/ 66 f22 1"/>
                      <a:gd name="f30" fmla="*/ 149 f21 1"/>
                      <a:gd name="f31" fmla="+- f23 0 f1"/>
                      <a:gd name="f32" fmla="*/ f26 1 66"/>
                      <a:gd name="f33" fmla="*/ f27 1 298"/>
                      <a:gd name="f34" fmla="*/ f28 1 298"/>
                      <a:gd name="f35" fmla="*/ f29 1 66"/>
                      <a:gd name="f36" fmla="*/ f30 1 298"/>
                      <a:gd name="f37" fmla="*/ 0 1 f24"/>
                      <a:gd name="f38" fmla="*/ f18 1 f24"/>
                      <a:gd name="f39" fmla="*/ 0 1 f25"/>
                      <a:gd name="f40" fmla="*/ f19 1 f25"/>
                      <a:gd name="f41" fmla="*/ f32 1 f24"/>
                      <a:gd name="f42" fmla="*/ f33 1 f25"/>
                      <a:gd name="f43" fmla="*/ f34 1 f25"/>
                      <a:gd name="f44" fmla="*/ f35 1 f24"/>
                      <a:gd name="f45" fmla="*/ f36 1 f25"/>
                      <a:gd name="f46" fmla="*/ f37 f15 1"/>
                      <a:gd name="f47" fmla="*/ f38 f15 1"/>
                      <a:gd name="f48" fmla="*/ f40 f16 1"/>
                      <a:gd name="f49" fmla="*/ f39 f16 1"/>
                      <a:gd name="f50" fmla="*/ f41 f15 1"/>
                      <a:gd name="f51" fmla="*/ f42 f16 1"/>
                      <a:gd name="f52" fmla="*/ f43 f16 1"/>
                      <a:gd name="f53" fmla="*/ f44 f15 1"/>
                      <a:gd name="f54" fmla="*/ f45 f1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31">
                        <a:pos x="f50" y="f51"/>
                      </a:cxn>
                      <a:cxn ang="f31">
                        <a:pos x="f50" y="f52"/>
                      </a:cxn>
                      <a:cxn ang="f31">
                        <a:pos x="f53" y="f54"/>
                      </a:cxn>
                      <a:cxn ang="f31">
                        <a:pos x="f50" y="f51"/>
                      </a:cxn>
                    </a:cxnLst>
                    <a:rect l="f46" t="f49" r="f47" b="f48"/>
                    <a:pathLst>
                      <a:path w="66" h="298">
                        <a:moveTo>
                          <a:pt x="f5" y="f5"/>
                        </a:moveTo>
                        <a:cubicBezTo>
                          <a:pt x="f5" y="f7"/>
                          <a:pt x="f5" y="f7"/>
                          <a:pt x="f5" y="f7"/>
                        </a:cubicBezTo>
                        <a:cubicBezTo>
                          <a:pt x="f8" y="f9"/>
                          <a:pt x="f6" y="f10"/>
                          <a:pt x="f6" y="f11"/>
                        </a:cubicBezTo>
                        <a:cubicBezTo>
                          <a:pt x="f6" y="f12"/>
                          <a:pt x="f8" y="f13"/>
                          <a:pt x="f5" y="f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/>
                  </a:gradFill>
                  <a:ln cap="flat">
                    <a:noFill/>
                    <a:prstDash val="solid"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</p:grpSp>
            <p:sp>
              <p:nvSpPr>
                <p:cNvPr id="103" name="Line 70" hidden="1">
                  <a:extLst>
                    <a:ext uri="{FF2B5EF4-FFF2-40B4-BE49-F238E27FC236}">
                      <a16:creationId xmlns:a16="http://schemas.microsoft.com/office/drawing/2014/main" id="{BBB834E6-85DE-761E-4F0F-F27578784771}"/>
                    </a:ext>
                  </a:extLst>
                </p:cNvPr>
                <p:cNvSpPr/>
                <p:nvPr/>
              </p:nvSpPr>
              <p:spPr>
                <a:xfrm rot="5400013" flipH="1" flipV="1">
                  <a:off x="6264737" y="3070866"/>
                  <a:ext cx="0" cy="186213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val f6"/>
                    <a:gd name="f13" fmla="*/ f7 f0 1"/>
                    <a:gd name="f14" fmla="*/ f8 f0 1"/>
                    <a:gd name="f15" fmla="?: f9 f3 1"/>
                    <a:gd name="f16" fmla="?: f10 f4 1"/>
                    <a:gd name="f17" fmla="?: f11 f5 1"/>
                    <a:gd name="f18" fmla="*/ f13 1 f2"/>
                    <a:gd name="f19" fmla="*/ f14 1 f2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8 0 f1"/>
                    <a:gd name="f25" fmla="+- f19 0 f1"/>
                    <a:gd name="f26" fmla="min f21 f20"/>
                    <a:gd name="f27" fmla="*/ f22 1 f17"/>
                    <a:gd name="f28" fmla="*/ f23 1 f17"/>
                    <a:gd name="f29" fmla="val f27"/>
                    <a:gd name="f30" fmla="val f28"/>
                    <a:gd name="f31" fmla="*/ f6 f26 1"/>
                    <a:gd name="f32" fmla="*/ f27 f26 1"/>
                    <a:gd name="f33" fmla="*/ f28 f26 1"/>
                    <a:gd name="f34" fmla="*/ f12 f26 1"/>
                    <a:gd name="f35" fmla="*/ f29 f26 1"/>
                    <a:gd name="f36" fmla="*/ f30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34" y="f34"/>
                    </a:cxn>
                    <a:cxn ang="f25">
                      <a:pos x="f35" y="f36"/>
                    </a:cxn>
                  </a:cxnLst>
                  <a:rect l="f31" t="f31" r="f32" b="f33"/>
                  <a:pathLst>
                    <a:path>
                      <a:moveTo>
                        <a:pt x="f34" y="f34"/>
                      </a:moveTo>
                      <a:lnTo>
                        <a:pt x="f35" y="f36"/>
                      </a:lnTo>
                    </a:path>
                  </a:pathLst>
                </a:custGeom>
                <a:noFill/>
                <a:ln w="12701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</p:grpSp>
          <p:grpSp>
            <p:nvGrpSpPr>
              <p:cNvPr id="104" name="Group 99">
                <a:extLst>
                  <a:ext uri="{FF2B5EF4-FFF2-40B4-BE49-F238E27FC236}">
                    <a16:creationId xmlns:a16="http://schemas.microsoft.com/office/drawing/2014/main" id="{A91635F4-922C-56D2-3A61-0E84E6774A8D}"/>
                  </a:ext>
                </a:extLst>
              </p:cNvPr>
              <p:cNvGrpSpPr/>
              <p:nvPr/>
            </p:nvGrpSpPr>
            <p:grpSpPr>
              <a:xfrm>
                <a:off x="6399612" y="537867"/>
                <a:ext cx="932404" cy="822762"/>
                <a:chOff x="6399612" y="537867"/>
                <a:chExt cx="932404" cy="822762"/>
              </a:xfrm>
            </p:grpSpPr>
            <p:sp>
              <p:nvSpPr>
                <p:cNvPr id="105" name="Freeform 68" hidden="1">
                  <a:extLst>
                    <a:ext uri="{FF2B5EF4-FFF2-40B4-BE49-F238E27FC236}">
                      <a16:creationId xmlns:a16="http://schemas.microsoft.com/office/drawing/2014/main" id="{3E7A2042-1286-CEC2-625A-349AD9DA86BF}"/>
                    </a:ext>
                  </a:extLst>
                </p:cNvPr>
                <p:cNvSpPr/>
                <p:nvPr/>
              </p:nvSpPr>
              <p:spPr>
                <a:xfrm rot="8100003" flipH="1">
                  <a:off x="6807849" y="650004"/>
                  <a:ext cx="159773" cy="710625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67"/>
                    <a:gd name="f7" fmla="val 298"/>
                    <a:gd name="f8" fmla="val 149"/>
                    <a:gd name="f9" fmla="val 208"/>
                    <a:gd name="f10" fmla="val 26"/>
                    <a:gd name="f11" fmla="val 261"/>
                    <a:gd name="f12" fmla="val 36"/>
                    <a:gd name="f13" fmla="val 89"/>
                    <a:gd name="f14" fmla="+- 0 0 -90"/>
                    <a:gd name="f15" fmla="*/ f3 1 67"/>
                    <a:gd name="f16" fmla="*/ f4 1 298"/>
                    <a:gd name="f17" fmla="val f5"/>
                    <a:gd name="f18" fmla="val f6"/>
                    <a:gd name="f19" fmla="val f7"/>
                    <a:gd name="f20" fmla="*/ f14 f0 1"/>
                    <a:gd name="f21" fmla="+- f19 0 f17"/>
                    <a:gd name="f22" fmla="+- f18 0 f17"/>
                    <a:gd name="f23" fmla="*/ f20 1 f2"/>
                    <a:gd name="f24" fmla="*/ f22 1 67"/>
                    <a:gd name="f25" fmla="*/ f21 1 298"/>
                    <a:gd name="f26" fmla="*/ 0 f22 1"/>
                    <a:gd name="f27" fmla="*/ 149 f21 1"/>
                    <a:gd name="f28" fmla="*/ 67 f22 1"/>
                    <a:gd name="f29" fmla="*/ 298 f21 1"/>
                    <a:gd name="f30" fmla="*/ 0 f21 1"/>
                    <a:gd name="f31" fmla="+- f23 0 f1"/>
                    <a:gd name="f32" fmla="*/ f26 1 67"/>
                    <a:gd name="f33" fmla="*/ f27 1 298"/>
                    <a:gd name="f34" fmla="*/ f28 1 67"/>
                    <a:gd name="f35" fmla="*/ f29 1 298"/>
                    <a:gd name="f36" fmla="*/ f30 1 298"/>
                    <a:gd name="f37" fmla="*/ 0 1 f24"/>
                    <a:gd name="f38" fmla="*/ f18 1 f24"/>
                    <a:gd name="f39" fmla="*/ 0 1 f25"/>
                    <a:gd name="f40" fmla="*/ f19 1 f25"/>
                    <a:gd name="f41" fmla="*/ f32 1 f24"/>
                    <a:gd name="f42" fmla="*/ f33 1 f25"/>
                    <a:gd name="f43" fmla="*/ f34 1 f24"/>
                    <a:gd name="f44" fmla="*/ f35 1 f25"/>
                    <a:gd name="f45" fmla="*/ f36 1 f25"/>
                    <a:gd name="f46" fmla="*/ f37 f15 1"/>
                    <a:gd name="f47" fmla="*/ f38 f15 1"/>
                    <a:gd name="f48" fmla="*/ f40 f16 1"/>
                    <a:gd name="f49" fmla="*/ f39 f16 1"/>
                    <a:gd name="f50" fmla="*/ f41 f15 1"/>
                    <a:gd name="f51" fmla="*/ f42 f16 1"/>
                    <a:gd name="f52" fmla="*/ f43 f15 1"/>
                    <a:gd name="f53" fmla="*/ f44 f16 1"/>
                    <a:gd name="f54" fmla="*/ f45 f1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1">
                      <a:pos x="f50" y="f51"/>
                    </a:cxn>
                    <a:cxn ang="f31">
                      <a:pos x="f52" y="f53"/>
                    </a:cxn>
                    <a:cxn ang="f31">
                      <a:pos x="f52" y="f54"/>
                    </a:cxn>
                    <a:cxn ang="f31">
                      <a:pos x="f50" y="f51"/>
                    </a:cxn>
                  </a:cxnLst>
                  <a:rect l="f46" t="f49" r="f47" b="f48"/>
                  <a:pathLst>
                    <a:path w="67" h="298">
                      <a:moveTo>
                        <a:pt x="f5" y="f8"/>
                      </a:moveTo>
                      <a:cubicBezTo>
                        <a:pt x="f5" y="f9"/>
                        <a:pt x="f10" y="f11"/>
                        <a:pt x="f6" y="f7"/>
                      </a:cubicBezTo>
                      <a:cubicBezTo>
                        <a:pt x="f6" y="f5"/>
                        <a:pt x="f6" y="f5"/>
                        <a:pt x="f6" y="f5"/>
                      </a:cubicBezTo>
                      <a:cubicBezTo>
                        <a:pt x="f10" y="f12"/>
                        <a:pt x="f5" y="f13"/>
                        <a:pt x="f5" y="f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106" name="Freeform 69" hidden="1">
                  <a:extLst>
                    <a:ext uri="{FF2B5EF4-FFF2-40B4-BE49-F238E27FC236}">
                      <a16:creationId xmlns:a16="http://schemas.microsoft.com/office/drawing/2014/main" id="{DDDA7956-3E53-B27A-454C-09647F58BA88}"/>
                    </a:ext>
                  </a:extLst>
                </p:cNvPr>
                <p:cNvSpPr/>
                <p:nvPr/>
              </p:nvSpPr>
              <p:spPr>
                <a:xfrm rot="8100003" flipH="1">
                  <a:off x="6921179" y="537867"/>
                  <a:ext cx="157386" cy="710625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66"/>
                    <a:gd name="f7" fmla="val 298"/>
                    <a:gd name="f8" fmla="val 41"/>
                    <a:gd name="f9" fmla="val 261"/>
                    <a:gd name="f10" fmla="val 208"/>
                    <a:gd name="f11" fmla="val 149"/>
                    <a:gd name="f12" fmla="val 89"/>
                    <a:gd name="f13" fmla="val 36"/>
                    <a:gd name="f14" fmla="+- 0 0 -90"/>
                    <a:gd name="f15" fmla="*/ f3 1 66"/>
                    <a:gd name="f16" fmla="*/ f4 1 298"/>
                    <a:gd name="f17" fmla="val f5"/>
                    <a:gd name="f18" fmla="val f6"/>
                    <a:gd name="f19" fmla="val f7"/>
                    <a:gd name="f20" fmla="*/ f14 f0 1"/>
                    <a:gd name="f21" fmla="+- f19 0 f17"/>
                    <a:gd name="f22" fmla="+- f18 0 f17"/>
                    <a:gd name="f23" fmla="*/ f20 1 f2"/>
                    <a:gd name="f24" fmla="*/ f22 1 66"/>
                    <a:gd name="f25" fmla="*/ f21 1 298"/>
                    <a:gd name="f26" fmla="*/ 0 f22 1"/>
                    <a:gd name="f27" fmla="*/ 0 f21 1"/>
                    <a:gd name="f28" fmla="*/ 298 f21 1"/>
                    <a:gd name="f29" fmla="*/ 66 f22 1"/>
                    <a:gd name="f30" fmla="*/ 149 f21 1"/>
                    <a:gd name="f31" fmla="+- f23 0 f1"/>
                    <a:gd name="f32" fmla="*/ f26 1 66"/>
                    <a:gd name="f33" fmla="*/ f27 1 298"/>
                    <a:gd name="f34" fmla="*/ f28 1 298"/>
                    <a:gd name="f35" fmla="*/ f29 1 66"/>
                    <a:gd name="f36" fmla="*/ f30 1 298"/>
                    <a:gd name="f37" fmla="*/ 0 1 f24"/>
                    <a:gd name="f38" fmla="*/ f18 1 f24"/>
                    <a:gd name="f39" fmla="*/ 0 1 f25"/>
                    <a:gd name="f40" fmla="*/ f19 1 f25"/>
                    <a:gd name="f41" fmla="*/ f32 1 f24"/>
                    <a:gd name="f42" fmla="*/ f33 1 f25"/>
                    <a:gd name="f43" fmla="*/ f34 1 f25"/>
                    <a:gd name="f44" fmla="*/ f35 1 f24"/>
                    <a:gd name="f45" fmla="*/ f36 1 f25"/>
                    <a:gd name="f46" fmla="*/ f37 f15 1"/>
                    <a:gd name="f47" fmla="*/ f38 f15 1"/>
                    <a:gd name="f48" fmla="*/ f40 f16 1"/>
                    <a:gd name="f49" fmla="*/ f39 f16 1"/>
                    <a:gd name="f50" fmla="*/ f41 f15 1"/>
                    <a:gd name="f51" fmla="*/ f42 f16 1"/>
                    <a:gd name="f52" fmla="*/ f43 f16 1"/>
                    <a:gd name="f53" fmla="*/ f44 f15 1"/>
                    <a:gd name="f54" fmla="*/ f45 f1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1">
                      <a:pos x="f50" y="f51"/>
                    </a:cxn>
                    <a:cxn ang="f31">
                      <a:pos x="f50" y="f52"/>
                    </a:cxn>
                    <a:cxn ang="f31">
                      <a:pos x="f53" y="f54"/>
                    </a:cxn>
                    <a:cxn ang="f31">
                      <a:pos x="f50" y="f51"/>
                    </a:cxn>
                  </a:cxnLst>
                  <a:rect l="f46" t="f49" r="f47" b="f48"/>
                  <a:pathLst>
                    <a:path w="66" h="298">
                      <a:moveTo>
                        <a:pt x="f5" y="f5"/>
                      </a:moveTo>
                      <a:cubicBezTo>
                        <a:pt x="f5" y="f7"/>
                        <a:pt x="f5" y="f7"/>
                        <a:pt x="f5" y="f7"/>
                      </a:cubicBezTo>
                      <a:cubicBezTo>
                        <a:pt x="f8" y="f9"/>
                        <a:pt x="f6" y="f10"/>
                        <a:pt x="f6" y="f11"/>
                      </a:cubicBezTo>
                      <a:cubicBezTo>
                        <a:pt x="f6" y="f12"/>
                        <a:pt x="f8" y="f13"/>
                        <a:pt x="f5" y="f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107" name="Line 70" hidden="1">
                  <a:extLst>
                    <a:ext uri="{FF2B5EF4-FFF2-40B4-BE49-F238E27FC236}">
                      <a16:creationId xmlns:a16="http://schemas.microsoft.com/office/drawing/2014/main" id="{B36FEB80-67D4-1467-38F4-40BC02BFCB2C}"/>
                    </a:ext>
                  </a:extLst>
                </p:cNvPr>
                <p:cNvSpPr/>
                <p:nvPr/>
              </p:nvSpPr>
              <p:spPr>
                <a:xfrm rot="8099985" flipH="1" flipV="1">
                  <a:off x="6865814" y="404212"/>
                  <a:ext cx="0" cy="932404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val f6"/>
                    <a:gd name="f13" fmla="*/ f7 f0 1"/>
                    <a:gd name="f14" fmla="*/ f8 f0 1"/>
                    <a:gd name="f15" fmla="?: f9 f3 1"/>
                    <a:gd name="f16" fmla="?: f10 f4 1"/>
                    <a:gd name="f17" fmla="?: f11 f5 1"/>
                    <a:gd name="f18" fmla="*/ f13 1 f2"/>
                    <a:gd name="f19" fmla="*/ f14 1 f2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8 0 f1"/>
                    <a:gd name="f25" fmla="+- f19 0 f1"/>
                    <a:gd name="f26" fmla="min f21 f20"/>
                    <a:gd name="f27" fmla="*/ f22 1 f17"/>
                    <a:gd name="f28" fmla="*/ f23 1 f17"/>
                    <a:gd name="f29" fmla="val f27"/>
                    <a:gd name="f30" fmla="val f28"/>
                    <a:gd name="f31" fmla="*/ f6 f26 1"/>
                    <a:gd name="f32" fmla="*/ f27 f26 1"/>
                    <a:gd name="f33" fmla="*/ f28 f26 1"/>
                    <a:gd name="f34" fmla="*/ f12 f26 1"/>
                    <a:gd name="f35" fmla="*/ f29 f26 1"/>
                    <a:gd name="f36" fmla="*/ f30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34" y="f34"/>
                    </a:cxn>
                    <a:cxn ang="f25">
                      <a:pos x="f35" y="f36"/>
                    </a:cxn>
                  </a:cxnLst>
                  <a:rect l="f31" t="f31" r="f32" b="f33"/>
                  <a:pathLst>
                    <a:path>
                      <a:moveTo>
                        <a:pt x="f34" y="f34"/>
                      </a:moveTo>
                      <a:lnTo>
                        <a:pt x="f35" y="f36"/>
                      </a:lnTo>
                    </a:path>
                  </a:pathLst>
                </a:custGeom>
                <a:noFill/>
                <a:ln w="12701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</p:grpSp>
          <p:grpSp>
            <p:nvGrpSpPr>
              <p:cNvPr id="108" name="Group 100">
                <a:extLst>
                  <a:ext uri="{FF2B5EF4-FFF2-40B4-BE49-F238E27FC236}">
                    <a16:creationId xmlns:a16="http://schemas.microsoft.com/office/drawing/2014/main" id="{E33487E4-B4DD-E8E0-D8EE-825EF6D46FE3}"/>
                  </a:ext>
                </a:extLst>
              </p:cNvPr>
              <p:cNvGrpSpPr/>
              <p:nvPr/>
            </p:nvGrpSpPr>
            <p:grpSpPr>
              <a:xfrm>
                <a:off x="2170538" y="502455"/>
                <a:ext cx="2159996" cy="2176805"/>
                <a:chOff x="2170538" y="502455"/>
                <a:chExt cx="2159996" cy="2176805"/>
              </a:xfrm>
            </p:grpSpPr>
            <p:grpSp>
              <p:nvGrpSpPr>
                <p:cNvPr id="109" name="Group 101">
                  <a:extLst>
                    <a:ext uri="{FF2B5EF4-FFF2-40B4-BE49-F238E27FC236}">
                      <a16:creationId xmlns:a16="http://schemas.microsoft.com/office/drawing/2014/main" id="{67445263-2553-5613-C775-B8B5584C1772}"/>
                    </a:ext>
                  </a:extLst>
                </p:cNvPr>
                <p:cNvGrpSpPr/>
                <p:nvPr/>
              </p:nvGrpSpPr>
              <p:grpSpPr>
                <a:xfrm>
                  <a:off x="2956811" y="502455"/>
                  <a:ext cx="777064" cy="2176805"/>
                  <a:chOff x="2956811" y="502455"/>
                  <a:chExt cx="777064" cy="2176805"/>
                </a:xfrm>
              </p:grpSpPr>
              <p:sp>
                <p:nvSpPr>
                  <p:cNvPr id="110" name="Freeform: Shape 106" hidden="1">
                    <a:extLst>
                      <a:ext uri="{FF2B5EF4-FFF2-40B4-BE49-F238E27FC236}">
                        <a16:creationId xmlns:a16="http://schemas.microsoft.com/office/drawing/2014/main" id="{91131E1C-922E-917C-2836-8949D4348AE1}"/>
                      </a:ext>
                    </a:extLst>
                  </p:cNvPr>
                  <p:cNvSpPr/>
                  <p:nvPr/>
                </p:nvSpPr>
                <p:spPr>
                  <a:xfrm rot="8100003" flipH="1">
                    <a:off x="2956811" y="825443"/>
                    <a:ext cx="437897" cy="1853817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453600"/>
                      <a:gd name="f7" fmla="val 1920288"/>
                      <a:gd name="f8" fmla="val 384059"/>
                      <a:gd name="f9" fmla="val 1914152"/>
                      <a:gd name="f10" fmla="val 196308"/>
                      <a:gd name="f11" fmla="val 1880615"/>
                      <a:gd name="f12" fmla="val 47443"/>
                      <a:gd name="f13" fmla="val 1734834"/>
                      <a:gd name="f14" fmla="val 9354"/>
                      <a:gd name="f15" fmla="val 1548700"/>
                      <a:gd name="f16" fmla="val 1455902"/>
                      <a:gd name="f17" fmla="val 146"/>
                      <a:gd name="f18" fmla="val 1451885"/>
                      <a:gd name="f19" fmla="val 145"/>
                      <a:gd name="f20" fmla="val 7358"/>
                      <a:gd name="f21" fmla="val 1253678"/>
                      <a:gd name="f22" fmla="val 42019"/>
                      <a:gd name="f23" fmla="val 780132"/>
                      <a:gd name="f24" fmla="val 195015"/>
                      <a:gd name="f25" fmla="val 355125"/>
                      <a:gd name="f26" fmla="val 424671"/>
                      <a:gd name="f27" fmla="val 36480"/>
                      <a:gd name="f28" fmla="+- 0 0 -90"/>
                      <a:gd name="f29" fmla="*/ f3 1 453600"/>
                      <a:gd name="f30" fmla="*/ f4 1 1920288"/>
                      <a:gd name="f31" fmla="val f5"/>
                      <a:gd name="f32" fmla="val f6"/>
                      <a:gd name="f33" fmla="val f7"/>
                      <a:gd name="f34" fmla="*/ f28 f0 1"/>
                      <a:gd name="f35" fmla="+- f33 0 f31"/>
                      <a:gd name="f36" fmla="+- f32 0 f31"/>
                      <a:gd name="f37" fmla="*/ f34 1 f2"/>
                      <a:gd name="f38" fmla="*/ f36 1 453600"/>
                      <a:gd name="f39" fmla="*/ f35 1 1920288"/>
                      <a:gd name="f40" fmla="*/ 453600 f36 1"/>
                      <a:gd name="f41" fmla="*/ 0 f35 1"/>
                      <a:gd name="f42" fmla="*/ 1920288 f35 1"/>
                      <a:gd name="f43" fmla="*/ 384059 f36 1"/>
                      <a:gd name="f44" fmla="*/ 1914152 f35 1"/>
                      <a:gd name="f45" fmla="*/ 9354 f36 1"/>
                      <a:gd name="f46" fmla="*/ 1548700 f35 1"/>
                      <a:gd name="f47" fmla="*/ 0 f36 1"/>
                      <a:gd name="f48" fmla="*/ 1455902 f35 1"/>
                      <a:gd name="f49" fmla="*/ 146 f36 1"/>
                      <a:gd name="f50" fmla="*/ 1451885 f35 1"/>
                      <a:gd name="f51" fmla="*/ 145 f36 1"/>
                      <a:gd name="f52" fmla="*/ 7358 f36 1"/>
                      <a:gd name="f53" fmla="*/ 1253678 f35 1"/>
                      <a:gd name="f54" fmla="*/ 424671 f36 1"/>
                      <a:gd name="f55" fmla="*/ 36480 f35 1"/>
                      <a:gd name="f56" fmla="+- f37 0 f1"/>
                      <a:gd name="f57" fmla="*/ f40 1 453600"/>
                      <a:gd name="f58" fmla="*/ f41 1 1920288"/>
                      <a:gd name="f59" fmla="*/ f42 1 1920288"/>
                      <a:gd name="f60" fmla="*/ f43 1 453600"/>
                      <a:gd name="f61" fmla="*/ f44 1 1920288"/>
                      <a:gd name="f62" fmla="*/ f45 1 453600"/>
                      <a:gd name="f63" fmla="*/ f46 1 1920288"/>
                      <a:gd name="f64" fmla="*/ f47 1 453600"/>
                      <a:gd name="f65" fmla="*/ f48 1 1920288"/>
                      <a:gd name="f66" fmla="*/ f49 1 453600"/>
                      <a:gd name="f67" fmla="*/ f50 1 1920288"/>
                      <a:gd name="f68" fmla="*/ f51 1 453600"/>
                      <a:gd name="f69" fmla="*/ f52 1 453600"/>
                      <a:gd name="f70" fmla="*/ f53 1 1920288"/>
                      <a:gd name="f71" fmla="*/ f54 1 453600"/>
                      <a:gd name="f72" fmla="*/ f55 1 1920288"/>
                      <a:gd name="f73" fmla="*/ f31 1 f38"/>
                      <a:gd name="f74" fmla="*/ f32 1 f38"/>
                      <a:gd name="f75" fmla="*/ f31 1 f39"/>
                      <a:gd name="f76" fmla="*/ f33 1 f39"/>
                      <a:gd name="f77" fmla="*/ f57 1 f38"/>
                      <a:gd name="f78" fmla="*/ f58 1 f39"/>
                      <a:gd name="f79" fmla="*/ f59 1 f39"/>
                      <a:gd name="f80" fmla="*/ f60 1 f38"/>
                      <a:gd name="f81" fmla="*/ f61 1 f39"/>
                      <a:gd name="f82" fmla="*/ f62 1 f38"/>
                      <a:gd name="f83" fmla="*/ f63 1 f39"/>
                      <a:gd name="f84" fmla="*/ f64 1 f38"/>
                      <a:gd name="f85" fmla="*/ f65 1 f39"/>
                      <a:gd name="f86" fmla="*/ f66 1 f38"/>
                      <a:gd name="f87" fmla="*/ f67 1 f39"/>
                      <a:gd name="f88" fmla="*/ f68 1 f38"/>
                      <a:gd name="f89" fmla="*/ f69 1 f38"/>
                      <a:gd name="f90" fmla="*/ f70 1 f39"/>
                      <a:gd name="f91" fmla="*/ f71 1 f38"/>
                      <a:gd name="f92" fmla="*/ f72 1 f39"/>
                      <a:gd name="f93" fmla="*/ f73 f29 1"/>
                      <a:gd name="f94" fmla="*/ f74 f29 1"/>
                      <a:gd name="f95" fmla="*/ f76 f30 1"/>
                      <a:gd name="f96" fmla="*/ f75 f30 1"/>
                      <a:gd name="f97" fmla="*/ f77 f29 1"/>
                      <a:gd name="f98" fmla="*/ f78 f30 1"/>
                      <a:gd name="f99" fmla="*/ f79 f30 1"/>
                      <a:gd name="f100" fmla="*/ f80 f29 1"/>
                      <a:gd name="f101" fmla="*/ f81 f30 1"/>
                      <a:gd name="f102" fmla="*/ f82 f29 1"/>
                      <a:gd name="f103" fmla="*/ f83 f30 1"/>
                      <a:gd name="f104" fmla="*/ f84 f29 1"/>
                      <a:gd name="f105" fmla="*/ f85 f30 1"/>
                      <a:gd name="f106" fmla="*/ f86 f29 1"/>
                      <a:gd name="f107" fmla="*/ f87 f30 1"/>
                      <a:gd name="f108" fmla="*/ f88 f29 1"/>
                      <a:gd name="f109" fmla="*/ f89 f29 1"/>
                      <a:gd name="f110" fmla="*/ f90 f30 1"/>
                      <a:gd name="f111" fmla="*/ f91 f29 1"/>
                      <a:gd name="f112" fmla="*/ f92 f30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56">
                        <a:pos x="f97" y="f98"/>
                      </a:cxn>
                      <a:cxn ang="f56">
                        <a:pos x="f97" y="f99"/>
                      </a:cxn>
                      <a:cxn ang="f56">
                        <a:pos x="f100" y="f101"/>
                      </a:cxn>
                      <a:cxn ang="f56">
                        <a:pos x="f102" y="f103"/>
                      </a:cxn>
                      <a:cxn ang="f56">
                        <a:pos x="f104" y="f105"/>
                      </a:cxn>
                      <a:cxn ang="f56">
                        <a:pos x="f106" y="f107"/>
                      </a:cxn>
                      <a:cxn ang="f56">
                        <a:pos x="f108" y="f107"/>
                      </a:cxn>
                      <a:cxn ang="f56">
                        <a:pos x="f109" y="f110"/>
                      </a:cxn>
                      <a:cxn ang="f56">
                        <a:pos x="f111" y="f112"/>
                      </a:cxn>
                      <a:cxn ang="f56">
                        <a:pos x="f97" y="f98"/>
                      </a:cxn>
                    </a:cxnLst>
                    <a:rect l="f93" t="f96" r="f94" b="f95"/>
                    <a:pathLst>
                      <a:path w="453600" h="1920288">
                        <a:moveTo>
                          <a:pt x="f6" y="f5"/>
                        </a:moveTo>
                        <a:lnTo>
                          <a:pt x="f6" y="f7"/>
                        </a:lnTo>
                        <a:lnTo>
                          <a:pt x="f8" y="f9"/>
                        </a:lnTo>
                        <a:cubicBezTo>
                          <a:pt x="f10" y="f11"/>
                          <a:pt x="f12" y="f13"/>
                          <a:pt x="f14" y="f15"/>
                        </a:cubicBezTo>
                        <a:lnTo>
                          <a:pt x="f5" y="f16"/>
                        </a:lnTo>
                        <a:lnTo>
                          <a:pt x="f17" y="f18"/>
                        </a:lnTo>
                        <a:lnTo>
                          <a:pt x="f19" y="f18"/>
                        </a:lnTo>
                        <a:lnTo>
                          <a:pt x="f20" y="f21"/>
                        </a:lnTo>
                        <a:cubicBezTo>
                          <a:pt x="f22" y="f23"/>
                          <a:pt x="f24" y="f25"/>
                          <a:pt x="f26" y="f27"/>
                        </a:cubicBezTo>
                        <a:lnTo>
                          <a:pt x="f6" y="f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/>
                  </a:gradFill>
                  <a:ln cap="flat">
                    <a:noFill/>
                    <a:prstDash val="solid"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111" name="Freeform: Shape 107" hidden="1">
                    <a:extLst>
                      <a:ext uri="{FF2B5EF4-FFF2-40B4-BE49-F238E27FC236}">
                        <a16:creationId xmlns:a16="http://schemas.microsoft.com/office/drawing/2014/main" id="{57BFD7DC-1AB6-2DDE-D7F9-F48B0C52294B}"/>
                      </a:ext>
                    </a:extLst>
                  </p:cNvPr>
                  <p:cNvSpPr/>
                  <p:nvPr/>
                </p:nvSpPr>
                <p:spPr>
                  <a:xfrm rot="8100003" flipH="1">
                    <a:off x="3268172" y="502455"/>
                    <a:ext cx="465703" cy="1872462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482400"/>
                      <a:gd name="f7" fmla="val 1939601"/>
                      <a:gd name="f8" fmla="val 14399"/>
                      <a:gd name="f9" fmla="val 689615"/>
                      <a:gd name="f10" fmla="val 14400"/>
                      <a:gd name="f11" fmla="val 14401"/>
                      <a:gd name="f12" fmla="val 57729"/>
                      <a:gd name="f13" fmla="val 54638"/>
                      <a:gd name="f14" fmla="val 287385"/>
                      <a:gd name="f15" fmla="val 373283"/>
                      <a:gd name="f16" fmla="val 440381"/>
                      <a:gd name="f17" fmla="val 798290"/>
                      <a:gd name="f18" fmla="val 475042"/>
                      <a:gd name="f19" fmla="val 1271836"/>
                      <a:gd name="f20" fmla="val 482255"/>
                      <a:gd name="f21" fmla="val 1470043"/>
                      <a:gd name="f22" fmla="val 482254"/>
                      <a:gd name="f23" fmla="val 1474060"/>
                      <a:gd name="f24" fmla="val 473046"/>
                      <a:gd name="f25" fmla="val 1566858"/>
                      <a:gd name="f26" fmla="val 429516"/>
                      <a:gd name="f27" fmla="val 1779582"/>
                      <a:gd name="f28" fmla="val 241298"/>
                      <a:gd name="f29" fmla="val 15706"/>
                      <a:gd name="f30" fmla="val 1939469"/>
                      <a:gd name="f31" fmla="val 13094"/>
                      <a:gd name="f32" fmla="val 1938446"/>
                      <a:gd name="f33" fmla="val 18158"/>
                      <a:gd name="f34" fmla="+- 0 0 -90"/>
                      <a:gd name="f35" fmla="*/ f3 1 482400"/>
                      <a:gd name="f36" fmla="*/ f4 1 1939601"/>
                      <a:gd name="f37" fmla="val f5"/>
                      <a:gd name="f38" fmla="val f6"/>
                      <a:gd name="f39" fmla="val f7"/>
                      <a:gd name="f40" fmla="*/ f34 f0 1"/>
                      <a:gd name="f41" fmla="+- f39 0 f37"/>
                      <a:gd name="f42" fmla="+- f38 0 f37"/>
                      <a:gd name="f43" fmla="*/ f40 1 f2"/>
                      <a:gd name="f44" fmla="*/ f42 1 482400"/>
                      <a:gd name="f45" fmla="*/ f41 1 1939601"/>
                      <a:gd name="f46" fmla="*/ 14399 f42 1"/>
                      <a:gd name="f47" fmla="*/ 0 f41 1"/>
                      <a:gd name="f48" fmla="*/ 689615 f41 1"/>
                      <a:gd name="f49" fmla="*/ 14400 f42 1"/>
                      <a:gd name="f50" fmla="*/ 14401 f42 1"/>
                      <a:gd name="f51" fmla="*/ 57729 f42 1"/>
                      <a:gd name="f52" fmla="*/ 54638 f41 1"/>
                      <a:gd name="f53" fmla="*/ 475042 f42 1"/>
                      <a:gd name="f54" fmla="*/ 1271836 f41 1"/>
                      <a:gd name="f55" fmla="*/ 482255 f42 1"/>
                      <a:gd name="f56" fmla="*/ 1470043 f41 1"/>
                      <a:gd name="f57" fmla="*/ 482254 f42 1"/>
                      <a:gd name="f58" fmla="*/ 482400 f42 1"/>
                      <a:gd name="f59" fmla="*/ 1474060 f41 1"/>
                      <a:gd name="f60" fmla="*/ 473046 f42 1"/>
                      <a:gd name="f61" fmla="*/ 1566858 f41 1"/>
                      <a:gd name="f62" fmla="*/ 15706 f42 1"/>
                      <a:gd name="f63" fmla="*/ 1939601 f41 1"/>
                      <a:gd name="f64" fmla="*/ 1939469 f41 1"/>
                      <a:gd name="f65" fmla="*/ 13094 f42 1"/>
                      <a:gd name="f66" fmla="*/ 0 f42 1"/>
                      <a:gd name="f67" fmla="*/ 1938446 f41 1"/>
                      <a:gd name="f68" fmla="*/ 18158 f41 1"/>
                      <a:gd name="f69" fmla="+- f43 0 f1"/>
                      <a:gd name="f70" fmla="*/ f46 1 482400"/>
                      <a:gd name="f71" fmla="*/ f47 1 1939601"/>
                      <a:gd name="f72" fmla="*/ f48 1 1939601"/>
                      <a:gd name="f73" fmla="*/ f49 1 482400"/>
                      <a:gd name="f74" fmla="*/ f50 1 482400"/>
                      <a:gd name="f75" fmla="*/ f51 1 482400"/>
                      <a:gd name="f76" fmla="*/ f52 1 1939601"/>
                      <a:gd name="f77" fmla="*/ f53 1 482400"/>
                      <a:gd name="f78" fmla="*/ f54 1 1939601"/>
                      <a:gd name="f79" fmla="*/ f55 1 482400"/>
                      <a:gd name="f80" fmla="*/ f56 1 1939601"/>
                      <a:gd name="f81" fmla="*/ f57 1 482400"/>
                      <a:gd name="f82" fmla="*/ f58 1 482400"/>
                      <a:gd name="f83" fmla="*/ f59 1 1939601"/>
                      <a:gd name="f84" fmla="*/ f60 1 482400"/>
                      <a:gd name="f85" fmla="*/ f61 1 1939601"/>
                      <a:gd name="f86" fmla="*/ f62 1 482400"/>
                      <a:gd name="f87" fmla="*/ f63 1 1939601"/>
                      <a:gd name="f88" fmla="*/ f64 1 1939601"/>
                      <a:gd name="f89" fmla="*/ f65 1 482400"/>
                      <a:gd name="f90" fmla="*/ f66 1 482400"/>
                      <a:gd name="f91" fmla="*/ f67 1 1939601"/>
                      <a:gd name="f92" fmla="*/ f68 1 1939601"/>
                      <a:gd name="f93" fmla="*/ f37 1 f44"/>
                      <a:gd name="f94" fmla="*/ f38 1 f44"/>
                      <a:gd name="f95" fmla="*/ f37 1 f45"/>
                      <a:gd name="f96" fmla="*/ f39 1 f45"/>
                      <a:gd name="f97" fmla="*/ f70 1 f44"/>
                      <a:gd name="f98" fmla="*/ f71 1 f45"/>
                      <a:gd name="f99" fmla="*/ f72 1 f45"/>
                      <a:gd name="f100" fmla="*/ f73 1 f44"/>
                      <a:gd name="f101" fmla="*/ f74 1 f44"/>
                      <a:gd name="f102" fmla="*/ f75 1 f44"/>
                      <a:gd name="f103" fmla="*/ f76 1 f45"/>
                      <a:gd name="f104" fmla="*/ f77 1 f44"/>
                      <a:gd name="f105" fmla="*/ f78 1 f45"/>
                      <a:gd name="f106" fmla="*/ f79 1 f44"/>
                      <a:gd name="f107" fmla="*/ f80 1 f45"/>
                      <a:gd name="f108" fmla="*/ f81 1 f44"/>
                      <a:gd name="f109" fmla="*/ f82 1 f44"/>
                      <a:gd name="f110" fmla="*/ f83 1 f45"/>
                      <a:gd name="f111" fmla="*/ f84 1 f44"/>
                      <a:gd name="f112" fmla="*/ f85 1 f45"/>
                      <a:gd name="f113" fmla="*/ f86 1 f44"/>
                      <a:gd name="f114" fmla="*/ f87 1 f45"/>
                      <a:gd name="f115" fmla="*/ f88 1 f45"/>
                      <a:gd name="f116" fmla="*/ f89 1 f44"/>
                      <a:gd name="f117" fmla="*/ f90 1 f44"/>
                      <a:gd name="f118" fmla="*/ f91 1 f45"/>
                      <a:gd name="f119" fmla="*/ f92 1 f45"/>
                      <a:gd name="f120" fmla="*/ f93 f35 1"/>
                      <a:gd name="f121" fmla="*/ f94 f35 1"/>
                      <a:gd name="f122" fmla="*/ f96 f36 1"/>
                      <a:gd name="f123" fmla="*/ f95 f36 1"/>
                      <a:gd name="f124" fmla="*/ f97 f35 1"/>
                      <a:gd name="f125" fmla="*/ f98 f36 1"/>
                      <a:gd name="f126" fmla="*/ f99 f36 1"/>
                      <a:gd name="f127" fmla="*/ f100 f35 1"/>
                      <a:gd name="f128" fmla="*/ f101 f35 1"/>
                      <a:gd name="f129" fmla="*/ f102 f35 1"/>
                      <a:gd name="f130" fmla="*/ f103 f36 1"/>
                      <a:gd name="f131" fmla="*/ f104 f35 1"/>
                      <a:gd name="f132" fmla="*/ f105 f36 1"/>
                      <a:gd name="f133" fmla="*/ f106 f35 1"/>
                      <a:gd name="f134" fmla="*/ f107 f36 1"/>
                      <a:gd name="f135" fmla="*/ f108 f35 1"/>
                      <a:gd name="f136" fmla="*/ f109 f35 1"/>
                      <a:gd name="f137" fmla="*/ f110 f36 1"/>
                      <a:gd name="f138" fmla="*/ f111 f35 1"/>
                      <a:gd name="f139" fmla="*/ f112 f36 1"/>
                      <a:gd name="f140" fmla="*/ f113 f35 1"/>
                      <a:gd name="f141" fmla="*/ f114 f36 1"/>
                      <a:gd name="f142" fmla="*/ f115 f36 1"/>
                      <a:gd name="f143" fmla="*/ f116 f35 1"/>
                      <a:gd name="f144" fmla="*/ f117 f35 1"/>
                      <a:gd name="f145" fmla="*/ f118 f36 1"/>
                      <a:gd name="f146" fmla="*/ f119 f36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69">
                        <a:pos x="f124" y="f125"/>
                      </a:cxn>
                      <a:cxn ang="f69">
                        <a:pos x="f124" y="f126"/>
                      </a:cxn>
                      <a:cxn ang="f69">
                        <a:pos x="f127" y="f126"/>
                      </a:cxn>
                      <a:cxn ang="f69">
                        <a:pos x="f128" y="f126"/>
                      </a:cxn>
                      <a:cxn ang="f69">
                        <a:pos x="f128" y="f125"/>
                      </a:cxn>
                      <a:cxn ang="f69">
                        <a:pos x="f129" y="f130"/>
                      </a:cxn>
                      <a:cxn ang="f69">
                        <a:pos x="f131" y="f132"/>
                      </a:cxn>
                      <a:cxn ang="f69">
                        <a:pos x="f133" y="f134"/>
                      </a:cxn>
                      <a:cxn ang="f69">
                        <a:pos x="f135" y="f134"/>
                      </a:cxn>
                      <a:cxn ang="f69">
                        <a:pos x="f136" y="f137"/>
                      </a:cxn>
                      <a:cxn ang="f69">
                        <a:pos x="f138" y="f139"/>
                      </a:cxn>
                      <a:cxn ang="f69">
                        <a:pos x="f140" y="f141"/>
                      </a:cxn>
                      <a:cxn ang="f69">
                        <a:pos x="f127" y="f142"/>
                      </a:cxn>
                      <a:cxn ang="f69">
                        <a:pos x="f143" y="f141"/>
                      </a:cxn>
                      <a:cxn ang="f69">
                        <a:pos x="f144" y="f145"/>
                      </a:cxn>
                      <a:cxn ang="f69">
                        <a:pos x="f144" y="f146"/>
                      </a:cxn>
                      <a:cxn ang="f69">
                        <a:pos x="f124" y="f125"/>
                      </a:cxn>
                    </a:cxnLst>
                    <a:rect l="f120" t="f123" r="f121" b="f122"/>
                    <a:pathLst>
                      <a:path w="482400" h="1939601">
                        <a:moveTo>
                          <a:pt x="f8" y="f5"/>
                        </a:moveTo>
                        <a:lnTo>
                          <a:pt x="f8" y="f9"/>
                        </a:lnTo>
                        <a:lnTo>
                          <a:pt x="f10" y="f9"/>
                        </a:lnTo>
                        <a:lnTo>
                          <a:pt x="f11" y="f9"/>
                        </a:lnTo>
                        <a:lnTo>
                          <a:pt x="f11" y="f5"/>
                        </a:lnTo>
                        <a:lnTo>
                          <a:pt x="f12" y="f13"/>
                        </a:lnTo>
                        <a:cubicBezTo>
                          <a:pt x="f14" y="f15"/>
                          <a:pt x="f16" y="f17"/>
                          <a:pt x="f18" y="f19"/>
                        </a:cubicBezTo>
                        <a:lnTo>
                          <a:pt x="f20" y="f21"/>
                        </a:lnTo>
                        <a:lnTo>
                          <a:pt x="f22" y="f21"/>
                        </a:lnTo>
                        <a:lnTo>
                          <a:pt x="f6" y="f23"/>
                        </a:lnTo>
                        <a:lnTo>
                          <a:pt x="f24" y="f25"/>
                        </a:lnTo>
                        <a:cubicBezTo>
                          <a:pt x="f26" y="f27"/>
                          <a:pt x="f28" y="f7"/>
                          <a:pt x="f29" y="f7"/>
                        </a:cubicBezTo>
                        <a:lnTo>
                          <a:pt x="f10" y="f30"/>
                        </a:lnTo>
                        <a:lnTo>
                          <a:pt x="f31" y="f7"/>
                        </a:lnTo>
                        <a:lnTo>
                          <a:pt x="f5" y="f32"/>
                        </a:lnTo>
                        <a:lnTo>
                          <a:pt x="f5" y="f33"/>
                        </a:lnTo>
                        <a:lnTo>
                          <a:pt x="f8" y="f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/>
                  </a:gradFill>
                  <a:ln cap="flat">
                    <a:noFill/>
                    <a:prstDash val="solid"/>
                  </a:ln>
                </p:spPr>
                <p:txBody>
                  <a:bodyPr vert="horz" wrap="square" lIns="91440" tIns="45720" rIns="91440" bIns="45720" anchor="t" anchorCtr="0" compatLnSpc="1">
                    <a:noAutofit/>
                  </a:bodyPr>
                  <a:lstStyle/>
                  <a:p>
                    <a:pPr marL="0" marR="0" lvl="0" indent="0" algn="l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venir Next LT Pro"/>
                    </a:endParaRPr>
                  </a:p>
                </p:txBody>
              </p:sp>
            </p:grpSp>
            <p:grpSp>
              <p:nvGrpSpPr>
                <p:cNvPr id="112" name="Group 102">
                  <a:extLst>
                    <a:ext uri="{FF2B5EF4-FFF2-40B4-BE49-F238E27FC236}">
                      <a16:creationId xmlns:a16="http://schemas.microsoft.com/office/drawing/2014/main" id="{F4B295B9-E70F-6CCD-51D7-AE191CE2139C}"/>
                    </a:ext>
                  </a:extLst>
                </p:cNvPr>
                <p:cNvGrpSpPr/>
                <p:nvPr/>
              </p:nvGrpSpPr>
              <p:grpSpPr>
                <a:xfrm>
                  <a:off x="2170538" y="1230316"/>
                  <a:ext cx="2159996" cy="865507"/>
                  <a:chOff x="2170538" y="1230316"/>
                  <a:chExt cx="2159996" cy="865507"/>
                </a:xfrm>
              </p:grpSpPr>
              <p:cxnSp>
                <p:nvCxnSpPr>
                  <p:cNvPr id="113" name="Straight Connector 103" hidden="1">
                    <a:extLst>
                      <a:ext uri="{FF2B5EF4-FFF2-40B4-BE49-F238E27FC236}">
                        <a16:creationId xmlns:a16="http://schemas.microsoft.com/office/drawing/2014/main" id="{624EF63C-83C5-84E0-B689-5155B2143758}"/>
                      </a:ext>
                    </a:extLst>
                  </p:cNvPr>
                  <p:cNvCxnSpPr/>
                  <p:nvPr/>
                </p:nvCxnSpPr>
                <p:spPr>
                  <a:xfrm rot="8099985">
                    <a:off x="3250536" y="419142"/>
                    <a:ext cx="0" cy="2159996"/>
                  </a:xfrm>
                  <a:prstGeom prst="straightConnector1">
                    <a:avLst/>
                  </a:prstGeom>
                  <a:noFill/>
                  <a:ln w="12701" cap="flat">
                    <a:solidFill>
                      <a:srgbClr val="FFFFFF"/>
                    </a:solidFill>
                    <a:prstDash val="solid"/>
                    <a:miter/>
                  </a:ln>
                </p:spPr>
              </p:cxnSp>
              <p:sp>
                <p:nvSpPr>
                  <p:cNvPr id="114" name="Rectangle 5" hidden="1">
                    <a:extLst>
                      <a:ext uri="{FF2B5EF4-FFF2-40B4-BE49-F238E27FC236}">
                        <a16:creationId xmlns:a16="http://schemas.microsoft.com/office/drawing/2014/main" id="{22870A95-53B1-8659-8F9E-58C5290E43A2}"/>
                      </a:ext>
                    </a:extLst>
                  </p:cNvPr>
                  <p:cNvSpPr/>
                  <p:nvPr/>
                </p:nvSpPr>
                <p:spPr>
                  <a:xfrm rot="5399996" flipH="1">
                    <a:off x="2981711" y="1230316"/>
                    <a:ext cx="597121" cy="597121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1239398"/>
                      <a:gd name="f7" fmla="+- 0 0 -90"/>
                      <a:gd name="f8" fmla="*/ f3 1 1239398"/>
                      <a:gd name="f9" fmla="*/ f4 1 1239398"/>
                      <a:gd name="f10" fmla="val f5"/>
                      <a:gd name="f11" fmla="val f6"/>
                      <a:gd name="f12" fmla="*/ f7 f0 1"/>
                      <a:gd name="f13" fmla="+- f11 0 f10"/>
                      <a:gd name="f14" fmla="*/ f12 1 f2"/>
                      <a:gd name="f15" fmla="*/ f13 1 1239398"/>
                      <a:gd name="f16" fmla="*/ 0 f13 1"/>
                      <a:gd name="f17" fmla="*/ 1239398 f13 1"/>
                      <a:gd name="f18" fmla="+- f14 0 f1"/>
                      <a:gd name="f19" fmla="*/ f16 1 1239398"/>
                      <a:gd name="f20" fmla="*/ f17 1 1239398"/>
                      <a:gd name="f21" fmla="*/ f10 1 f15"/>
                      <a:gd name="f22" fmla="*/ f11 1 f15"/>
                      <a:gd name="f23" fmla="*/ f20 1 f15"/>
                      <a:gd name="f24" fmla="*/ f19 1 f15"/>
                      <a:gd name="f25" fmla="*/ f21 f8 1"/>
                      <a:gd name="f26" fmla="*/ f22 f8 1"/>
                      <a:gd name="f27" fmla="*/ f22 f9 1"/>
                      <a:gd name="f28" fmla="*/ f21 f9 1"/>
                      <a:gd name="f29" fmla="*/ f23 f8 1"/>
                      <a:gd name="f30" fmla="*/ f24 f9 1"/>
                      <a:gd name="f31" fmla="*/ f23 f9 1"/>
                      <a:gd name="f32" fmla="*/ f24 f8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18">
                        <a:pos x="f29" y="f30"/>
                      </a:cxn>
                      <a:cxn ang="f18">
                        <a:pos x="f29" y="f31"/>
                      </a:cxn>
                      <a:cxn ang="f18">
                        <a:pos x="f32" y="f31"/>
                      </a:cxn>
                    </a:cxnLst>
                    <a:rect l="f25" t="f28" r="f26" b="f27"/>
                    <a:pathLst>
                      <a:path w="1239398" h="1239398">
                        <a:moveTo>
                          <a:pt x="f6" y="f5"/>
                        </a:moveTo>
                        <a:lnTo>
                          <a:pt x="f6" y="f6"/>
                        </a:lnTo>
                        <a:lnTo>
                          <a:pt x="f5" y="f6"/>
                        </a:lnTo>
                      </a:path>
                    </a:pathLst>
                  </a:custGeom>
                  <a:noFill/>
                  <a:ln w="12701" cap="flat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ctr" anchorCtr="1" compatLnSpc="1">
                    <a:noAutofit/>
                  </a:bodyPr>
                  <a:lstStyle/>
                  <a:p>
                    <a:pPr marL="0" marR="0" lvl="0" indent="0" algn="ctr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FFFFFF"/>
                      </a:solidFill>
                      <a:uFillTx/>
                      <a:latin typeface="Avenir Next LT Pro"/>
                    </a:endParaRPr>
                  </a:p>
                </p:txBody>
              </p:sp>
              <p:sp>
                <p:nvSpPr>
                  <p:cNvPr id="115" name="Rectangle 5" hidden="1">
                    <a:extLst>
                      <a:ext uri="{FF2B5EF4-FFF2-40B4-BE49-F238E27FC236}">
                        <a16:creationId xmlns:a16="http://schemas.microsoft.com/office/drawing/2014/main" id="{A727371A-59DE-2716-3984-45663D81C834}"/>
                      </a:ext>
                    </a:extLst>
                  </p:cNvPr>
                  <p:cNvSpPr/>
                  <p:nvPr/>
                </p:nvSpPr>
                <p:spPr>
                  <a:xfrm rot="5399996" flipH="1">
                    <a:off x="3424994" y="1673590"/>
                    <a:ext cx="422233" cy="422233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val 0"/>
                      <a:gd name="f6" fmla="val 1239398"/>
                      <a:gd name="f7" fmla="+- 0 0 -90"/>
                      <a:gd name="f8" fmla="*/ f3 1 1239398"/>
                      <a:gd name="f9" fmla="*/ f4 1 1239398"/>
                      <a:gd name="f10" fmla="val f5"/>
                      <a:gd name="f11" fmla="val f6"/>
                      <a:gd name="f12" fmla="*/ f7 f0 1"/>
                      <a:gd name="f13" fmla="+- f11 0 f10"/>
                      <a:gd name="f14" fmla="*/ f12 1 f2"/>
                      <a:gd name="f15" fmla="*/ f13 1 1239398"/>
                      <a:gd name="f16" fmla="*/ 0 f13 1"/>
                      <a:gd name="f17" fmla="*/ 1239398 f13 1"/>
                      <a:gd name="f18" fmla="+- f14 0 f1"/>
                      <a:gd name="f19" fmla="*/ f16 1 1239398"/>
                      <a:gd name="f20" fmla="*/ f17 1 1239398"/>
                      <a:gd name="f21" fmla="*/ f10 1 f15"/>
                      <a:gd name="f22" fmla="*/ f11 1 f15"/>
                      <a:gd name="f23" fmla="*/ f20 1 f15"/>
                      <a:gd name="f24" fmla="*/ f19 1 f15"/>
                      <a:gd name="f25" fmla="*/ f21 f8 1"/>
                      <a:gd name="f26" fmla="*/ f22 f8 1"/>
                      <a:gd name="f27" fmla="*/ f22 f9 1"/>
                      <a:gd name="f28" fmla="*/ f21 f9 1"/>
                      <a:gd name="f29" fmla="*/ f23 f8 1"/>
                      <a:gd name="f30" fmla="*/ f24 f9 1"/>
                      <a:gd name="f31" fmla="*/ f23 f9 1"/>
                      <a:gd name="f32" fmla="*/ f24 f8 1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18">
                        <a:pos x="f29" y="f30"/>
                      </a:cxn>
                      <a:cxn ang="f18">
                        <a:pos x="f29" y="f31"/>
                      </a:cxn>
                      <a:cxn ang="f18">
                        <a:pos x="f32" y="f31"/>
                      </a:cxn>
                    </a:cxnLst>
                    <a:rect l="f25" t="f28" r="f26" b="f27"/>
                    <a:pathLst>
                      <a:path w="1239398" h="1239398">
                        <a:moveTo>
                          <a:pt x="f6" y="f5"/>
                        </a:moveTo>
                        <a:lnTo>
                          <a:pt x="f6" y="f6"/>
                        </a:lnTo>
                        <a:lnTo>
                          <a:pt x="f5" y="f6"/>
                        </a:lnTo>
                      </a:path>
                    </a:pathLst>
                  </a:custGeom>
                  <a:noFill/>
                  <a:ln w="12701" cap="flat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vert="horz" wrap="square" lIns="91440" tIns="45720" rIns="91440" bIns="45720" anchor="ctr" anchorCtr="1" compatLnSpc="1">
                    <a:noAutofit/>
                  </a:bodyPr>
                  <a:lstStyle/>
                  <a:p>
                    <a:pPr marL="0" marR="0" lvl="0" indent="0" algn="ctr" defTabSz="914400" rtl="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1800" b="0" i="0" u="none" strike="noStrike" kern="0" cap="none" spc="0" baseline="0">
                        <a:solidFill>
                          <a:srgbClr val="000000"/>
                        </a:solidFill>
                        <a:uFillTx/>
                      </a:defRPr>
                    </a:pPr>
                    <a:endParaRPr lang="en-US" sz="1800" b="0" i="0" u="none" strike="noStrike" kern="1200" cap="none" spc="0" baseline="0">
                      <a:solidFill>
                        <a:srgbClr val="FFFFFF"/>
                      </a:solidFill>
                      <a:uFillTx/>
                      <a:latin typeface="Avenir Next LT Pro"/>
                    </a:endParaRPr>
                  </a:p>
                </p:txBody>
              </p:sp>
            </p:grpSp>
          </p:grpSp>
        </p:grpSp>
      </p:grpSp>
      <p:sp>
        <p:nvSpPr>
          <p:cNvPr id="116" name="Text Placeholder 6">
            <a:extLst>
              <a:ext uri="{FF2B5EF4-FFF2-40B4-BE49-F238E27FC236}">
                <a16:creationId xmlns:a16="http://schemas.microsoft.com/office/drawing/2014/main" id="{08AEE934-5EA0-79BA-57D4-DC5BF536563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181685" y="2876546"/>
            <a:ext cx="3059116" cy="2983943"/>
          </a:xfrm>
        </p:spPr>
        <p:txBody>
          <a:bodyPr anchorCtr="1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6761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6764F-A21B-A381-1BC5-96A8C43A57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0306" y="536569"/>
            <a:ext cx="3856683" cy="1452999"/>
          </a:xfrm>
        </p:spPr>
        <p:txBody>
          <a:bodyPr anchorCtr="1"/>
          <a:lstStyle>
            <a:lvl1pPr algn="ctr"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3" name="Straight Connector 90">
            <a:extLst>
              <a:ext uri="{FF2B5EF4-FFF2-40B4-BE49-F238E27FC236}">
                <a16:creationId xmlns:a16="http://schemas.microsoft.com/office/drawing/2014/main" id="{6C1D8A7A-7C72-36CF-EA4E-FD0764F07A88}"/>
              </a:ext>
            </a:extLst>
          </p:cNvPr>
          <p:cNvCxnSpPr/>
          <p:nvPr/>
        </p:nvCxnSpPr>
        <p:spPr>
          <a:xfrm>
            <a:off x="2179124" y="2428143"/>
            <a:ext cx="539999" cy="0"/>
          </a:xfrm>
          <a:prstGeom prst="straightConnector1">
            <a:avLst/>
          </a:prstGeom>
          <a:noFill/>
          <a:ln w="12701" cap="flat">
            <a:solidFill>
              <a:srgbClr val="FFFFFF"/>
            </a:solidFill>
            <a:prstDash val="solid"/>
            <a:miter/>
          </a:ln>
        </p:spPr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7BA1B3F-2A25-F4A4-CFC1-24EC4EE39BCD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907606" y="2877022"/>
            <a:ext cx="3060003" cy="2938561"/>
          </a:xfrm>
        </p:spPr>
        <p:txBody>
          <a:bodyPr anchorCtr="1"/>
          <a:lstStyle>
            <a:lvl1pPr marL="0" indent="0" algn="ctr">
              <a:buNone/>
              <a:defRPr lang="en-GB"/>
            </a:lvl1pPr>
          </a:lstStyle>
          <a:p>
            <a:pPr lvl="0"/>
            <a:r>
              <a:rPr lang="en-GB"/>
              <a:t>Click to edit master text style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280C2134-F52B-80C9-B25E-E7F5A23A9E0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450003" y="6357164"/>
            <a:ext cx="1480404" cy="4616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20XX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C08D1A0-8FB9-38C1-B956-F16AEE598EB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1996949" y="6357603"/>
            <a:ext cx="6683377" cy="460802"/>
          </a:xfrm>
        </p:spPr>
        <p:txBody>
          <a:bodyPr anchorCtr="0"/>
          <a:lstStyle>
            <a:lvl1pPr algn="l">
              <a:defRPr/>
            </a:lvl1pPr>
          </a:lstStyle>
          <a:p>
            <a:pPr lvl="0"/>
            <a:endParaRPr lang="en-GB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51D91D94-3665-C49D-5CD8-4F823A80928F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979986" y="0"/>
            <a:ext cx="7212009" cy="685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D70848E7-FD26-CD6C-3B26-E2D6E1CFF44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E08EA94-EBB4-4FD0-A14E-2C7BEEF7070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91179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507AA-EFCC-BBC4-6139-7407BDE169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56598" y="536569"/>
            <a:ext cx="4078800" cy="1452999"/>
          </a:xfrm>
        </p:spPr>
        <p:txBody>
          <a:bodyPr anchorCtr="1"/>
          <a:lstStyle>
            <a:lvl1pPr algn="ctr"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94">
            <a:extLst>
              <a:ext uri="{FF2B5EF4-FFF2-40B4-BE49-F238E27FC236}">
                <a16:creationId xmlns:a16="http://schemas.microsoft.com/office/drawing/2014/main" id="{85D38500-9025-0797-284C-3A09AB5246F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86175" y="2876546"/>
            <a:ext cx="4819646" cy="2875321"/>
          </a:xfrm>
        </p:spPr>
        <p:txBody>
          <a:bodyPr anchorCtr="1"/>
          <a:lstStyle>
            <a:lvl1pPr marL="0" indent="0" algn="ctr">
              <a:buNone/>
              <a:defRPr lang="en-GB" sz="1600"/>
            </a:lvl1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148C48E1-E19A-CE2D-48D7-E5F74736C1B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20XX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40CB96A7-37E3-41C2-17A3-CDA7794E360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96F9F6D6-A05C-4CAC-BF94-CB6E2F0BFF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CDB5EF4-82EC-4F74-B8E1-23A91A0B0311}" type="slidenum">
              <a:t>‹#›</a:t>
            </a:fld>
            <a:endParaRPr lang="en-GB"/>
          </a:p>
        </p:txBody>
      </p:sp>
      <p:grpSp>
        <p:nvGrpSpPr>
          <p:cNvPr id="7" name="Group 5">
            <a:extLst>
              <a:ext uri="{FF2B5EF4-FFF2-40B4-BE49-F238E27FC236}">
                <a16:creationId xmlns:a16="http://schemas.microsoft.com/office/drawing/2014/main" id="{BEB18E10-8553-BE50-A2C6-7051C3684003}"/>
              </a:ext>
            </a:extLst>
          </p:cNvPr>
          <p:cNvGrpSpPr/>
          <p:nvPr/>
        </p:nvGrpSpPr>
        <p:grpSpPr>
          <a:xfrm>
            <a:off x="464372" y="26234"/>
            <a:ext cx="3332471" cy="6273597"/>
            <a:chOff x="464372" y="26234"/>
            <a:chExt cx="3332471" cy="6273597"/>
          </a:xfrm>
        </p:grpSpPr>
        <p:grpSp>
          <p:nvGrpSpPr>
            <p:cNvPr id="8" name="Group 6">
              <a:extLst>
                <a:ext uri="{FF2B5EF4-FFF2-40B4-BE49-F238E27FC236}">
                  <a16:creationId xmlns:a16="http://schemas.microsoft.com/office/drawing/2014/main" id="{7C74CAFE-D4DC-55ED-C597-2D78C4D44E39}"/>
                </a:ext>
              </a:extLst>
            </p:cNvPr>
            <p:cNvGrpSpPr/>
            <p:nvPr/>
          </p:nvGrpSpPr>
          <p:grpSpPr>
            <a:xfrm>
              <a:off x="467655" y="26234"/>
              <a:ext cx="3329188" cy="3838578"/>
              <a:chOff x="467655" y="26234"/>
              <a:chExt cx="3329188" cy="3838578"/>
            </a:xfrm>
          </p:grpSpPr>
          <p:sp>
            <p:nvSpPr>
              <p:cNvPr id="9" name="Freeform 64" hidden="1">
                <a:extLst>
                  <a:ext uri="{FF2B5EF4-FFF2-40B4-BE49-F238E27FC236}">
                    <a16:creationId xmlns:a16="http://schemas.microsoft.com/office/drawing/2014/main" id="{F6245101-CC84-7FBC-B58E-056E572899B8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2700006">
                <a:off x="2195052" y="1728723"/>
                <a:ext cx="1228725" cy="79057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258"/>
                  <a:gd name="f7" fmla="val 166"/>
                  <a:gd name="f8" fmla="val 162"/>
                  <a:gd name="f9" fmla="val 132"/>
                  <a:gd name="f10" fmla="val 214"/>
                  <a:gd name="f11" fmla="val 102"/>
                  <a:gd name="f12" fmla="val 247"/>
                  <a:gd name="f13" fmla="val 54"/>
                  <a:gd name="f14" fmla="val 149"/>
                  <a:gd name="f15" fmla="val 52"/>
                  <a:gd name="f16" fmla="val 111"/>
                  <a:gd name="f17" fmla="+- 0 0 -90"/>
                  <a:gd name="f18" fmla="*/ f3 1 258"/>
                  <a:gd name="f19" fmla="*/ f4 1 166"/>
                  <a:gd name="f20" fmla="val f5"/>
                  <a:gd name="f21" fmla="val f6"/>
                  <a:gd name="f22" fmla="val f7"/>
                  <a:gd name="f23" fmla="*/ f17 f0 1"/>
                  <a:gd name="f24" fmla="+- f22 0 f20"/>
                  <a:gd name="f25" fmla="+- f21 0 f20"/>
                  <a:gd name="f26" fmla="*/ f23 1 f2"/>
                  <a:gd name="f27" fmla="*/ f25 1 258"/>
                  <a:gd name="f28" fmla="*/ f24 1 166"/>
                  <a:gd name="f29" fmla="*/ 162 f25 1"/>
                  <a:gd name="f30" fmla="*/ 132 f24 1"/>
                  <a:gd name="f31" fmla="*/ 258 f25 1"/>
                  <a:gd name="f32" fmla="*/ 0 f24 1"/>
                  <a:gd name="f33" fmla="*/ 0 f25 1"/>
                  <a:gd name="f34" fmla="*/ 149 f24 1"/>
                  <a:gd name="f35" fmla="+- f26 0 f1"/>
                  <a:gd name="f36" fmla="*/ f29 1 258"/>
                  <a:gd name="f37" fmla="*/ f30 1 166"/>
                  <a:gd name="f38" fmla="*/ f31 1 258"/>
                  <a:gd name="f39" fmla="*/ f32 1 166"/>
                  <a:gd name="f40" fmla="*/ f33 1 258"/>
                  <a:gd name="f41" fmla="*/ f34 1 166"/>
                  <a:gd name="f42" fmla="*/ 0 1 f27"/>
                  <a:gd name="f43" fmla="*/ f21 1 f27"/>
                  <a:gd name="f44" fmla="*/ 0 1 f28"/>
                  <a:gd name="f45" fmla="*/ f22 1 f28"/>
                  <a:gd name="f46" fmla="*/ f36 1 f27"/>
                  <a:gd name="f47" fmla="*/ f37 1 f28"/>
                  <a:gd name="f48" fmla="*/ f38 1 f27"/>
                  <a:gd name="f49" fmla="*/ f39 1 f28"/>
                  <a:gd name="f50" fmla="*/ f40 1 f27"/>
                  <a:gd name="f51" fmla="*/ f41 1 f28"/>
                  <a:gd name="f52" fmla="*/ f42 f18 1"/>
                  <a:gd name="f53" fmla="*/ f43 f18 1"/>
                  <a:gd name="f54" fmla="*/ f45 f19 1"/>
                  <a:gd name="f55" fmla="*/ f44 f19 1"/>
                  <a:gd name="f56" fmla="*/ f46 f18 1"/>
                  <a:gd name="f57" fmla="*/ f47 f19 1"/>
                  <a:gd name="f58" fmla="*/ f48 f18 1"/>
                  <a:gd name="f59" fmla="*/ f49 f19 1"/>
                  <a:gd name="f60" fmla="*/ f50 f18 1"/>
                  <a:gd name="f61" fmla="*/ f51 f19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5">
                    <a:pos x="f56" y="f57"/>
                  </a:cxn>
                  <a:cxn ang="f35">
                    <a:pos x="f58" y="f59"/>
                  </a:cxn>
                  <a:cxn ang="f35">
                    <a:pos x="f60" y="f61"/>
                  </a:cxn>
                  <a:cxn ang="f35">
                    <a:pos x="f56" y="f57"/>
                  </a:cxn>
                </a:cxnLst>
                <a:rect l="f52" t="f55" r="f53" b="f54"/>
                <a:pathLst>
                  <a:path w="258" h="166">
                    <a:moveTo>
                      <a:pt x="f8" y="f9"/>
                    </a:moveTo>
                    <a:cubicBezTo>
                      <a:pt x="f10" y="f11"/>
                      <a:pt x="f12" y="f13"/>
                      <a:pt x="f6" y="f5"/>
                    </a:cubicBezTo>
                    <a:cubicBezTo>
                      <a:pt x="f5" y="f14"/>
                      <a:pt x="f5" y="f14"/>
                      <a:pt x="f5" y="f14"/>
                    </a:cubicBezTo>
                    <a:cubicBezTo>
                      <a:pt x="f15" y="f7"/>
                      <a:pt x="f16" y="f8"/>
                      <a:pt x="f8" y="f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10" name="Freeform 81" hidden="1">
                <a:extLst>
                  <a:ext uri="{FF2B5EF4-FFF2-40B4-BE49-F238E27FC236}">
                    <a16:creationId xmlns:a16="http://schemas.microsoft.com/office/drawing/2014/main" id="{CE8B7292-0FE3-6EA0-FFB0-BA29383C3B8D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2700006">
                <a:off x="1656233" y="2267543"/>
                <a:ext cx="1228725" cy="79057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258"/>
                  <a:gd name="f7" fmla="val 166"/>
                  <a:gd name="f8" fmla="val 162"/>
                  <a:gd name="f9" fmla="val 132"/>
                  <a:gd name="f10" fmla="val 214"/>
                  <a:gd name="f11" fmla="val 102"/>
                  <a:gd name="f12" fmla="val 247"/>
                  <a:gd name="f13" fmla="val 54"/>
                  <a:gd name="f14" fmla="val 149"/>
                  <a:gd name="f15" fmla="val 52"/>
                  <a:gd name="f16" fmla="val 111"/>
                  <a:gd name="f17" fmla="+- 0 0 -90"/>
                  <a:gd name="f18" fmla="*/ f3 1 258"/>
                  <a:gd name="f19" fmla="*/ f4 1 166"/>
                  <a:gd name="f20" fmla="val f5"/>
                  <a:gd name="f21" fmla="val f6"/>
                  <a:gd name="f22" fmla="val f7"/>
                  <a:gd name="f23" fmla="*/ f17 f0 1"/>
                  <a:gd name="f24" fmla="+- f22 0 f20"/>
                  <a:gd name="f25" fmla="+- f21 0 f20"/>
                  <a:gd name="f26" fmla="*/ f23 1 f2"/>
                  <a:gd name="f27" fmla="*/ f25 1 258"/>
                  <a:gd name="f28" fmla="*/ f24 1 166"/>
                  <a:gd name="f29" fmla="*/ 162 f25 1"/>
                  <a:gd name="f30" fmla="*/ 132 f24 1"/>
                  <a:gd name="f31" fmla="*/ 258 f25 1"/>
                  <a:gd name="f32" fmla="*/ 0 f24 1"/>
                  <a:gd name="f33" fmla="*/ 0 f25 1"/>
                  <a:gd name="f34" fmla="*/ 149 f24 1"/>
                  <a:gd name="f35" fmla="+- f26 0 f1"/>
                  <a:gd name="f36" fmla="*/ f29 1 258"/>
                  <a:gd name="f37" fmla="*/ f30 1 166"/>
                  <a:gd name="f38" fmla="*/ f31 1 258"/>
                  <a:gd name="f39" fmla="*/ f32 1 166"/>
                  <a:gd name="f40" fmla="*/ f33 1 258"/>
                  <a:gd name="f41" fmla="*/ f34 1 166"/>
                  <a:gd name="f42" fmla="*/ 0 1 f27"/>
                  <a:gd name="f43" fmla="*/ f21 1 f27"/>
                  <a:gd name="f44" fmla="*/ 0 1 f28"/>
                  <a:gd name="f45" fmla="*/ f22 1 f28"/>
                  <a:gd name="f46" fmla="*/ f36 1 f27"/>
                  <a:gd name="f47" fmla="*/ f37 1 f28"/>
                  <a:gd name="f48" fmla="*/ f38 1 f27"/>
                  <a:gd name="f49" fmla="*/ f39 1 f28"/>
                  <a:gd name="f50" fmla="*/ f40 1 f27"/>
                  <a:gd name="f51" fmla="*/ f41 1 f28"/>
                  <a:gd name="f52" fmla="*/ f42 f18 1"/>
                  <a:gd name="f53" fmla="*/ f43 f18 1"/>
                  <a:gd name="f54" fmla="*/ f45 f19 1"/>
                  <a:gd name="f55" fmla="*/ f44 f19 1"/>
                  <a:gd name="f56" fmla="*/ f46 f18 1"/>
                  <a:gd name="f57" fmla="*/ f47 f19 1"/>
                  <a:gd name="f58" fmla="*/ f48 f18 1"/>
                  <a:gd name="f59" fmla="*/ f49 f19 1"/>
                  <a:gd name="f60" fmla="*/ f50 f18 1"/>
                  <a:gd name="f61" fmla="*/ f51 f19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5">
                    <a:pos x="f56" y="f57"/>
                  </a:cxn>
                  <a:cxn ang="f35">
                    <a:pos x="f58" y="f59"/>
                  </a:cxn>
                  <a:cxn ang="f35">
                    <a:pos x="f60" y="f61"/>
                  </a:cxn>
                  <a:cxn ang="f35">
                    <a:pos x="f56" y="f57"/>
                  </a:cxn>
                </a:cxnLst>
                <a:rect l="f52" t="f55" r="f53" b="f54"/>
                <a:pathLst>
                  <a:path w="258" h="166">
                    <a:moveTo>
                      <a:pt x="f8" y="f9"/>
                    </a:moveTo>
                    <a:cubicBezTo>
                      <a:pt x="f10" y="f11"/>
                      <a:pt x="f12" y="f13"/>
                      <a:pt x="f6" y="f5"/>
                    </a:cubicBezTo>
                    <a:cubicBezTo>
                      <a:pt x="f5" y="f14"/>
                      <a:pt x="f5" y="f14"/>
                      <a:pt x="f5" y="f14"/>
                    </a:cubicBezTo>
                    <a:cubicBezTo>
                      <a:pt x="f15" y="f7"/>
                      <a:pt x="f16" y="f8"/>
                      <a:pt x="f8" y="f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11" name="Freeform 61" hidden="1">
                <a:extLst>
                  <a:ext uri="{FF2B5EF4-FFF2-40B4-BE49-F238E27FC236}">
                    <a16:creationId xmlns:a16="http://schemas.microsoft.com/office/drawing/2014/main" id="{57E788A7-3779-2B71-7EB4-93A37466FC92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2700006">
                <a:off x="1326208" y="859888"/>
                <a:ext cx="1228725" cy="79057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258"/>
                  <a:gd name="f7" fmla="val 166"/>
                  <a:gd name="f8" fmla="val 95"/>
                  <a:gd name="f9" fmla="val 132"/>
                  <a:gd name="f10" fmla="val 147"/>
                  <a:gd name="f11" fmla="val 162"/>
                  <a:gd name="f12" fmla="val 206"/>
                  <a:gd name="f13" fmla="val 149"/>
                  <a:gd name="f14" fmla="val 11"/>
                  <a:gd name="f15" fmla="val 54"/>
                  <a:gd name="f16" fmla="val 44"/>
                  <a:gd name="f17" fmla="val 102"/>
                  <a:gd name="f18" fmla="+- 0 0 -90"/>
                  <a:gd name="f19" fmla="*/ f3 1 258"/>
                  <a:gd name="f20" fmla="*/ f4 1 166"/>
                  <a:gd name="f21" fmla="val f5"/>
                  <a:gd name="f22" fmla="val f6"/>
                  <a:gd name="f23" fmla="val f7"/>
                  <a:gd name="f24" fmla="*/ f18 f0 1"/>
                  <a:gd name="f25" fmla="+- f23 0 f21"/>
                  <a:gd name="f26" fmla="+- f22 0 f21"/>
                  <a:gd name="f27" fmla="*/ f24 1 f2"/>
                  <a:gd name="f28" fmla="*/ f26 1 258"/>
                  <a:gd name="f29" fmla="*/ f25 1 166"/>
                  <a:gd name="f30" fmla="*/ 95 f26 1"/>
                  <a:gd name="f31" fmla="*/ 132 f25 1"/>
                  <a:gd name="f32" fmla="*/ 258 f26 1"/>
                  <a:gd name="f33" fmla="*/ 149 f25 1"/>
                  <a:gd name="f34" fmla="*/ 0 f26 1"/>
                  <a:gd name="f35" fmla="*/ 0 f25 1"/>
                  <a:gd name="f36" fmla="+- f27 0 f1"/>
                  <a:gd name="f37" fmla="*/ f30 1 258"/>
                  <a:gd name="f38" fmla="*/ f31 1 166"/>
                  <a:gd name="f39" fmla="*/ f32 1 258"/>
                  <a:gd name="f40" fmla="*/ f33 1 166"/>
                  <a:gd name="f41" fmla="*/ f34 1 258"/>
                  <a:gd name="f42" fmla="*/ f35 1 166"/>
                  <a:gd name="f43" fmla="*/ 0 1 f28"/>
                  <a:gd name="f44" fmla="*/ f22 1 f28"/>
                  <a:gd name="f45" fmla="*/ 0 1 f29"/>
                  <a:gd name="f46" fmla="*/ f23 1 f29"/>
                  <a:gd name="f47" fmla="*/ f37 1 f28"/>
                  <a:gd name="f48" fmla="*/ f38 1 f29"/>
                  <a:gd name="f49" fmla="*/ f39 1 f28"/>
                  <a:gd name="f50" fmla="*/ f40 1 f29"/>
                  <a:gd name="f51" fmla="*/ f41 1 f28"/>
                  <a:gd name="f52" fmla="*/ f42 1 f29"/>
                  <a:gd name="f53" fmla="*/ f43 f19 1"/>
                  <a:gd name="f54" fmla="*/ f44 f19 1"/>
                  <a:gd name="f55" fmla="*/ f46 f20 1"/>
                  <a:gd name="f56" fmla="*/ f45 f20 1"/>
                  <a:gd name="f57" fmla="*/ f47 f19 1"/>
                  <a:gd name="f58" fmla="*/ f48 f20 1"/>
                  <a:gd name="f59" fmla="*/ f49 f19 1"/>
                  <a:gd name="f60" fmla="*/ f50 f20 1"/>
                  <a:gd name="f61" fmla="*/ f51 f19 1"/>
                  <a:gd name="f62" fmla="*/ f52 f2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6">
                    <a:pos x="f57" y="f58"/>
                  </a:cxn>
                  <a:cxn ang="f36">
                    <a:pos x="f59" y="f60"/>
                  </a:cxn>
                  <a:cxn ang="f36">
                    <a:pos x="f61" y="f62"/>
                  </a:cxn>
                  <a:cxn ang="f36">
                    <a:pos x="f57" y="f58"/>
                  </a:cxn>
                </a:cxnLst>
                <a:rect l="f53" t="f56" r="f54" b="f55"/>
                <a:pathLst>
                  <a:path w="258" h="166">
                    <a:moveTo>
                      <a:pt x="f8" y="f9"/>
                    </a:moveTo>
                    <a:cubicBezTo>
                      <a:pt x="f10" y="f11"/>
                      <a:pt x="f12" y="f7"/>
                      <a:pt x="f6" y="f13"/>
                    </a:cubicBezTo>
                    <a:cubicBezTo>
                      <a:pt x="f5" y="f5"/>
                      <a:pt x="f5" y="f5"/>
                      <a:pt x="f5" y="f5"/>
                    </a:cubicBezTo>
                    <a:cubicBezTo>
                      <a:pt x="f14" y="f15"/>
                      <a:pt x="f16" y="f17"/>
                      <a:pt x="f8" y="f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12" name="Freeform 78" hidden="1">
                <a:extLst>
                  <a:ext uri="{FF2B5EF4-FFF2-40B4-BE49-F238E27FC236}">
                    <a16:creationId xmlns:a16="http://schemas.microsoft.com/office/drawing/2014/main" id="{30F99CEB-281B-9DEF-9BD7-FBF4CF29760F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2700006">
                <a:off x="787397" y="1398698"/>
                <a:ext cx="1228725" cy="79057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258"/>
                  <a:gd name="f7" fmla="val 166"/>
                  <a:gd name="f8" fmla="val 95"/>
                  <a:gd name="f9" fmla="val 132"/>
                  <a:gd name="f10" fmla="val 147"/>
                  <a:gd name="f11" fmla="val 162"/>
                  <a:gd name="f12" fmla="val 206"/>
                  <a:gd name="f13" fmla="val 149"/>
                  <a:gd name="f14" fmla="val 11"/>
                  <a:gd name="f15" fmla="val 54"/>
                  <a:gd name="f16" fmla="val 44"/>
                  <a:gd name="f17" fmla="val 102"/>
                  <a:gd name="f18" fmla="+- 0 0 -90"/>
                  <a:gd name="f19" fmla="*/ f3 1 258"/>
                  <a:gd name="f20" fmla="*/ f4 1 166"/>
                  <a:gd name="f21" fmla="val f5"/>
                  <a:gd name="f22" fmla="val f6"/>
                  <a:gd name="f23" fmla="val f7"/>
                  <a:gd name="f24" fmla="*/ f18 f0 1"/>
                  <a:gd name="f25" fmla="+- f23 0 f21"/>
                  <a:gd name="f26" fmla="+- f22 0 f21"/>
                  <a:gd name="f27" fmla="*/ f24 1 f2"/>
                  <a:gd name="f28" fmla="*/ f26 1 258"/>
                  <a:gd name="f29" fmla="*/ f25 1 166"/>
                  <a:gd name="f30" fmla="*/ 95 f26 1"/>
                  <a:gd name="f31" fmla="*/ 132 f25 1"/>
                  <a:gd name="f32" fmla="*/ 258 f26 1"/>
                  <a:gd name="f33" fmla="*/ 149 f25 1"/>
                  <a:gd name="f34" fmla="*/ 0 f26 1"/>
                  <a:gd name="f35" fmla="*/ 0 f25 1"/>
                  <a:gd name="f36" fmla="+- f27 0 f1"/>
                  <a:gd name="f37" fmla="*/ f30 1 258"/>
                  <a:gd name="f38" fmla="*/ f31 1 166"/>
                  <a:gd name="f39" fmla="*/ f32 1 258"/>
                  <a:gd name="f40" fmla="*/ f33 1 166"/>
                  <a:gd name="f41" fmla="*/ f34 1 258"/>
                  <a:gd name="f42" fmla="*/ f35 1 166"/>
                  <a:gd name="f43" fmla="*/ 0 1 f28"/>
                  <a:gd name="f44" fmla="*/ f22 1 f28"/>
                  <a:gd name="f45" fmla="*/ 0 1 f29"/>
                  <a:gd name="f46" fmla="*/ f23 1 f29"/>
                  <a:gd name="f47" fmla="*/ f37 1 f28"/>
                  <a:gd name="f48" fmla="*/ f38 1 f29"/>
                  <a:gd name="f49" fmla="*/ f39 1 f28"/>
                  <a:gd name="f50" fmla="*/ f40 1 f29"/>
                  <a:gd name="f51" fmla="*/ f41 1 f28"/>
                  <a:gd name="f52" fmla="*/ f42 1 f29"/>
                  <a:gd name="f53" fmla="*/ f43 f19 1"/>
                  <a:gd name="f54" fmla="*/ f44 f19 1"/>
                  <a:gd name="f55" fmla="*/ f46 f20 1"/>
                  <a:gd name="f56" fmla="*/ f45 f20 1"/>
                  <a:gd name="f57" fmla="*/ f47 f19 1"/>
                  <a:gd name="f58" fmla="*/ f48 f20 1"/>
                  <a:gd name="f59" fmla="*/ f49 f19 1"/>
                  <a:gd name="f60" fmla="*/ f50 f20 1"/>
                  <a:gd name="f61" fmla="*/ f51 f19 1"/>
                  <a:gd name="f62" fmla="*/ f52 f2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6">
                    <a:pos x="f57" y="f58"/>
                  </a:cxn>
                  <a:cxn ang="f36">
                    <a:pos x="f59" y="f60"/>
                  </a:cxn>
                  <a:cxn ang="f36">
                    <a:pos x="f61" y="f62"/>
                  </a:cxn>
                  <a:cxn ang="f36">
                    <a:pos x="f57" y="f58"/>
                  </a:cxn>
                </a:cxnLst>
                <a:rect l="f53" t="f56" r="f54" b="f55"/>
                <a:pathLst>
                  <a:path w="258" h="166">
                    <a:moveTo>
                      <a:pt x="f8" y="f9"/>
                    </a:moveTo>
                    <a:cubicBezTo>
                      <a:pt x="f10" y="f11"/>
                      <a:pt x="f12" y="f7"/>
                      <a:pt x="f6" y="f13"/>
                    </a:cubicBezTo>
                    <a:cubicBezTo>
                      <a:pt x="f5" y="f5"/>
                      <a:pt x="f5" y="f5"/>
                      <a:pt x="f5" y="f5"/>
                    </a:cubicBezTo>
                    <a:cubicBezTo>
                      <a:pt x="f14" y="f15"/>
                      <a:pt x="f16" y="f17"/>
                      <a:pt x="f8" y="f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13" name="Freeform 84" hidden="1">
                <a:extLst>
                  <a:ext uri="{FF2B5EF4-FFF2-40B4-BE49-F238E27FC236}">
                    <a16:creationId xmlns:a16="http://schemas.microsoft.com/office/drawing/2014/main" id="{615AB6E7-6E72-CA90-FE0A-DE3B23565290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2700006">
                <a:off x="248578" y="1937517"/>
                <a:ext cx="1228725" cy="79057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258"/>
                  <a:gd name="f7" fmla="val 166"/>
                  <a:gd name="f8" fmla="val 95"/>
                  <a:gd name="f9" fmla="val 132"/>
                  <a:gd name="f10" fmla="val 147"/>
                  <a:gd name="f11" fmla="val 162"/>
                  <a:gd name="f12" fmla="val 206"/>
                  <a:gd name="f13" fmla="val 149"/>
                  <a:gd name="f14" fmla="val 11"/>
                  <a:gd name="f15" fmla="val 54"/>
                  <a:gd name="f16" fmla="val 44"/>
                  <a:gd name="f17" fmla="val 102"/>
                  <a:gd name="f18" fmla="+- 0 0 -90"/>
                  <a:gd name="f19" fmla="*/ f3 1 258"/>
                  <a:gd name="f20" fmla="*/ f4 1 166"/>
                  <a:gd name="f21" fmla="val f5"/>
                  <a:gd name="f22" fmla="val f6"/>
                  <a:gd name="f23" fmla="val f7"/>
                  <a:gd name="f24" fmla="*/ f18 f0 1"/>
                  <a:gd name="f25" fmla="+- f23 0 f21"/>
                  <a:gd name="f26" fmla="+- f22 0 f21"/>
                  <a:gd name="f27" fmla="*/ f24 1 f2"/>
                  <a:gd name="f28" fmla="*/ f26 1 258"/>
                  <a:gd name="f29" fmla="*/ f25 1 166"/>
                  <a:gd name="f30" fmla="*/ 95 f26 1"/>
                  <a:gd name="f31" fmla="*/ 132 f25 1"/>
                  <a:gd name="f32" fmla="*/ 258 f26 1"/>
                  <a:gd name="f33" fmla="*/ 149 f25 1"/>
                  <a:gd name="f34" fmla="*/ 0 f26 1"/>
                  <a:gd name="f35" fmla="*/ 0 f25 1"/>
                  <a:gd name="f36" fmla="+- f27 0 f1"/>
                  <a:gd name="f37" fmla="*/ f30 1 258"/>
                  <a:gd name="f38" fmla="*/ f31 1 166"/>
                  <a:gd name="f39" fmla="*/ f32 1 258"/>
                  <a:gd name="f40" fmla="*/ f33 1 166"/>
                  <a:gd name="f41" fmla="*/ f34 1 258"/>
                  <a:gd name="f42" fmla="*/ f35 1 166"/>
                  <a:gd name="f43" fmla="*/ 0 1 f28"/>
                  <a:gd name="f44" fmla="*/ f22 1 f28"/>
                  <a:gd name="f45" fmla="*/ 0 1 f29"/>
                  <a:gd name="f46" fmla="*/ f23 1 f29"/>
                  <a:gd name="f47" fmla="*/ f37 1 f28"/>
                  <a:gd name="f48" fmla="*/ f38 1 f29"/>
                  <a:gd name="f49" fmla="*/ f39 1 f28"/>
                  <a:gd name="f50" fmla="*/ f40 1 f29"/>
                  <a:gd name="f51" fmla="*/ f41 1 f28"/>
                  <a:gd name="f52" fmla="*/ f42 1 f29"/>
                  <a:gd name="f53" fmla="*/ f43 f19 1"/>
                  <a:gd name="f54" fmla="*/ f44 f19 1"/>
                  <a:gd name="f55" fmla="*/ f46 f20 1"/>
                  <a:gd name="f56" fmla="*/ f45 f20 1"/>
                  <a:gd name="f57" fmla="*/ f47 f19 1"/>
                  <a:gd name="f58" fmla="*/ f48 f20 1"/>
                  <a:gd name="f59" fmla="*/ f49 f19 1"/>
                  <a:gd name="f60" fmla="*/ f50 f20 1"/>
                  <a:gd name="f61" fmla="*/ f51 f19 1"/>
                  <a:gd name="f62" fmla="*/ f52 f2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6">
                    <a:pos x="f57" y="f58"/>
                  </a:cxn>
                  <a:cxn ang="f36">
                    <a:pos x="f59" y="f60"/>
                  </a:cxn>
                  <a:cxn ang="f36">
                    <a:pos x="f61" y="f62"/>
                  </a:cxn>
                  <a:cxn ang="f36">
                    <a:pos x="f57" y="f58"/>
                  </a:cxn>
                </a:cxnLst>
                <a:rect l="f53" t="f56" r="f54" b="f55"/>
                <a:pathLst>
                  <a:path w="258" h="166">
                    <a:moveTo>
                      <a:pt x="f8" y="f9"/>
                    </a:moveTo>
                    <a:cubicBezTo>
                      <a:pt x="f10" y="f11"/>
                      <a:pt x="f12" y="f7"/>
                      <a:pt x="f6" y="f13"/>
                    </a:cubicBezTo>
                    <a:cubicBezTo>
                      <a:pt x="f5" y="f5"/>
                      <a:pt x="f5" y="f5"/>
                      <a:pt x="f5" y="f5"/>
                    </a:cubicBezTo>
                    <a:cubicBezTo>
                      <a:pt x="f14" y="f15"/>
                      <a:pt x="f16" y="f17"/>
                      <a:pt x="f8" y="f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14" name="Freeform 87" hidden="1">
                <a:extLst>
                  <a:ext uri="{FF2B5EF4-FFF2-40B4-BE49-F238E27FC236}">
                    <a16:creationId xmlns:a16="http://schemas.microsoft.com/office/drawing/2014/main" id="{5261B9D1-30FC-7F2D-B1CF-E7D3D19045C9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2700006">
                <a:off x="1117423" y="2806353"/>
                <a:ext cx="1228725" cy="79057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258"/>
                  <a:gd name="f7" fmla="val 166"/>
                  <a:gd name="f8" fmla="val 162"/>
                  <a:gd name="f9" fmla="val 132"/>
                  <a:gd name="f10" fmla="val 214"/>
                  <a:gd name="f11" fmla="val 102"/>
                  <a:gd name="f12" fmla="val 247"/>
                  <a:gd name="f13" fmla="val 54"/>
                  <a:gd name="f14" fmla="val 149"/>
                  <a:gd name="f15" fmla="val 52"/>
                  <a:gd name="f16" fmla="val 111"/>
                  <a:gd name="f17" fmla="+- 0 0 -90"/>
                  <a:gd name="f18" fmla="*/ f3 1 258"/>
                  <a:gd name="f19" fmla="*/ f4 1 166"/>
                  <a:gd name="f20" fmla="val f5"/>
                  <a:gd name="f21" fmla="val f6"/>
                  <a:gd name="f22" fmla="val f7"/>
                  <a:gd name="f23" fmla="*/ f17 f0 1"/>
                  <a:gd name="f24" fmla="+- f22 0 f20"/>
                  <a:gd name="f25" fmla="+- f21 0 f20"/>
                  <a:gd name="f26" fmla="*/ f23 1 f2"/>
                  <a:gd name="f27" fmla="*/ f25 1 258"/>
                  <a:gd name="f28" fmla="*/ f24 1 166"/>
                  <a:gd name="f29" fmla="*/ 162 f25 1"/>
                  <a:gd name="f30" fmla="*/ 132 f24 1"/>
                  <a:gd name="f31" fmla="*/ 258 f25 1"/>
                  <a:gd name="f32" fmla="*/ 0 f24 1"/>
                  <a:gd name="f33" fmla="*/ 0 f25 1"/>
                  <a:gd name="f34" fmla="*/ 149 f24 1"/>
                  <a:gd name="f35" fmla="+- f26 0 f1"/>
                  <a:gd name="f36" fmla="*/ f29 1 258"/>
                  <a:gd name="f37" fmla="*/ f30 1 166"/>
                  <a:gd name="f38" fmla="*/ f31 1 258"/>
                  <a:gd name="f39" fmla="*/ f32 1 166"/>
                  <a:gd name="f40" fmla="*/ f33 1 258"/>
                  <a:gd name="f41" fmla="*/ f34 1 166"/>
                  <a:gd name="f42" fmla="*/ 0 1 f27"/>
                  <a:gd name="f43" fmla="*/ f21 1 f27"/>
                  <a:gd name="f44" fmla="*/ 0 1 f28"/>
                  <a:gd name="f45" fmla="*/ f22 1 f28"/>
                  <a:gd name="f46" fmla="*/ f36 1 f27"/>
                  <a:gd name="f47" fmla="*/ f37 1 f28"/>
                  <a:gd name="f48" fmla="*/ f38 1 f27"/>
                  <a:gd name="f49" fmla="*/ f39 1 f28"/>
                  <a:gd name="f50" fmla="*/ f40 1 f27"/>
                  <a:gd name="f51" fmla="*/ f41 1 f28"/>
                  <a:gd name="f52" fmla="*/ f42 f18 1"/>
                  <a:gd name="f53" fmla="*/ f43 f18 1"/>
                  <a:gd name="f54" fmla="*/ f45 f19 1"/>
                  <a:gd name="f55" fmla="*/ f44 f19 1"/>
                  <a:gd name="f56" fmla="*/ f46 f18 1"/>
                  <a:gd name="f57" fmla="*/ f47 f19 1"/>
                  <a:gd name="f58" fmla="*/ f48 f18 1"/>
                  <a:gd name="f59" fmla="*/ f49 f19 1"/>
                  <a:gd name="f60" fmla="*/ f50 f18 1"/>
                  <a:gd name="f61" fmla="*/ f51 f19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5">
                    <a:pos x="f56" y="f57"/>
                  </a:cxn>
                  <a:cxn ang="f35">
                    <a:pos x="f58" y="f59"/>
                  </a:cxn>
                  <a:cxn ang="f35">
                    <a:pos x="f60" y="f61"/>
                  </a:cxn>
                  <a:cxn ang="f35">
                    <a:pos x="f56" y="f57"/>
                  </a:cxn>
                </a:cxnLst>
                <a:rect l="f52" t="f55" r="f53" b="f54"/>
                <a:pathLst>
                  <a:path w="258" h="166">
                    <a:moveTo>
                      <a:pt x="f8" y="f9"/>
                    </a:moveTo>
                    <a:cubicBezTo>
                      <a:pt x="f10" y="f11"/>
                      <a:pt x="f12" y="f13"/>
                      <a:pt x="f6" y="f5"/>
                    </a:cubicBezTo>
                    <a:cubicBezTo>
                      <a:pt x="f5" y="f14"/>
                      <a:pt x="f5" y="f14"/>
                      <a:pt x="f5" y="f14"/>
                    </a:cubicBezTo>
                    <a:cubicBezTo>
                      <a:pt x="f15" y="f7"/>
                      <a:pt x="f16" y="f8"/>
                      <a:pt x="f8" y="f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15" name="Freeform 60" hidden="1">
                <a:extLst>
                  <a:ext uri="{FF2B5EF4-FFF2-40B4-BE49-F238E27FC236}">
                    <a16:creationId xmlns:a16="http://schemas.microsoft.com/office/drawing/2014/main" id="{5847DC73-EB4A-B4EC-115B-DB1683B1C48F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2700006">
                <a:off x="2927688" y="493356"/>
                <a:ext cx="319089" cy="141922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67"/>
                  <a:gd name="f7" fmla="val 298"/>
                  <a:gd name="f8" fmla="val 41"/>
                  <a:gd name="f9" fmla="val 261"/>
                  <a:gd name="f10" fmla="val 208"/>
                  <a:gd name="f11" fmla="val 149"/>
                  <a:gd name="f12" fmla="val 89"/>
                  <a:gd name="f13" fmla="val 36"/>
                  <a:gd name="f14" fmla="+- 0 0 -90"/>
                  <a:gd name="f15" fmla="*/ f3 1 67"/>
                  <a:gd name="f16" fmla="*/ f4 1 298"/>
                  <a:gd name="f17" fmla="val f5"/>
                  <a:gd name="f18" fmla="val f6"/>
                  <a:gd name="f19" fmla="val f7"/>
                  <a:gd name="f20" fmla="*/ f14 f0 1"/>
                  <a:gd name="f21" fmla="+- f19 0 f17"/>
                  <a:gd name="f22" fmla="+- f18 0 f17"/>
                  <a:gd name="f23" fmla="*/ f20 1 f2"/>
                  <a:gd name="f24" fmla="*/ f22 1 67"/>
                  <a:gd name="f25" fmla="*/ f21 1 298"/>
                  <a:gd name="f26" fmla="*/ 0 f22 1"/>
                  <a:gd name="f27" fmla="*/ 0 f21 1"/>
                  <a:gd name="f28" fmla="*/ 298 f21 1"/>
                  <a:gd name="f29" fmla="*/ 67 f22 1"/>
                  <a:gd name="f30" fmla="*/ 149 f21 1"/>
                  <a:gd name="f31" fmla="+- f23 0 f1"/>
                  <a:gd name="f32" fmla="*/ f26 1 67"/>
                  <a:gd name="f33" fmla="*/ f27 1 298"/>
                  <a:gd name="f34" fmla="*/ f28 1 298"/>
                  <a:gd name="f35" fmla="*/ f29 1 67"/>
                  <a:gd name="f36" fmla="*/ f30 1 298"/>
                  <a:gd name="f37" fmla="*/ 0 1 f24"/>
                  <a:gd name="f38" fmla="*/ f18 1 f24"/>
                  <a:gd name="f39" fmla="*/ 0 1 f25"/>
                  <a:gd name="f40" fmla="*/ f19 1 f25"/>
                  <a:gd name="f41" fmla="*/ f32 1 f24"/>
                  <a:gd name="f42" fmla="*/ f33 1 f25"/>
                  <a:gd name="f43" fmla="*/ f34 1 f25"/>
                  <a:gd name="f44" fmla="*/ f35 1 f24"/>
                  <a:gd name="f45" fmla="*/ f36 1 f25"/>
                  <a:gd name="f46" fmla="*/ f37 f15 1"/>
                  <a:gd name="f47" fmla="*/ f38 f15 1"/>
                  <a:gd name="f48" fmla="*/ f40 f16 1"/>
                  <a:gd name="f49" fmla="*/ f39 f16 1"/>
                  <a:gd name="f50" fmla="*/ f41 f15 1"/>
                  <a:gd name="f51" fmla="*/ f42 f16 1"/>
                  <a:gd name="f52" fmla="*/ f43 f16 1"/>
                  <a:gd name="f53" fmla="*/ f44 f15 1"/>
                  <a:gd name="f54" fmla="*/ f45 f1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1">
                    <a:pos x="f50" y="f51"/>
                  </a:cxn>
                  <a:cxn ang="f31">
                    <a:pos x="f50" y="f52"/>
                  </a:cxn>
                  <a:cxn ang="f31">
                    <a:pos x="f53" y="f54"/>
                  </a:cxn>
                  <a:cxn ang="f31">
                    <a:pos x="f50" y="f51"/>
                  </a:cxn>
                </a:cxnLst>
                <a:rect l="f46" t="f49" r="f47" b="f48"/>
                <a:pathLst>
                  <a:path w="67" h="298">
                    <a:moveTo>
                      <a:pt x="f5" y="f5"/>
                    </a:moveTo>
                    <a:cubicBezTo>
                      <a:pt x="f5" y="f7"/>
                      <a:pt x="f5" y="f7"/>
                      <a:pt x="f5" y="f7"/>
                    </a:cubicBezTo>
                    <a:cubicBezTo>
                      <a:pt x="f8" y="f9"/>
                      <a:pt x="f6" y="f10"/>
                      <a:pt x="f6" y="f11"/>
                    </a:cubicBezTo>
                    <a:cubicBezTo>
                      <a:pt x="f6" y="f12"/>
                      <a:pt x="f8" y="f13"/>
                      <a:pt x="f5" y="f5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16" name="Freeform 59" hidden="1">
                <a:extLst>
                  <a:ext uri="{FF2B5EF4-FFF2-40B4-BE49-F238E27FC236}">
                    <a16:creationId xmlns:a16="http://schemas.microsoft.com/office/drawing/2014/main" id="{5A8C82C5-3447-D23E-BFC4-A807C34EDAB3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2700006">
                <a:off x="2702060" y="267728"/>
                <a:ext cx="319089" cy="141922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67"/>
                  <a:gd name="f7" fmla="val 298"/>
                  <a:gd name="f8" fmla="val 149"/>
                  <a:gd name="f9" fmla="val 208"/>
                  <a:gd name="f10" fmla="val 26"/>
                  <a:gd name="f11" fmla="val 261"/>
                  <a:gd name="f12" fmla="val 36"/>
                  <a:gd name="f13" fmla="val 89"/>
                  <a:gd name="f14" fmla="+- 0 0 -90"/>
                  <a:gd name="f15" fmla="*/ f3 1 67"/>
                  <a:gd name="f16" fmla="*/ f4 1 298"/>
                  <a:gd name="f17" fmla="val f5"/>
                  <a:gd name="f18" fmla="val f6"/>
                  <a:gd name="f19" fmla="val f7"/>
                  <a:gd name="f20" fmla="*/ f14 f0 1"/>
                  <a:gd name="f21" fmla="+- f19 0 f17"/>
                  <a:gd name="f22" fmla="+- f18 0 f17"/>
                  <a:gd name="f23" fmla="*/ f20 1 f2"/>
                  <a:gd name="f24" fmla="*/ f22 1 67"/>
                  <a:gd name="f25" fmla="*/ f21 1 298"/>
                  <a:gd name="f26" fmla="*/ 0 f22 1"/>
                  <a:gd name="f27" fmla="*/ 149 f21 1"/>
                  <a:gd name="f28" fmla="*/ 67 f22 1"/>
                  <a:gd name="f29" fmla="*/ 298 f21 1"/>
                  <a:gd name="f30" fmla="*/ 0 f21 1"/>
                  <a:gd name="f31" fmla="+- f23 0 f1"/>
                  <a:gd name="f32" fmla="*/ f26 1 67"/>
                  <a:gd name="f33" fmla="*/ f27 1 298"/>
                  <a:gd name="f34" fmla="*/ f28 1 67"/>
                  <a:gd name="f35" fmla="*/ f29 1 298"/>
                  <a:gd name="f36" fmla="*/ f30 1 298"/>
                  <a:gd name="f37" fmla="*/ 0 1 f24"/>
                  <a:gd name="f38" fmla="*/ f18 1 f24"/>
                  <a:gd name="f39" fmla="*/ 0 1 f25"/>
                  <a:gd name="f40" fmla="*/ f19 1 f25"/>
                  <a:gd name="f41" fmla="*/ f32 1 f24"/>
                  <a:gd name="f42" fmla="*/ f33 1 f25"/>
                  <a:gd name="f43" fmla="*/ f34 1 f24"/>
                  <a:gd name="f44" fmla="*/ f35 1 f25"/>
                  <a:gd name="f45" fmla="*/ f36 1 f25"/>
                  <a:gd name="f46" fmla="*/ f37 f15 1"/>
                  <a:gd name="f47" fmla="*/ f38 f15 1"/>
                  <a:gd name="f48" fmla="*/ f40 f16 1"/>
                  <a:gd name="f49" fmla="*/ f39 f16 1"/>
                  <a:gd name="f50" fmla="*/ f41 f15 1"/>
                  <a:gd name="f51" fmla="*/ f42 f16 1"/>
                  <a:gd name="f52" fmla="*/ f43 f15 1"/>
                  <a:gd name="f53" fmla="*/ f44 f16 1"/>
                  <a:gd name="f54" fmla="*/ f45 f1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1">
                    <a:pos x="f50" y="f51"/>
                  </a:cxn>
                  <a:cxn ang="f31">
                    <a:pos x="f52" y="f53"/>
                  </a:cxn>
                  <a:cxn ang="f31">
                    <a:pos x="f52" y="f54"/>
                  </a:cxn>
                  <a:cxn ang="f31">
                    <a:pos x="f50" y="f51"/>
                  </a:cxn>
                </a:cxnLst>
                <a:rect l="f46" t="f49" r="f47" b="f48"/>
                <a:pathLst>
                  <a:path w="67" h="298">
                    <a:moveTo>
                      <a:pt x="f5" y="f8"/>
                    </a:moveTo>
                    <a:cubicBezTo>
                      <a:pt x="f5" y="f9"/>
                      <a:pt x="f10" y="f11"/>
                      <a:pt x="f6" y="f7"/>
                    </a:cubicBezTo>
                    <a:cubicBezTo>
                      <a:pt x="f6" y="f5"/>
                      <a:pt x="f6" y="f5"/>
                      <a:pt x="f6" y="f5"/>
                    </a:cubicBezTo>
                    <a:cubicBezTo>
                      <a:pt x="f10" y="f12"/>
                      <a:pt x="f5" y="f13"/>
                      <a:pt x="f5" y="f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17" name="Freeform 62" hidden="1">
                <a:extLst>
                  <a:ext uri="{FF2B5EF4-FFF2-40B4-BE49-F238E27FC236}">
                    <a16:creationId xmlns:a16="http://schemas.microsoft.com/office/drawing/2014/main" id="{A17AABF4-4233-5FDC-BB88-7915B2D5039B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2700006">
                <a:off x="1373358" y="827024"/>
                <a:ext cx="1228725" cy="761996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258"/>
                  <a:gd name="f7" fmla="val 166"/>
                  <a:gd name="f8" fmla="val 17"/>
                  <a:gd name="f9" fmla="val 247"/>
                  <a:gd name="f10" fmla="val 112"/>
                  <a:gd name="f11" fmla="val 213"/>
                  <a:gd name="f12" fmla="val 63"/>
                  <a:gd name="f13" fmla="val 162"/>
                  <a:gd name="f14" fmla="val 34"/>
                  <a:gd name="f15" fmla="val 111"/>
                  <a:gd name="f16" fmla="val 4"/>
                  <a:gd name="f17" fmla="val 52"/>
                  <a:gd name="f18" fmla="+- 0 0 -90"/>
                  <a:gd name="f19" fmla="*/ f3 1 258"/>
                  <a:gd name="f20" fmla="*/ f4 1 166"/>
                  <a:gd name="f21" fmla="val f5"/>
                  <a:gd name="f22" fmla="val f6"/>
                  <a:gd name="f23" fmla="val f7"/>
                  <a:gd name="f24" fmla="*/ f18 f0 1"/>
                  <a:gd name="f25" fmla="+- f23 0 f21"/>
                  <a:gd name="f26" fmla="+- f22 0 f21"/>
                  <a:gd name="f27" fmla="*/ f24 1 f2"/>
                  <a:gd name="f28" fmla="*/ f26 1 258"/>
                  <a:gd name="f29" fmla="*/ f25 1 166"/>
                  <a:gd name="f30" fmla="*/ 0 f26 1"/>
                  <a:gd name="f31" fmla="*/ 17 f25 1"/>
                  <a:gd name="f32" fmla="*/ 258 f26 1"/>
                  <a:gd name="f33" fmla="*/ 166 f25 1"/>
                  <a:gd name="f34" fmla="*/ 162 f26 1"/>
                  <a:gd name="f35" fmla="*/ 34 f25 1"/>
                  <a:gd name="f36" fmla="+- f27 0 f1"/>
                  <a:gd name="f37" fmla="*/ f30 1 258"/>
                  <a:gd name="f38" fmla="*/ f31 1 166"/>
                  <a:gd name="f39" fmla="*/ f32 1 258"/>
                  <a:gd name="f40" fmla="*/ f33 1 166"/>
                  <a:gd name="f41" fmla="*/ f34 1 258"/>
                  <a:gd name="f42" fmla="*/ f35 1 166"/>
                  <a:gd name="f43" fmla="*/ 0 1 f28"/>
                  <a:gd name="f44" fmla="*/ f22 1 f28"/>
                  <a:gd name="f45" fmla="*/ 0 1 f29"/>
                  <a:gd name="f46" fmla="*/ f23 1 f29"/>
                  <a:gd name="f47" fmla="*/ f37 1 f28"/>
                  <a:gd name="f48" fmla="*/ f38 1 f29"/>
                  <a:gd name="f49" fmla="*/ f39 1 f28"/>
                  <a:gd name="f50" fmla="*/ f40 1 f29"/>
                  <a:gd name="f51" fmla="*/ f41 1 f28"/>
                  <a:gd name="f52" fmla="*/ f42 1 f29"/>
                  <a:gd name="f53" fmla="*/ f43 f19 1"/>
                  <a:gd name="f54" fmla="*/ f44 f19 1"/>
                  <a:gd name="f55" fmla="*/ f46 f20 1"/>
                  <a:gd name="f56" fmla="*/ f45 f20 1"/>
                  <a:gd name="f57" fmla="*/ f47 f19 1"/>
                  <a:gd name="f58" fmla="*/ f48 f20 1"/>
                  <a:gd name="f59" fmla="*/ f49 f19 1"/>
                  <a:gd name="f60" fmla="*/ f50 f20 1"/>
                  <a:gd name="f61" fmla="*/ f51 f19 1"/>
                  <a:gd name="f62" fmla="*/ f52 f2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6">
                    <a:pos x="f57" y="f58"/>
                  </a:cxn>
                  <a:cxn ang="f36">
                    <a:pos x="f59" y="f60"/>
                  </a:cxn>
                  <a:cxn ang="f36">
                    <a:pos x="f61" y="f62"/>
                  </a:cxn>
                  <a:cxn ang="f36">
                    <a:pos x="f57" y="f58"/>
                  </a:cxn>
                </a:cxnLst>
                <a:rect l="f53" t="f56" r="f54" b="f55"/>
                <a:pathLst>
                  <a:path w="258" h="166">
                    <a:moveTo>
                      <a:pt x="f5" y="f8"/>
                    </a:moveTo>
                    <a:cubicBezTo>
                      <a:pt x="f6" y="f7"/>
                      <a:pt x="f6" y="f7"/>
                      <a:pt x="f6" y="f7"/>
                    </a:cubicBezTo>
                    <a:cubicBezTo>
                      <a:pt x="f9" y="f10"/>
                      <a:pt x="f11" y="f12"/>
                      <a:pt x="f13" y="f14"/>
                    </a:cubicBezTo>
                    <a:cubicBezTo>
                      <a:pt x="f15" y="f16"/>
                      <a:pt x="f17" y="f5"/>
                      <a:pt x="f5" y="f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18" name="Freeform 65" hidden="1">
                <a:extLst>
                  <a:ext uri="{FF2B5EF4-FFF2-40B4-BE49-F238E27FC236}">
                    <a16:creationId xmlns:a16="http://schemas.microsoft.com/office/drawing/2014/main" id="{AA70763D-408B-F47B-62D3-EC209DEF0486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2700006">
                <a:off x="2252303" y="1671473"/>
                <a:ext cx="1228725" cy="79057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258"/>
                  <a:gd name="f7" fmla="val 166"/>
                  <a:gd name="f8" fmla="val 17"/>
                  <a:gd name="f9" fmla="val 206"/>
                  <a:gd name="f10" fmla="val 147"/>
                  <a:gd name="f11" fmla="val 4"/>
                  <a:gd name="f12" fmla="val 96"/>
                  <a:gd name="f13" fmla="val 34"/>
                  <a:gd name="f14" fmla="val 44"/>
                  <a:gd name="f15" fmla="val 63"/>
                  <a:gd name="f16" fmla="val 11"/>
                  <a:gd name="f17" fmla="val 112"/>
                  <a:gd name="f18" fmla="+- 0 0 -90"/>
                  <a:gd name="f19" fmla="*/ f3 1 258"/>
                  <a:gd name="f20" fmla="*/ f4 1 166"/>
                  <a:gd name="f21" fmla="val f5"/>
                  <a:gd name="f22" fmla="val f6"/>
                  <a:gd name="f23" fmla="val f7"/>
                  <a:gd name="f24" fmla="*/ f18 f0 1"/>
                  <a:gd name="f25" fmla="+- f23 0 f21"/>
                  <a:gd name="f26" fmla="+- f22 0 f21"/>
                  <a:gd name="f27" fmla="*/ f24 1 f2"/>
                  <a:gd name="f28" fmla="*/ f26 1 258"/>
                  <a:gd name="f29" fmla="*/ f25 1 166"/>
                  <a:gd name="f30" fmla="*/ 0 f26 1"/>
                  <a:gd name="f31" fmla="*/ 166 f25 1"/>
                  <a:gd name="f32" fmla="*/ 258 f26 1"/>
                  <a:gd name="f33" fmla="*/ 17 f25 1"/>
                  <a:gd name="f34" fmla="*/ 96 f26 1"/>
                  <a:gd name="f35" fmla="*/ 34 f25 1"/>
                  <a:gd name="f36" fmla="+- f27 0 f1"/>
                  <a:gd name="f37" fmla="*/ f30 1 258"/>
                  <a:gd name="f38" fmla="*/ f31 1 166"/>
                  <a:gd name="f39" fmla="*/ f32 1 258"/>
                  <a:gd name="f40" fmla="*/ f33 1 166"/>
                  <a:gd name="f41" fmla="*/ f34 1 258"/>
                  <a:gd name="f42" fmla="*/ f35 1 166"/>
                  <a:gd name="f43" fmla="*/ 0 1 f28"/>
                  <a:gd name="f44" fmla="*/ f22 1 f28"/>
                  <a:gd name="f45" fmla="*/ 0 1 f29"/>
                  <a:gd name="f46" fmla="*/ f23 1 f29"/>
                  <a:gd name="f47" fmla="*/ f37 1 f28"/>
                  <a:gd name="f48" fmla="*/ f38 1 f29"/>
                  <a:gd name="f49" fmla="*/ f39 1 f28"/>
                  <a:gd name="f50" fmla="*/ f40 1 f29"/>
                  <a:gd name="f51" fmla="*/ f41 1 f28"/>
                  <a:gd name="f52" fmla="*/ f42 1 f29"/>
                  <a:gd name="f53" fmla="*/ f43 f19 1"/>
                  <a:gd name="f54" fmla="*/ f44 f19 1"/>
                  <a:gd name="f55" fmla="*/ f46 f20 1"/>
                  <a:gd name="f56" fmla="*/ f45 f20 1"/>
                  <a:gd name="f57" fmla="*/ f47 f19 1"/>
                  <a:gd name="f58" fmla="*/ f48 f20 1"/>
                  <a:gd name="f59" fmla="*/ f49 f19 1"/>
                  <a:gd name="f60" fmla="*/ f50 f20 1"/>
                  <a:gd name="f61" fmla="*/ f51 f19 1"/>
                  <a:gd name="f62" fmla="*/ f52 f2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6">
                    <a:pos x="f57" y="f58"/>
                  </a:cxn>
                  <a:cxn ang="f36">
                    <a:pos x="f59" y="f60"/>
                  </a:cxn>
                  <a:cxn ang="f36">
                    <a:pos x="f61" y="f62"/>
                  </a:cxn>
                  <a:cxn ang="f36">
                    <a:pos x="f57" y="f58"/>
                  </a:cxn>
                </a:cxnLst>
                <a:rect l="f53" t="f56" r="f54" b="f55"/>
                <a:pathLst>
                  <a:path w="258" h="166">
                    <a:moveTo>
                      <a:pt x="f5" y="f7"/>
                    </a:moveTo>
                    <a:cubicBezTo>
                      <a:pt x="f6" y="f8"/>
                      <a:pt x="f6" y="f8"/>
                      <a:pt x="f6" y="f8"/>
                    </a:cubicBezTo>
                    <a:cubicBezTo>
                      <a:pt x="f9" y="f5"/>
                      <a:pt x="f10" y="f11"/>
                      <a:pt x="f12" y="f13"/>
                    </a:cubicBezTo>
                    <a:cubicBezTo>
                      <a:pt x="f14" y="f15"/>
                      <a:pt x="f16" y="f17"/>
                      <a:pt x="f5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19" name="Freeform 79" hidden="1">
                <a:extLst>
                  <a:ext uri="{FF2B5EF4-FFF2-40B4-BE49-F238E27FC236}">
                    <a16:creationId xmlns:a16="http://schemas.microsoft.com/office/drawing/2014/main" id="{B85A72BA-4E57-5FF1-8EC3-C9E1B0BD6A9A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2700006">
                <a:off x="844648" y="1341448"/>
                <a:ext cx="1228725" cy="79057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258"/>
                  <a:gd name="f7" fmla="val 166"/>
                  <a:gd name="f8" fmla="val 17"/>
                  <a:gd name="f9" fmla="val 247"/>
                  <a:gd name="f10" fmla="val 112"/>
                  <a:gd name="f11" fmla="val 213"/>
                  <a:gd name="f12" fmla="val 63"/>
                  <a:gd name="f13" fmla="val 162"/>
                  <a:gd name="f14" fmla="val 34"/>
                  <a:gd name="f15" fmla="val 111"/>
                  <a:gd name="f16" fmla="val 4"/>
                  <a:gd name="f17" fmla="val 52"/>
                  <a:gd name="f18" fmla="+- 0 0 -90"/>
                  <a:gd name="f19" fmla="*/ f3 1 258"/>
                  <a:gd name="f20" fmla="*/ f4 1 166"/>
                  <a:gd name="f21" fmla="val f5"/>
                  <a:gd name="f22" fmla="val f6"/>
                  <a:gd name="f23" fmla="val f7"/>
                  <a:gd name="f24" fmla="*/ f18 f0 1"/>
                  <a:gd name="f25" fmla="+- f23 0 f21"/>
                  <a:gd name="f26" fmla="+- f22 0 f21"/>
                  <a:gd name="f27" fmla="*/ f24 1 f2"/>
                  <a:gd name="f28" fmla="*/ f26 1 258"/>
                  <a:gd name="f29" fmla="*/ f25 1 166"/>
                  <a:gd name="f30" fmla="*/ 0 f26 1"/>
                  <a:gd name="f31" fmla="*/ 17 f25 1"/>
                  <a:gd name="f32" fmla="*/ 258 f26 1"/>
                  <a:gd name="f33" fmla="*/ 166 f25 1"/>
                  <a:gd name="f34" fmla="*/ 162 f26 1"/>
                  <a:gd name="f35" fmla="*/ 34 f25 1"/>
                  <a:gd name="f36" fmla="+- f27 0 f1"/>
                  <a:gd name="f37" fmla="*/ f30 1 258"/>
                  <a:gd name="f38" fmla="*/ f31 1 166"/>
                  <a:gd name="f39" fmla="*/ f32 1 258"/>
                  <a:gd name="f40" fmla="*/ f33 1 166"/>
                  <a:gd name="f41" fmla="*/ f34 1 258"/>
                  <a:gd name="f42" fmla="*/ f35 1 166"/>
                  <a:gd name="f43" fmla="*/ 0 1 f28"/>
                  <a:gd name="f44" fmla="*/ f22 1 f28"/>
                  <a:gd name="f45" fmla="*/ 0 1 f29"/>
                  <a:gd name="f46" fmla="*/ f23 1 f29"/>
                  <a:gd name="f47" fmla="*/ f37 1 f28"/>
                  <a:gd name="f48" fmla="*/ f38 1 f29"/>
                  <a:gd name="f49" fmla="*/ f39 1 f28"/>
                  <a:gd name="f50" fmla="*/ f40 1 f29"/>
                  <a:gd name="f51" fmla="*/ f41 1 f28"/>
                  <a:gd name="f52" fmla="*/ f42 1 f29"/>
                  <a:gd name="f53" fmla="*/ f43 f19 1"/>
                  <a:gd name="f54" fmla="*/ f44 f19 1"/>
                  <a:gd name="f55" fmla="*/ f46 f20 1"/>
                  <a:gd name="f56" fmla="*/ f45 f20 1"/>
                  <a:gd name="f57" fmla="*/ f47 f19 1"/>
                  <a:gd name="f58" fmla="*/ f48 f20 1"/>
                  <a:gd name="f59" fmla="*/ f49 f19 1"/>
                  <a:gd name="f60" fmla="*/ f50 f20 1"/>
                  <a:gd name="f61" fmla="*/ f51 f19 1"/>
                  <a:gd name="f62" fmla="*/ f52 f2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6">
                    <a:pos x="f57" y="f58"/>
                  </a:cxn>
                  <a:cxn ang="f36">
                    <a:pos x="f59" y="f60"/>
                  </a:cxn>
                  <a:cxn ang="f36">
                    <a:pos x="f61" y="f62"/>
                  </a:cxn>
                  <a:cxn ang="f36">
                    <a:pos x="f57" y="f58"/>
                  </a:cxn>
                </a:cxnLst>
                <a:rect l="f53" t="f56" r="f54" b="f55"/>
                <a:pathLst>
                  <a:path w="258" h="166">
                    <a:moveTo>
                      <a:pt x="f5" y="f8"/>
                    </a:moveTo>
                    <a:cubicBezTo>
                      <a:pt x="f6" y="f7"/>
                      <a:pt x="f6" y="f7"/>
                      <a:pt x="f6" y="f7"/>
                    </a:cubicBezTo>
                    <a:cubicBezTo>
                      <a:pt x="f9" y="f10"/>
                      <a:pt x="f11" y="f12"/>
                      <a:pt x="f13" y="f14"/>
                    </a:cubicBezTo>
                    <a:cubicBezTo>
                      <a:pt x="f15" y="f16"/>
                      <a:pt x="f17" y="f5"/>
                      <a:pt x="f5" y="f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20" name="Freeform 82" hidden="1">
                <a:extLst>
                  <a:ext uri="{FF2B5EF4-FFF2-40B4-BE49-F238E27FC236}">
                    <a16:creationId xmlns:a16="http://schemas.microsoft.com/office/drawing/2014/main" id="{0AAC23EA-BD69-DC81-203E-40698A4B2D64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2700006">
                <a:off x="1713483" y="2210292"/>
                <a:ext cx="1228725" cy="79057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258"/>
                  <a:gd name="f7" fmla="val 166"/>
                  <a:gd name="f8" fmla="val 17"/>
                  <a:gd name="f9" fmla="val 206"/>
                  <a:gd name="f10" fmla="val 147"/>
                  <a:gd name="f11" fmla="val 4"/>
                  <a:gd name="f12" fmla="val 96"/>
                  <a:gd name="f13" fmla="val 34"/>
                  <a:gd name="f14" fmla="val 44"/>
                  <a:gd name="f15" fmla="val 63"/>
                  <a:gd name="f16" fmla="val 11"/>
                  <a:gd name="f17" fmla="val 112"/>
                  <a:gd name="f18" fmla="+- 0 0 -90"/>
                  <a:gd name="f19" fmla="*/ f3 1 258"/>
                  <a:gd name="f20" fmla="*/ f4 1 166"/>
                  <a:gd name="f21" fmla="val f5"/>
                  <a:gd name="f22" fmla="val f6"/>
                  <a:gd name="f23" fmla="val f7"/>
                  <a:gd name="f24" fmla="*/ f18 f0 1"/>
                  <a:gd name="f25" fmla="+- f23 0 f21"/>
                  <a:gd name="f26" fmla="+- f22 0 f21"/>
                  <a:gd name="f27" fmla="*/ f24 1 f2"/>
                  <a:gd name="f28" fmla="*/ f26 1 258"/>
                  <a:gd name="f29" fmla="*/ f25 1 166"/>
                  <a:gd name="f30" fmla="*/ 0 f26 1"/>
                  <a:gd name="f31" fmla="*/ 166 f25 1"/>
                  <a:gd name="f32" fmla="*/ 258 f26 1"/>
                  <a:gd name="f33" fmla="*/ 17 f25 1"/>
                  <a:gd name="f34" fmla="*/ 96 f26 1"/>
                  <a:gd name="f35" fmla="*/ 34 f25 1"/>
                  <a:gd name="f36" fmla="+- f27 0 f1"/>
                  <a:gd name="f37" fmla="*/ f30 1 258"/>
                  <a:gd name="f38" fmla="*/ f31 1 166"/>
                  <a:gd name="f39" fmla="*/ f32 1 258"/>
                  <a:gd name="f40" fmla="*/ f33 1 166"/>
                  <a:gd name="f41" fmla="*/ f34 1 258"/>
                  <a:gd name="f42" fmla="*/ f35 1 166"/>
                  <a:gd name="f43" fmla="*/ 0 1 f28"/>
                  <a:gd name="f44" fmla="*/ f22 1 f28"/>
                  <a:gd name="f45" fmla="*/ 0 1 f29"/>
                  <a:gd name="f46" fmla="*/ f23 1 f29"/>
                  <a:gd name="f47" fmla="*/ f37 1 f28"/>
                  <a:gd name="f48" fmla="*/ f38 1 f29"/>
                  <a:gd name="f49" fmla="*/ f39 1 f28"/>
                  <a:gd name="f50" fmla="*/ f40 1 f29"/>
                  <a:gd name="f51" fmla="*/ f41 1 f28"/>
                  <a:gd name="f52" fmla="*/ f42 1 f29"/>
                  <a:gd name="f53" fmla="*/ f43 f19 1"/>
                  <a:gd name="f54" fmla="*/ f44 f19 1"/>
                  <a:gd name="f55" fmla="*/ f46 f20 1"/>
                  <a:gd name="f56" fmla="*/ f45 f20 1"/>
                  <a:gd name="f57" fmla="*/ f47 f19 1"/>
                  <a:gd name="f58" fmla="*/ f48 f20 1"/>
                  <a:gd name="f59" fmla="*/ f49 f19 1"/>
                  <a:gd name="f60" fmla="*/ f50 f20 1"/>
                  <a:gd name="f61" fmla="*/ f51 f19 1"/>
                  <a:gd name="f62" fmla="*/ f52 f2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6">
                    <a:pos x="f57" y="f58"/>
                  </a:cxn>
                  <a:cxn ang="f36">
                    <a:pos x="f59" y="f60"/>
                  </a:cxn>
                  <a:cxn ang="f36">
                    <a:pos x="f61" y="f62"/>
                  </a:cxn>
                  <a:cxn ang="f36">
                    <a:pos x="f57" y="f58"/>
                  </a:cxn>
                </a:cxnLst>
                <a:rect l="f53" t="f56" r="f54" b="f55"/>
                <a:pathLst>
                  <a:path w="258" h="166">
                    <a:moveTo>
                      <a:pt x="f5" y="f7"/>
                    </a:moveTo>
                    <a:cubicBezTo>
                      <a:pt x="f6" y="f8"/>
                      <a:pt x="f6" y="f8"/>
                      <a:pt x="f6" y="f8"/>
                    </a:cubicBezTo>
                    <a:cubicBezTo>
                      <a:pt x="f9" y="f5"/>
                      <a:pt x="f10" y="f11"/>
                      <a:pt x="f12" y="f13"/>
                    </a:cubicBezTo>
                    <a:cubicBezTo>
                      <a:pt x="f14" y="f15"/>
                      <a:pt x="f16" y="f17"/>
                      <a:pt x="f5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21" name="Freeform 85" hidden="1">
                <a:extLst>
                  <a:ext uri="{FF2B5EF4-FFF2-40B4-BE49-F238E27FC236}">
                    <a16:creationId xmlns:a16="http://schemas.microsoft.com/office/drawing/2014/main" id="{3E085260-EC13-3D1C-9C95-BC94714B9E68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2700006">
                <a:off x="305829" y="1880267"/>
                <a:ext cx="1228725" cy="79057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258"/>
                  <a:gd name="f7" fmla="val 166"/>
                  <a:gd name="f8" fmla="val 17"/>
                  <a:gd name="f9" fmla="val 247"/>
                  <a:gd name="f10" fmla="val 112"/>
                  <a:gd name="f11" fmla="val 213"/>
                  <a:gd name="f12" fmla="val 63"/>
                  <a:gd name="f13" fmla="val 162"/>
                  <a:gd name="f14" fmla="val 34"/>
                  <a:gd name="f15" fmla="val 111"/>
                  <a:gd name="f16" fmla="val 4"/>
                  <a:gd name="f17" fmla="val 52"/>
                  <a:gd name="f18" fmla="+- 0 0 -90"/>
                  <a:gd name="f19" fmla="*/ f3 1 258"/>
                  <a:gd name="f20" fmla="*/ f4 1 166"/>
                  <a:gd name="f21" fmla="val f5"/>
                  <a:gd name="f22" fmla="val f6"/>
                  <a:gd name="f23" fmla="val f7"/>
                  <a:gd name="f24" fmla="*/ f18 f0 1"/>
                  <a:gd name="f25" fmla="+- f23 0 f21"/>
                  <a:gd name="f26" fmla="+- f22 0 f21"/>
                  <a:gd name="f27" fmla="*/ f24 1 f2"/>
                  <a:gd name="f28" fmla="*/ f26 1 258"/>
                  <a:gd name="f29" fmla="*/ f25 1 166"/>
                  <a:gd name="f30" fmla="*/ 0 f26 1"/>
                  <a:gd name="f31" fmla="*/ 17 f25 1"/>
                  <a:gd name="f32" fmla="*/ 258 f26 1"/>
                  <a:gd name="f33" fmla="*/ 166 f25 1"/>
                  <a:gd name="f34" fmla="*/ 162 f26 1"/>
                  <a:gd name="f35" fmla="*/ 34 f25 1"/>
                  <a:gd name="f36" fmla="+- f27 0 f1"/>
                  <a:gd name="f37" fmla="*/ f30 1 258"/>
                  <a:gd name="f38" fmla="*/ f31 1 166"/>
                  <a:gd name="f39" fmla="*/ f32 1 258"/>
                  <a:gd name="f40" fmla="*/ f33 1 166"/>
                  <a:gd name="f41" fmla="*/ f34 1 258"/>
                  <a:gd name="f42" fmla="*/ f35 1 166"/>
                  <a:gd name="f43" fmla="*/ 0 1 f28"/>
                  <a:gd name="f44" fmla="*/ f22 1 f28"/>
                  <a:gd name="f45" fmla="*/ 0 1 f29"/>
                  <a:gd name="f46" fmla="*/ f23 1 f29"/>
                  <a:gd name="f47" fmla="*/ f37 1 f28"/>
                  <a:gd name="f48" fmla="*/ f38 1 f29"/>
                  <a:gd name="f49" fmla="*/ f39 1 f28"/>
                  <a:gd name="f50" fmla="*/ f40 1 f29"/>
                  <a:gd name="f51" fmla="*/ f41 1 f28"/>
                  <a:gd name="f52" fmla="*/ f42 1 f29"/>
                  <a:gd name="f53" fmla="*/ f43 f19 1"/>
                  <a:gd name="f54" fmla="*/ f44 f19 1"/>
                  <a:gd name="f55" fmla="*/ f46 f20 1"/>
                  <a:gd name="f56" fmla="*/ f45 f20 1"/>
                  <a:gd name="f57" fmla="*/ f47 f19 1"/>
                  <a:gd name="f58" fmla="*/ f48 f20 1"/>
                  <a:gd name="f59" fmla="*/ f49 f19 1"/>
                  <a:gd name="f60" fmla="*/ f50 f20 1"/>
                  <a:gd name="f61" fmla="*/ f51 f19 1"/>
                  <a:gd name="f62" fmla="*/ f52 f2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6">
                    <a:pos x="f57" y="f58"/>
                  </a:cxn>
                  <a:cxn ang="f36">
                    <a:pos x="f59" y="f60"/>
                  </a:cxn>
                  <a:cxn ang="f36">
                    <a:pos x="f61" y="f62"/>
                  </a:cxn>
                  <a:cxn ang="f36">
                    <a:pos x="f57" y="f58"/>
                  </a:cxn>
                </a:cxnLst>
                <a:rect l="f53" t="f56" r="f54" b="f55"/>
                <a:pathLst>
                  <a:path w="258" h="166">
                    <a:moveTo>
                      <a:pt x="f5" y="f8"/>
                    </a:moveTo>
                    <a:cubicBezTo>
                      <a:pt x="f6" y="f7"/>
                      <a:pt x="f6" y="f7"/>
                      <a:pt x="f6" y="f7"/>
                    </a:cubicBezTo>
                    <a:cubicBezTo>
                      <a:pt x="f9" y="f10"/>
                      <a:pt x="f11" y="f12"/>
                      <a:pt x="f13" y="f14"/>
                    </a:cubicBezTo>
                    <a:cubicBezTo>
                      <a:pt x="f15" y="f16"/>
                      <a:pt x="f17" y="f5"/>
                      <a:pt x="f5" y="f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22" name="Freeform 88" hidden="1">
                <a:extLst>
                  <a:ext uri="{FF2B5EF4-FFF2-40B4-BE49-F238E27FC236}">
                    <a16:creationId xmlns:a16="http://schemas.microsoft.com/office/drawing/2014/main" id="{7FA9FB72-3CF1-2D10-464F-2B2AA6112FCB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2700006">
                <a:off x="1174673" y="2749102"/>
                <a:ext cx="1228725" cy="79057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258"/>
                  <a:gd name="f7" fmla="val 166"/>
                  <a:gd name="f8" fmla="val 17"/>
                  <a:gd name="f9" fmla="val 206"/>
                  <a:gd name="f10" fmla="val 147"/>
                  <a:gd name="f11" fmla="val 4"/>
                  <a:gd name="f12" fmla="val 96"/>
                  <a:gd name="f13" fmla="val 34"/>
                  <a:gd name="f14" fmla="val 44"/>
                  <a:gd name="f15" fmla="val 63"/>
                  <a:gd name="f16" fmla="val 11"/>
                  <a:gd name="f17" fmla="val 112"/>
                  <a:gd name="f18" fmla="+- 0 0 -90"/>
                  <a:gd name="f19" fmla="*/ f3 1 258"/>
                  <a:gd name="f20" fmla="*/ f4 1 166"/>
                  <a:gd name="f21" fmla="val f5"/>
                  <a:gd name="f22" fmla="val f6"/>
                  <a:gd name="f23" fmla="val f7"/>
                  <a:gd name="f24" fmla="*/ f18 f0 1"/>
                  <a:gd name="f25" fmla="+- f23 0 f21"/>
                  <a:gd name="f26" fmla="+- f22 0 f21"/>
                  <a:gd name="f27" fmla="*/ f24 1 f2"/>
                  <a:gd name="f28" fmla="*/ f26 1 258"/>
                  <a:gd name="f29" fmla="*/ f25 1 166"/>
                  <a:gd name="f30" fmla="*/ 0 f26 1"/>
                  <a:gd name="f31" fmla="*/ 166 f25 1"/>
                  <a:gd name="f32" fmla="*/ 258 f26 1"/>
                  <a:gd name="f33" fmla="*/ 17 f25 1"/>
                  <a:gd name="f34" fmla="*/ 96 f26 1"/>
                  <a:gd name="f35" fmla="*/ 34 f25 1"/>
                  <a:gd name="f36" fmla="+- f27 0 f1"/>
                  <a:gd name="f37" fmla="*/ f30 1 258"/>
                  <a:gd name="f38" fmla="*/ f31 1 166"/>
                  <a:gd name="f39" fmla="*/ f32 1 258"/>
                  <a:gd name="f40" fmla="*/ f33 1 166"/>
                  <a:gd name="f41" fmla="*/ f34 1 258"/>
                  <a:gd name="f42" fmla="*/ f35 1 166"/>
                  <a:gd name="f43" fmla="*/ 0 1 f28"/>
                  <a:gd name="f44" fmla="*/ f22 1 f28"/>
                  <a:gd name="f45" fmla="*/ 0 1 f29"/>
                  <a:gd name="f46" fmla="*/ f23 1 f29"/>
                  <a:gd name="f47" fmla="*/ f37 1 f28"/>
                  <a:gd name="f48" fmla="*/ f38 1 f29"/>
                  <a:gd name="f49" fmla="*/ f39 1 f28"/>
                  <a:gd name="f50" fmla="*/ f40 1 f29"/>
                  <a:gd name="f51" fmla="*/ f41 1 f28"/>
                  <a:gd name="f52" fmla="*/ f42 1 f29"/>
                  <a:gd name="f53" fmla="*/ f43 f19 1"/>
                  <a:gd name="f54" fmla="*/ f44 f19 1"/>
                  <a:gd name="f55" fmla="*/ f46 f20 1"/>
                  <a:gd name="f56" fmla="*/ f45 f20 1"/>
                  <a:gd name="f57" fmla="*/ f47 f19 1"/>
                  <a:gd name="f58" fmla="*/ f48 f20 1"/>
                  <a:gd name="f59" fmla="*/ f49 f19 1"/>
                  <a:gd name="f60" fmla="*/ f50 f20 1"/>
                  <a:gd name="f61" fmla="*/ f51 f19 1"/>
                  <a:gd name="f62" fmla="*/ f52 f2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6">
                    <a:pos x="f57" y="f58"/>
                  </a:cxn>
                  <a:cxn ang="f36">
                    <a:pos x="f59" y="f60"/>
                  </a:cxn>
                  <a:cxn ang="f36">
                    <a:pos x="f61" y="f62"/>
                  </a:cxn>
                  <a:cxn ang="f36">
                    <a:pos x="f57" y="f58"/>
                  </a:cxn>
                </a:cxnLst>
                <a:rect l="f53" t="f56" r="f54" b="f55"/>
                <a:pathLst>
                  <a:path w="258" h="166">
                    <a:moveTo>
                      <a:pt x="f5" y="f7"/>
                    </a:moveTo>
                    <a:cubicBezTo>
                      <a:pt x="f6" y="f8"/>
                      <a:pt x="f6" y="f8"/>
                      <a:pt x="f6" y="f8"/>
                    </a:cubicBezTo>
                    <a:cubicBezTo>
                      <a:pt x="f9" y="f5"/>
                      <a:pt x="f10" y="f11"/>
                      <a:pt x="f12" y="f13"/>
                    </a:cubicBezTo>
                    <a:cubicBezTo>
                      <a:pt x="f14" y="f15"/>
                      <a:pt x="f16" y="f17"/>
                      <a:pt x="f5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grpSp>
            <p:nvGrpSpPr>
              <p:cNvPr id="23" name="Group 39">
                <a:extLst>
                  <a:ext uri="{FF2B5EF4-FFF2-40B4-BE49-F238E27FC236}">
                    <a16:creationId xmlns:a16="http://schemas.microsoft.com/office/drawing/2014/main" id="{D977DFE2-6C57-26C8-DB9E-E9CB23360A66}"/>
                  </a:ext>
                </a:extLst>
              </p:cNvPr>
              <p:cNvGrpSpPr/>
              <p:nvPr/>
            </p:nvGrpSpPr>
            <p:grpSpPr>
              <a:xfrm>
                <a:off x="536766" y="26234"/>
                <a:ext cx="2915632" cy="3838578"/>
                <a:chOff x="536766" y="26234"/>
                <a:chExt cx="2915632" cy="3838578"/>
              </a:xfrm>
            </p:grpSpPr>
            <p:sp>
              <p:nvSpPr>
                <p:cNvPr id="24" name="Line 63" hidden="1">
                  <a:extLst>
                    <a:ext uri="{FF2B5EF4-FFF2-40B4-BE49-F238E27FC236}">
                      <a16:creationId xmlns:a16="http://schemas.microsoft.com/office/drawing/2014/main" id="{AF770509-64A3-C812-D1DD-8A05625AC799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2700006">
                  <a:off x="1354837" y="871738"/>
                  <a:ext cx="1228725" cy="709610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val f6"/>
                    <a:gd name="f13" fmla="*/ f7 f0 1"/>
                    <a:gd name="f14" fmla="*/ f8 f0 1"/>
                    <a:gd name="f15" fmla="?: f9 f3 1"/>
                    <a:gd name="f16" fmla="?: f10 f4 1"/>
                    <a:gd name="f17" fmla="?: f11 f5 1"/>
                    <a:gd name="f18" fmla="*/ f13 1 f2"/>
                    <a:gd name="f19" fmla="*/ f14 1 f2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8 0 f1"/>
                    <a:gd name="f25" fmla="+- f19 0 f1"/>
                    <a:gd name="f26" fmla="min f21 f20"/>
                    <a:gd name="f27" fmla="*/ f22 1 f17"/>
                    <a:gd name="f28" fmla="*/ f23 1 f17"/>
                    <a:gd name="f29" fmla="val f27"/>
                    <a:gd name="f30" fmla="val f28"/>
                    <a:gd name="f31" fmla="*/ f6 f26 1"/>
                    <a:gd name="f32" fmla="*/ f27 f26 1"/>
                    <a:gd name="f33" fmla="*/ f28 f26 1"/>
                    <a:gd name="f34" fmla="*/ f12 f26 1"/>
                    <a:gd name="f35" fmla="*/ f29 f26 1"/>
                    <a:gd name="f36" fmla="*/ f30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34" y="f34"/>
                    </a:cxn>
                    <a:cxn ang="f25">
                      <a:pos x="f35" y="f36"/>
                    </a:cxn>
                  </a:cxnLst>
                  <a:rect l="f31" t="f31" r="f32" b="f33"/>
                  <a:pathLst>
                    <a:path>
                      <a:moveTo>
                        <a:pt x="f34" y="f34"/>
                      </a:moveTo>
                      <a:lnTo>
                        <a:pt x="f35" y="f36"/>
                      </a:lnTo>
                    </a:path>
                  </a:pathLst>
                </a:custGeom>
                <a:noFill/>
                <a:ln w="12701" cap="rnd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25" name="Line 66" hidden="1">
                  <a:extLst>
                    <a:ext uri="{FF2B5EF4-FFF2-40B4-BE49-F238E27FC236}">
                      <a16:creationId xmlns:a16="http://schemas.microsoft.com/office/drawing/2014/main" id="{96AF6E98-086B-24B0-8CF7-A4B2967E8C92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2699990" flipV="1">
                  <a:off x="2223673" y="1740583"/>
                  <a:ext cx="1228725" cy="709610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val f6"/>
                    <a:gd name="f13" fmla="*/ f7 f0 1"/>
                    <a:gd name="f14" fmla="*/ f8 f0 1"/>
                    <a:gd name="f15" fmla="?: f9 f3 1"/>
                    <a:gd name="f16" fmla="?: f10 f4 1"/>
                    <a:gd name="f17" fmla="?: f11 f5 1"/>
                    <a:gd name="f18" fmla="*/ f13 1 f2"/>
                    <a:gd name="f19" fmla="*/ f14 1 f2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8 0 f1"/>
                    <a:gd name="f25" fmla="+- f19 0 f1"/>
                    <a:gd name="f26" fmla="min f21 f20"/>
                    <a:gd name="f27" fmla="*/ f22 1 f17"/>
                    <a:gd name="f28" fmla="*/ f23 1 f17"/>
                    <a:gd name="f29" fmla="val f27"/>
                    <a:gd name="f30" fmla="val f28"/>
                    <a:gd name="f31" fmla="*/ f6 f26 1"/>
                    <a:gd name="f32" fmla="*/ f27 f26 1"/>
                    <a:gd name="f33" fmla="*/ f28 f26 1"/>
                    <a:gd name="f34" fmla="*/ f12 f26 1"/>
                    <a:gd name="f35" fmla="*/ f29 f26 1"/>
                    <a:gd name="f36" fmla="*/ f30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34" y="f34"/>
                    </a:cxn>
                    <a:cxn ang="f25">
                      <a:pos x="f35" y="f36"/>
                    </a:cxn>
                  </a:cxnLst>
                  <a:rect l="f31" t="f31" r="f32" b="f33"/>
                  <a:pathLst>
                    <a:path>
                      <a:moveTo>
                        <a:pt x="f34" y="f34"/>
                      </a:moveTo>
                      <a:lnTo>
                        <a:pt x="f35" y="f36"/>
                      </a:lnTo>
                    </a:path>
                  </a:pathLst>
                </a:custGeom>
                <a:noFill/>
                <a:ln w="12701" cap="rnd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26" name="Line 67" hidden="1">
                  <a:extLst>
                    <a:ext uri="{FF2B5EF4-FFF2-40B4-BE49-F238E27FC236}">
                      <a16:creationId xmlns:a16="http://schemas.microsoft.com/office/drawing/2014/main" id="{D3285DC2-5CEA-341F-00AA-6C498558D773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2699990" flipV="1">
                  <a:off x="2119057" y="26234"/>
                  <a:ext cx="0" cy="3838578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val f6"/>
                    <a:gd name="f13" fmla="*/ f7 f0 1"/>
                    <a:gd name="f14" fmla="*/ f8 f0 1"/>
                    <a:gd name="f15" fmla="?: f9 f3 1"/>
                    <a:gd name="f16" fmla="?: f10 f4 1"/>
                    <a:gd name="f17" fmla="?: f11 f5 1"/>
                    <a:gd name="f18" fmla="*/ f13 1 f2"/>
                    <a:gd name="f19" fmla="*/ f14 1 f2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8 0 f1"/>
                    <a:gd name="f25" fmla="+- f19 0 f1"/>
                    <a:gd name="f26" fmla="min f21 f20"/>
                    <a:gd name="f27" fmla="*/ f22 1 f17"/>
                    <a:gd name="f28" fmla="*/ f23 1 f17"/>
                    <a:gd name="f29" fmla="val f27"/>
                    <a:gd name="f30" fmla="val f28"/>
                    <a:gd name="f31" fmla="*/ f6 f26 1"/>
                    <a:gd name="f32" fmla="*/ f27 f26 1"/>
                    <a:gd name="f33" fmla="*/ f28 f26 1"/>
                    <a:gd name="f34" fmla="*/ f12 f26 1"/>
                    <a:gd name="f35" fmla="*/ f29 f26 1"/>
                    <a:gd name="f36" fmla="*/ f30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34" y="f34"/>
                    </a:cxn>
                    <a:cxn ang="f25">
                      <a:pos x="f35" y="f36"/>
                    </a:cxn>
                  </a:cxnLst>
                  <a:rect l="f31" t="f31" r="f32" b="f33"/>
                  <a:pathLst>
                    <a:path>
                      <a:moveTo>
                        <a:pt x="f34" y="f34"/>
                      </a:moveTo>
                      <a:lnTo>
                        <a:pt x="f35" y="f36"/>
                      </a:lnTo>
                    </a:path>
                  </a:pathLst>
                </a:custGeom>
                <a:noFill/>
                <a:ln w="12701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27" name="Line 80" hidden="1">
                  <a:extLst>
                    <a:ext uri="{FF2B5EF4-FFF2-40B4-BE49-F238E27FC236}">
                      <a16:creationId xmlns:a16="http://schemas.microsoft.com/office/drawing/2014/main" id="{C66C4ED8-843F-092E-A915-E193A0B722E6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2700006">
                  <a:off x="816018" y="1410557"/>
                  <a:ext cx="1228725" cy="709610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val f6"/>
                    <a:gd name="f13" fmla="*/ f7 f0 1"/>
                    <a:gd name="f14" fmla="*/ f8 f0 1"/>
                    <a:gd name="f15" fmla="?: f9 f3 1"/>
                    <a:gd name="f16" fmla="?: f10 f4 1"/>
                    <a:gd name="f17" fmla="?: f11 f5 1"/>
                    <a:gd name="f18" fmla="*/ f13 1 f2"/>
                    <a:gd name="f19" fmla="*/ f14 1 f2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8 0 f1"/>
                    <a:gd name="f25" fmla="+- f19 0 f1"/>
                    <a:gd name="f26" fmla="min f21 f20"/>
                    <a:gd name="f27" fmla="*/ f22 1 f17"/>
                    <a:gd name="f28" fmla="*/ f23 1 f17"/>
                    <a:gd name="f29" fmla="val f27"/>
                    <a:gd name="f30" fmla="val f28"/>
                    <a:gd name="f31" fmla="*/ f6 f26 1"/>
                    <a:gd name="f32" fmla="*/ f27 f26 1"/>
                    <a:gd name="f33" fmla="*/ f28 f26 1"/>
                    <a:gd name="f34" fmla="*/ f12 f26 1"/>
                    <a:gd name="f35" fmla="*/ f29 f26 1"/>
                    <a:gd name="f36" fmla="*/ f30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34" y="f34"/>
                    </a:cxn>
                    <a:cxn ang="f25">
                      <a:pos x="f35" y="f36"/>
                    </a:cxn>
                  </a:cxnLst>
                  <a:rect l="f31" t="f31" r="f32" b="f33"/>
                  <a:pathLst>
                    <a:path>
                      <a:moveTo>
                        <a:pt x="f34" y="f34"/>
                      </a:moveTo>
                      <a:lnTo>
                        <a:pt x="f35" y="f36"/>
                      </a:lnTo>
                    </a:path>
                  </a:pathLst>
                </a:custGeom>
                <a:noFill/>
                <a:ln w="12701" cap="rnd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28" name="Line 83" hidden="1">
                  <a:extLst>
                    <a:ext uri="{FF2B5EF4-FFF2-40B4-BE49-F238E27FC236}">
                      <a16:creationId xmlns:a16="http://schemas.microsoft.com/office/drawing/2014/main" id="{180D7E5E-3B65-7972-5864-EF169AE7F323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2699990" flipV="1">
                  <a:off x="1684863" y="2279393"/>
                  <a:ext cx="1228725" cy="709610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val f6"/>
                    <a:gd name="f13" fmla="*/ f7 f0 1"/>
                    <a:gd name="f14" fmla="*/ f8 f0 1"/>
                    <a:gd name="f15" fmla="?: f9 f3 1"/>
                    <a:gd name="f16" fmla="?: f10 f4 1"/>
                    <a:gd name="f17" fmla="?: f11 f5 1"/>
                    <a:gd name="f18" fmla="*/ f13 1 f2"/>
                    <a:gd name="f19" fmla="*/ f14 1 f2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8 0 f1"/>
                    <a:gd name="f25" fmla="+- f19 0 f1"/>
                    <a:gd name="f26" fmla="min f21 f20"/>
                    <a:gd name="f27" fmla="*/ f22 1 f17"/>
                    <a:gd name="f28" fmla="*/ f23 1 f17"/>
                    <a:gd name="f29" fmla="val f27"/>
                    <a:gd name="f30" fmla="val f28"/>
                    <a:gd name="f31" fmla="*/ f6 f26 1"/>
                    <a:gd name="f32" fmla="*/ f27 f26 1"/>
                    <a:gd name="f33" fmla="*/ f28 f26 1"/>
                    <a:gd name="f34" fmla="*/ f12 f26 1"/>
                    <a:gd name="f35" fmla="*/ f29 f26 1"/>
                    <a:gd name="f36" fmla="*/ f30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34" y="f34"/>
                    </a:cxn>
                    <a:cxn ang="f25">
                      <a:pos x="f35" y="f36"/>
                    </a:cxn>
                  </a:cxnLst>
                  <a:rect l="f31" t="f31" r="f32" b="f33"/>
                  <a:pathLst>
                    <a:path>
                      <a:moveTo>
                        <a:pt x="f34" y="f34"/>
                      </a:moveTo>
                      <a:lnTo>
                        <a:pt x="f35" y="f36"/>
                      </a:lnTo>
                    </a:path>
                  </a:pathLst>
                </a:custGeom>
                <a:noFill/>
                <a:ln w="12701" cap="rnd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29" name="Line 86" hidden="1">
                  <a:extLst>
                    <a:ext uri="{FF2B5EF4-FFF2-40B4-BE49-F238E27FC236}">
                      <a16:creationId xmlns:a16="http://schemas.microsoft.com/office/drawing/2014/main" id="{81C79FF2-DAFD-B598-0C64-10DB92EA2C77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2700006">
                  <a:off x="277208" y="1949368"/>
                  <a:ext cx="1228725" cy="709610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val f6"/>
                    <a:gd name="f13" fmla="*/ f7 f0 1"/>
                    <a:gd name="f14" fmla="*/ f8 f0 1"/>
                    <a:gd name="f15" fmla="?: f9 f3 1"/>
                    <a:gd name="f16" fmla="?: f10 f4 1"/>
                    <a:gd name="f17" fmla="?: f11 f5 1"/>
                    <a:gd name="f18" fmla="*/ f13 1 f2"/>
                    <a:gd name="f19" fmla="*/ f14 1 f2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8 0 f1"/>
                    <a:gd name="f25" fmla="+- f19 0 f1"/>
                    <a:gd name="f26" fmla="min f21 f20"/>
                    <a:gd name="f27" fmla="*/ f22 1 f17"/>
                    <a:gd name="f28" fmla="*/ f23 1 f17"/>
                    <a:gd name="f29" fmla="val f27"/>
                    <a:gd name="f30" fmla="val f28"/>
                    <a:gd name="f31" fmla="*/ f6 f26 1"/>
                    <a:gd name="f32" fmla="*/ f27 f26 1"/>
                    <a:gd name="f33" fmla="*/ f28 f26 1"/>
                    <a:gd name="f34" fmla="*/ f12 f26 1"/>
                    <a:gd name="f35" fmla="*/ f29 f26 1"/>
                    <a:gd name="f36" fmla="*/ f30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34" y="f34"/>
                    </a:cxn>
                    <a:cxn ang="f25">
                      <a:pos x="f35" y="f36"/>
                    </a:cxn>
                  </a:cxnLst>
                  <a:rect l="f31" t="f31" r="f32" b="f33"/>
                  <a:pathLst>
                    <a:path>
                      <a:moveTo>
                        <a:pt x="f34" y="f34"/>
                      </a:moveTo>
                      <a:lnTo>
                        <a:pt x="f35" y="f36"/>
                      </a:lnTo>
                    </a:path>
                  </a:pathLst>
                </a:custGeom>
                <a:noFill/>
                <a:ln w="12701" cap="rnd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30" name="Line 89" hidden="1">
                  <a:extLst>
                    <a:ext uri="{FF2B5EF4-FFF2-40B4-BE49-F238E27FC236}">
                      <a16:creationId xmlns:a16="http://schemas.microsoft.com/office/drawing/2014/main" id="{5E36A196-C744-61D1-1CE6-FBA3D67C4A1E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2699990" flipV="1">
                  <a:off x="1146043" y="2818212"/>
                  <a:ext cx="1228725" cy="709610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val f6"/>
                    <a:gd name="f13" fmla="*/ f7 f0 1"/>
                    <a:gd name="f14" fmla="*/ f8 f0 1"/>
                    <a:gd name="f15" fmla="?: f9 f3 1"/>
                    <a:gd name="f16" fmla="?: f10 f4 1"/>
                    <a:gd name="f17" fmla="?: f11 f5 1"/>
                    <a:gd name="f18" fmla="*/ f13 1 f2"/>
                    <a:gd name="f19" fmla="*/ f14 1 f2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8 0 f1"/>
                    <a:gd name="f25" fmla="+- f19 0 f1"/>
                    <a:gd name="f26" fmla="min f21 f20"/>
                    <a:gd name="f27" fmla="*/ f22 1 f17"/>
                    <a:gd name="f28" fmla="*/ f23 1 f17"/>
                    <a:gd name="f29" fmla="val f27"/>
                    <a:gd name="f30" fmla="val f28"/>
                    <a:gd name="f31" fmla="*/ f6 f26 1"/>
                    <a:gd name="f32" fmla="*/ f27 f26 1"/>
                    <a:gd name="f33" fmla="*/ f28 f26 1"/>
                    <a:gd name="f34" fmla="*/ f12 f26 1"/>
                    <a:gd name="f35" fmla="*/ f29 f26 1"/>
                    <a:gd name="f36" fmla="*/ f30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34" y="f34"/>
                    </a:cxn>
                    <a:cxn ang="f25">
                      <a:pos x="f35" y="f36"/>
                    </a:cxn>
                  </a:cxnLst>
                  <a:rect l="f31" t="f31" r="f32" b="f33"/>
                  <a:pathLst>
                    <a:path>
                      <a:moveTo>
                        <a:pt x="f34" y="f34"/>
                      </a:moveTo>
                      <a:lnTo>
                        <a:pt x="f35" y="f36"/>
                      </a:lnTo>
                    </a:path>
                  </a:pathLst>
                </a:custGeom>
                <a:noFill/>
                <a:ln w="12701" cap="rnd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</p:grpSp>
        </p:grpSp>
        <p:grpSp>
          <p:nvGrpSpPr>
            <p:cNvPr id="31" name="Group 7">
              <a:extLst>
                <a:ext uri="{FF2B5EF4-FFF2-40B4-BE49-F238E27FC236}">
                  <a16:creationId xmlns:a16="http://schemas.microsoft.com/office/drawing/2014/main" id="{32DCC60E-A535-3E26-3FA8-778B7421C1C7}"/>
                </a:ext>
              </a:extLst>
            </p:cNvPr>
            <p:cNvGrpSpPr/>
            <p:nvPr/>
          </p:nvGrpSpPr>
          <p:grpSpPr>
            <a:xfrm>
              <a:off x="464372" y="3312102"/>
              <a:ext cx="1527752" cy="2462279"/>
              <a:chOff x="464372" y="3312102"/>
              <a:chExt cx="1527752" cy="2462279"/>
            </a:xfrm>
          </p:grpSpPr>
          <p:grpSp>
            <p:nvGrpSpPr>
              <p:cNvPr id="32" name="Group 17">
                <a:extLst>
                  <a:ext uri="{FF2B5EF4-FFF2-40B4-BE49-F238E27FC236}">
                    <a16:creationId xmlns:a16="http://schemas.microsoft.com/office/drawing/2014/main" id="{F22195DA-9CD8-BD26-77A8-D62112C07360}"/>
                  </a:ext>
                </a:extLst>
              </p:cNvPr>
              <p:cNvGrpSpPr/>
              <p:nvPr/>
            </p:nvGrpSpPr>
            <p:grpSpPr>
              <a:xfrm>
                <a:off x="556074" y="3312102"/>
                <a:ext cx="1041090" cy="2208477"/>
                <a:chOff x="556074" y="3312102"/>
                <a:chExt cx="1041090" cy="2208477"/>
              </a:xfrm>
            </p:grpSpPr>
            <p:cxnSp>
              <p:nvCxnSpPr>
                <p:cNvPr id="33" name="Straight Connector 21" hidden="1">
                  <a:extLst>
                    <a:ext uri="{FF2B5EF4-FFF2-40B4-BE49-F238E27FC236}">
                      <a16:creationId xmlns:a16="http://schemas.microsoft.com/office/drawing/2014/main" id="{93D02EE7-B51A-6E37-D951-CD322CE8FAF8}"/>
                    </a:ext>
                  </a:extLst>
                </p:cNvPr>
                <p:cNvCxnSpPr>
                  <a:cxnSpLocks noMove="1" noResize="1"/>
                </p:cNvCxnSpPr>
                <p:nvPr/>
              </p:nvCxnSpPr>
              <p:spPr>
                <a:xfrm rot="13499997">
                  <a:off x="1374708" y="3312102"/>
                  <a:ext cx="0" cy="2208477"/>
                </a:xfrm>
                <a:prstGeom prst="straightConnector1">
                  <a:avLst/>
                </a:prstGeom>
                <a:noFill/>
                <a:ln w="12701" cap="flat">
                  <a:solidFill>
                    <a:srgbClr val="FFFFFF"/>
                  </a:solidFill>
                  <a:prstDash val="solid"/>
                  <a:miter/>
                </a:ln>
              </p:spPr>
            </p:cxnSp>
            <p:cxnSp>
              <p:nvCxnSpPr>
                <p:cNvPr id="34" name="Straight Connector 22" hidden="1">
                  <a:extLst>
                    <a:ext uri="{FF2B5EF4-FFF2-40B4-BE49-F238E27FC236}">
                      <a16:creationId xmlns:a16="http://schemas.microsoft.com/office/drawing/2014/main" id="{51833D37-2D00-CEFC-50B7-1614E9761D06}"/>
                    </a:ext>
                  </a:extLst>
                </p:cNvPr>
                <p:cNvCxnSpPr>
                  <a:cxnSpLocks noMove="1" noResize="1"/>
                </p:cNvCxnSpPr>
                <p:nvPr/>
              </p:nvCxnSpPr>
              <p:spPr>
                <a:xfrm rot="18899994" flipH="1">
                  <a:off x="716697" y="4194892"/>
                  <a:ext cx="1760933" cy="0"/>
                </a:xfrm>
                <a:prstGeom prst="straightConnector1">
                  <a:avLst/>
                </a:prstGeom>
                <a:noFill/>
                <a:ln w="12701" cap="flat">
                  <a:solidFill>
                    <a:srgbClr val="FFFFFF"/>
                  </a:solidFill>
                  <a:prstDash val="solid"/>
                  <a:miter/>
                </a:ln>
              </p:spPr>
            </p:cxnSp>
            <p:sp>
              <p:nvSpPr>
                <p:cNvPr id="35" name="Rectangle 30" hidden="1">
                  <a:extLst>
                    <a:ext uri="{FF2B5EF4-FFF2-40B4-BE49-F238E27FC236}">
                      <a16:creationId xmlns:a16="http://schemas.microsoft.com/office/drawing/2014/main" id="{EEE5E142-3522-E4C9-EA96-27E63C440071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5400013">
                  <a:off x="608743" y="4194390"/>
                  <a:ext cx="987917" cy="987917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1302493"/>
                    <a:gd name="f7" fmla="+- 0 0 -90"/>
                    <a:gd name="f8" fmla="*/ f3 1 1302493"/>
                    <a:gd name="f9" fmla="*/ f4 1 1302493"/>
                    <a:gd name="f10" fmla="val f5"/>
                    <a:gd name="f11" fmla="val f6"/>
                    <a:gd name="f12" fmla="*/ f7 f0 1"/>
                    <a:gd name="f13" fmla="+- f11 0 f10"/>
                    <a:gd name="f14" fmla="*/ f12 1 f2"/>
                    <a:gd name="f15" fmla="*/ f13 1 1302493"/>
                    <a:gd name="f16" fmla="*/ 0 f13 1"/>
                    <a:gd name="f17" fmla="*/ 1302493 f13 1"/>
                    <a:gd name="f18" fmla="+- f14 0 f1"/>
                    <a:gd name="f19" fmla="*/ f16 1 1302493"/>
                    <a:gd name="f20" fmla="*/ f17 1 1302493"/>
                    <a:gd name="f21" fmla="*/ f10 1 f15"/>
                    <a:gd name="f22" fmla="*/ f11 1 f15"/>
                    <a:gd name="f23" fmla="*/ f19 1 f15"/>
                    <a:gd name="f24" fmla="*/ f20 1 f15"/>
                    <a:gd name="f25" fmla="*/ f21 f8 1"/>
                    <a:gd name="f26" fmla="*/ f22 f8 1"/>
                    <a:gd name="f27" fmla="*/ f22 f9 1"/>
                    <a:gd name="f28" fmla="*/ f21 f9 1"/>
                    <a:gd name="f29" fmla="*/ f23 f8 1"/>
                    <a:gd name="f30" fmla="*/ f24 f9 1"/>
                    <a:gd name="f31" fmla="*/ f23 f9 1"/>
                    <a:gd name="f32" fmla="*/ f24 f8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18">
                      <a:pos x="f29" y="f30"/>
                    </a:cxn>
                    <a:cxn ang="f18">
                      <a:pos x="f29" y="f31"/>
                    </a:cxn>
                    <a:cxn ang="f18">
                      <a:pos x="f32" y="f31"/>
                    </a:cxn>
                  </a:cxnLst>
                  <a:rect l="f25" t="f28" r="f26" b="f27"/>
                  <a:pathLst>
                    <a:path w="1302493" h="1302493">
                      <a:moveTo>
                        <a:pt x="f5" y="f6"/>
                      </a:moveTo>
                      <a:lnTo>
                        <a:pt x="f5" y="f5"/>
                      </a:lnTo>
                      <a:lnTo>
                        <a:pt x="f6" y="f5"/>
                      </a:lnTo>
                    </a:path>
                  </a:pathLst>
                </a:custGeom>
                <a:noFill/>
                <a:ln w="12701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ctr" anchorCtr="1" compatLnSpc="1">
                  <a:noAutofit/>
                </a:bodyPr>
                <a:lstStyle/>
                <a:p>
                  <a:pPr marL="0" marR="0" lvl="0" indent="0" algn="ctr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FFFFFF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36" name="Rectangle 30" hidden="1">
                  <a:extLst>
                    <a:ext uri="{FF2B5EF4-FFF2-40B4-BE49-F238E27FC236}">
                      <a16:creationId xmlns:a16="http://schemas.microsoft.com/office/drawing/2014/main" id="{43D6F9AD-6E00-1EF9-135F-DA828F94FFE3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5400013">
                  <a:off x="556074" y="4628656"/>
                  <a:ext cx="606320" cy="606320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1302493"/>
                    <a:gd name="f7" fmla="+- 0 0 -90"/>
                    <a:gd name="f8" fmla="*/ f3 1 1302493"/>
                    <a:gd name="f9" fmla="*/ f4 1 1302493"/>
                    <a:gd name="f10" fmla="val f5"/>
                    <a:gd name="f11" fmla="val f6"/>
                    <a:gd name="f12" fmla="*/ f7 f0 1"/>
                    <a:gd name="f13" fmla="+- f11 0 f10"/>
                    <a:gd name="f14" fmla="*/ f12 1 f2"/>
                    <a:gd name="f15" fmla="*/ f13 1 1302493"/>
                    <a:gd name="f16" fmla="*/ 0 f13 1"/>
                    <a:gd name="f17" fmla="*/ 1302493 f13 1"/>
                    <a:gd name="f18" fmla="+- f14 0 f1"/>
                    <a:gd name="f19" fmla="*/ f16 1 1302493"/>
                    <a:gd name="f20" fmla="*/ f17 1 1302493"/>
                    <a:gd name="f21" fmla="*/ f10 1 f15"/>
                    <a:gd name="f22" fmla="*/ f11 1 f15"/>
                    <a:gd name="f23" fmla="*/ f19 1 f15"/>
                    <a:gd name="f24" fmla="*/ f20 1 f15"/>
                    <a:gd name="f25" fmla="*/ f21 f8 1"/>
                    <a:gd name="f26" fmla="*/ f22 f8 1"/>
                    <a:gd name="f27" fmla="*/ f22 f9 1"/>
                    <a:gd name="f28" fmla="*/ f21 f9 1"/>
                    <a:gd name="f29" fmla="*/ f23 f8 1"/>
                    <a:gd name="f30" fmla="*/ f24 f9 1"/>
                    <a:gd name="f31" fmla="*/ f23 f9 1"/>
                    <a:gd name="f32" fmla="*/ f24 f8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18">
                      <a:pos x="f29" y="f30"/>
                    </a:cxn>
                    <a:cxn ang="f18">
                      <a:pos x="f29" y="f31"/>
                    </a:cxn>
                    <a:cxn ang="f18">
                      <a:pos x="f32" y="f31"/>
                    </a:cxn>
                  </a:cxnLst>
                  <a:rect l="f25" t="f28" r="f26" b="f27"/>
                  <a:pathLst>
                    <a:path w="1302493" h="1302493">
                      <a:moveTo>
                        <a:pt x="f5" y="f6"/>
                      </a:moveTo>
                      <a:lnTo>
                        <a:pt x="f5" y="f5"/>
                      </a:lnTo>
                      <a:lnTo>
                        <a:pt x="f6" y="f5"/>
                      </a:lnTo>
                    </a:path>
                  </a:pathLst>
                </a:custGeom>
                <a:noFill/>
                <a:ln w="12701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ctr" anchorCtr="1" compatLnSpc="1">
                  <a:noAutofit/>
                </a:bodyPr>
                <a:lstStyle/>
                <a:p>
                  <a:pPr marL="0" marR="0" lvl="0" indent="0" algn="ctr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FFFFFF"/>
                    </a:solidFill>
                    <a:uFillTx/>
                    <a:latin typeface="Avenir Next LT Pro"/>
                  </a:endParaRPr>
                </a:p>
              </p:txBody>
            </p:sp>
          </p:grpSp>
          <p:grpSp>
            <p:nvGrpSpPr>
              <p:cNvPr id="37" name="Group 18">
                <a:extLst>
                  <a:ext uri="{FF2B5EF4-FFF2-40B4-BE49-F238E27FC236}">
                    <a16:creationId xmlns:a16="http://schemas.microsoft.com/office/drawing/2014/main" id="{5D656031-8E77-74EE-1647-3CB0BE38F098}"/>
                  </a:ext>
                </a:extLst>
              </p:cNvPr>
              <p:cNvGrpSpPr/>
              <p:nvPr/>
            </p:nvGrpSpPr>
            <p:grpSpPr>
              <a:xfrm>
                <a:off x="464372" y="3351212"/>
                <a:ext cx="1527752" cy="2423169"/>
                <a:chOff x="464372" y="3351212"/>
                <a:chExt cx="1527752" cy="2423169"/>
              </a:xfrm>
            </p:grpSpPr>
            <p:sp>
              <p:nvSpPr>
                <p:cNvPr id="38" name="Freeform: Shape 19" hidden="1">
                  <a:extLst>
                    <a:ext uri="{FF2B5EF4-FFF2-40B4-BE49-F238E27FC236}">
                      <a16:creationId xmlns:a16="http://schemas.microsoft.com/office/drawing/2014/main" id="{C5790851-2260-6DEC-9303-51EA4B8FE34D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3499997">
                  <a:off x="1099323" y="3979405"/>
                  <a:ext cx="892801" cy="1794976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892801"/>
                    <a:gd name="f7" fmla="val 1794975"/>
                    <a:gd name="f8" fmla="val 1434622"/>
                    <a:gd name="f9" fmla="val 845919"/>
                    <a:gd name="f10" fmla="val 1533379"/>
                    <a:gd name="f11" fmla="val 735106"/>
                    <a:gd name="f12" fmla="val 1711682"/>
                    <a:gd name="f13" fmla="val 584368"/>
                    <a:gd name="f14" fmla="val 1792418"/>
                    <a:gd name="f15" fmla="val 440820"/>
                    <a:gd name="f16" fmla="val 1794916"/>
                    <a:gd name="f17" fmla="val 420314"/>
                    <a:gd name="f18" fmla="val 1795273"/>
                    <a:gd name="f19" fmla="val 399954"/>
                    <a:gd name="f20" fmla="val 1794033"/>
                    <a:gd name="f21" fmla="val 379878"/>
                    <a:gd name="f22" fmla="val 1791253"/>
                    <a:gd name="f23" fmla="val -41718"/>
                    <a:gd name="f24" fmla="val 1732871"/>
                    <a:gd name="f25" fmla="val -338017"/>
                    <a:gd name="f26" fmla="val 995203"/>
                    <a:gd name="f27" fmla="val 763083"/>
                    <a:gd name="f28" fmla="val 100140"/>
                    <a:gd name="f29" fmla="+- 0 0 -90"/>
                    <a:gd name="f30" fmla="*/ f3 1 892801"/>
                    <a:gd name="f31" fmla="*/ f4 1 1794975"/>
                    <a:gd name="f32" fmla="val f5"/>
                    <a:gd name="f33" fmla="val f6"/>
                    <a:gd name="f34" fmla="val f7"/>
                    <a:gd name="f35" fmla="*/ f29 f0 1"/>
                    <a:gd name="f36" fmla="+- f34 0 f32"/>
                    <a:gd name="f37" fmla="+- f33 0 f32"/>
                    <a:gd name="f38" fmla="*/ f35 1 f2"/>
                    <a:gd name="f39" fmla="*/ f37 1 892801"/>
                    <a:gd name="f40" fmla="*/ f36 1 1794975"/>
                    <a:gd name="f41" fmla="*/ 892801 f37 1"/>
                    <a:gd name="f42" fmla="*/ 0 f36 1"/>
                    <a:gd name="f43" fmla="*/ 1434622 f36 1"/>
                    <a:gd name="f44" fmla="*/ 845919 f37 1"/>
                    <a:gd name="f45" fmla="*/ 1533379 f36 1"/>
                    <a:gd name="f46" fmla="*/ 440820 f37 1"/>
                    <a:gd name="f47" fmla="*/ 1794916 f36 1"/>
                    <a:gd name="f48" fmla="*/ 379878 f37 1"/>
                    <a:gd name="f49" fmla="*/ 1791253 f36 1"/>
                    <a:gd name="f50" fmla="*/ 763083 f37 1"/>
                    <a:gd name="f51" fmla="*/ 100140 f36 1"/>
                    <a:gd name="f52" fmla="+- f38 0 f1"/>
                    <a:gd name="f53" fmla="*/ f41 1 892801"/>
                    <a:gd name="f54" fmla="*/ f42 1 1794975"/>
                    <a:gd name="f55" fmla="*/ f43 1 1794975"/>
                    <a:gd name="f56" fmla="*/ f44 1 892801"/>
                    <a:gd name="f57" fmla="*/ f45 1 1794975"/>
                    <a:gd name="f58" fmla="*/ f46 1 892801"/>
                    <a:gd name="f59" fmla="*/ f47 1 1794975"/>
                    <a:gd name="f60" fmla="*/ f48 1 892801"/>
                    <a:gd name="f61" fmla="*/ f49 1 1794975"/>
                    <a:gd name="f62" fmla="*/ f50 1 892801"/>
                    <a:gd name="f63" fmla="*/ f51 1 1794975"/>
                    <a:gd name="f64" fmla="*/ f32 1 f39"/>
                    <a:gd name="f65" fmla="*/ f33 1 f39"/>
                    <a:gd name="f66" fmla="*/ f32 1 f40"/>
                    <a:gd name="f67" fmla="*/ f34 1 f40"/>
                    <a:gd name="f68" fmla="*/ f53 1 f39"/>
                    <a:gd name="f69" fmla="*/ f54 1 f40"/>
                    <a:gd name="f70" fmla="*/ f55 1 f40"/>
                    <a:gd name="f71" fmla="*/ f56 1 f39"/>
                    <a:gd name="f72" fmla="*/ f57 1 f40"/>
                    <a:gd name="f73" fmla="*/ f58 1 f39"/>
                    <a:gd name="f74" fmla="*/ f59 1 f40"/>
                    <a:gd name="f75" fmla="*/ f60 1 f39"/>
                    <a:gd name="f76" fmla="*/ f61 1 f40"/>
                    <a:gd name="f77" fmla="*/ f62 1 f39"/>
                    <a:gd name="f78" fmla="*/ f63 1 f40"/>
                    <a:gd name="f79" fmla="*/ f64 f30 1"/>
                    <a:gd name="f80" fmla="*/ f65 f30 1"/>
                    <a:gd name="f81" fmla="*/ f67 f31 1"/>
                    <a:gd name="f82" fmla="*/ f66 f31 1"/>
                    <a:gd name="f83" fmla="*/ f68 f30 1"/>
                    <a:gd name="f84" fmla="*/ f69 f31 1"/>
                    <a:gd name="f85" fmla="*/ f70 f31 1"/>
                    <a:gd name="f86" fmla="*/ f71 f30 1"/>
                    <a:gd name="f87" fmla="*/ f72 f31 1"/>
                    <a:gd name="f88" fmla="*/ f73 f30 1"/>
                    <a:gd name="f89" fmla="*/ f74 f31 1"/>
                    <a:gd name="f90" fmla="*/ f75 f30 1"/>
                    <a:gd name="f91" fmla="*/ f76 f31 1"/>
                    <a:gd name="f92" fmla="*/ f77 f30 1"/>
                    <a:gd name="f93" fmla="*/ f78 f31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52">
                      <a:pos x="f83" y="f84"/>
                    </a:cxn>
                    <a:cxn ang="f52">
                      <a:pos x="f83" y="f85"/>
                    </a:cxn>
                    <a:cxn ang="f52">
                      <a:pos x="f86" y="f87"/>
                    </a:cxn>
                    <a:cxn ang="f52">
                      <a:pos x="f88" y="f89"/>
                    </a:cxn>
                    <a:cxn ang="f52">
                      <a:pos x="f90" y="f91"/>
                    </a:cxn>
                    <a:cxn ang="f52">
                      <a:pos x="f92" y="f93"/>
                    </a:cxn>
                    <a:cxn ang="f52">
                      <a:pos x="f83" y="f84"/>
                    </a:cxn>
                  </a:cxnLst>
                  <a:rect l="f79" t="f82" r="f80" b="f81"/>
                  <a:pathLst>
                    <a:path w="892801" h="1794975">
                      <a:moveTo>
                        <a:pt x="f6" y="f5"/>
                      </a:moveTo>
                      <a:lnTo>
                        <a:pt x="f6" y="f8"/>
                      </a:lnTo>
                      <a:lnTo>
                        <a:pt x="f9" y="f10"/>
                      </a:lnTo>
                      <a:cubicBezTo>
                        <a:pt x="f11" y="f12"/>
                        <a:pt x="f13" y="f14"/>
                        <a:pt x="f15" y="f16"/>
                      </a:cubicBezTo>
                      <a:cubicBezTo>
                        <a:pt x="f17" y="f18"/>
                        <a:pt x="f19" y="f20"/>
                        <a:pt x="f21" y="f22"/>
                      </a:cubicBezTo>
                      <a:cubicBezTo>
                        <a:pt x="f23" y="f24"/>
                        <a:pt x="f25" y="f26"/>
                        <a:pt x="f27" y="f28"/>
                      </a:cubicBezTo>
                      <a:lnTo>
                        <a:pt x="f6" y="f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39" name="Freeform: Shape 20" hidden="1">
                  <a:extLst>
                    <a:ext uri="{FF2B5EF4-FFF2-40B4-BE49-F238E27FC236}">
                      <a16:creationId xmlns:a16="http://schemas.microsoft.com/office/drawing/2014/main" id="{C06E1EB4-BD63-AB3F-D85A-86CE2D911B09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3499997">
                  <a:off x="464372" y="3351212"/>
                  <a:ext cx="893185" cy="1795122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893183"/>
                    <a:gd name="f7" fmla="val 1795123"/>
                    <a:gd name="f8" fmla="val 191"/>
                    <a:gd name="f9" fmla="val 130101"/>
                    <a:gd name="f10" fmla="val 100288"/>
                    <a:gd name="f11" fmla="val 1231201"/>
                    <a:gd name="f12" fmla="val 995351"/>
                    <a:gd name="f13" fmla="val 934902"/>
                    <a:gd name="f14" fmla="val 1733019"/>
                    <a:gd name="f15" fmla="val 513306"/>
                    <a:gd name="f16" fmla="val 1791401"/>
                    <a:gd name="f17" fmla="val 352699"/>
                    <a:gd name="f18" fmla="val 1813642"/>
                    <a:gd name="f19" fmla="val 173909"/>
                    <a:gd name="f20" fmla="val 1737302"/>
                    <a:gd name="f21" fmla="val 47265"/>
                    <a:gd name="f22" fmla="val 1533527"/>
                    <a:gd name="f23" fmla="val 192"/>
                    <a:gd name="f24" fmla="val 1434367"/>
                    <a:gd name="f25" fmla="val 1438981"/>
                    <a:gd name="f26" fmla="val 1439386"/>
                    <a:gd name="f27" fmla="val 4764"/>
                    <a:gd name="f28" fmla="val 4616"/>
                    <a:gd name="f29" fmla="+- 0 0 -90"/>
                    <a:gd name="f30" fmla="*/ f3 1 893183"/>
                    <a:gd name="f31" fmla="*/ f4 1 1795123"/>
                    <a:gd name="f32" fmla="val f5"/>
                    <a:gd name="f33" fmla="val f6"/>
                    <a:gd name="f34" fmla="val f7"/>
                    <a:gd name="f35" fmla="*/ f29 f0 1"/>
                    <a:gd name="f36" fmla="+- f34 0 f32"/>
                    <a:gd name="f37" fmla="+- f33 0 f32"/>
                    <a:gd name="f38" fmla="*/ f35 1 f2"/>
                    <a:gd name="f39" fmla="*/ f37 1 893183"/>
                    <a:gd name="f40" fmla="*/ f36 1 1795123"/>
                    <a:gd name="f41" fmla="*/ 191 f37 1"/>
                    <a:gd name="f42" fmla="*/ 0 f36 1"/>
                    <a:gd name="f43" fmla="*/ 130101 f37 1"/>
                    <a:gd name="f44" fmla="*/ 100288 f36 1"/>
                    <a:gd name="f45" fmla="*/ 513306 f37 1"/>
                    <a:gd name="f46" fmla="*/ 1791401 f36 1"/>
                    <a:gd name="f47" fmla="*/ 47265 f37 1"/>
                    <a:gd name="f48" fmla="*/ 1533527 f36 1"/>
                    <a:gd name="f49" fmla="*/ 192 f37 1"/>
                    <a:gd name="f50" fmla="*/ 1434367 f36 1"/>
                    <a:gd name="f51" fmla="*/ 1438981 f36 1"/>
                    <a:gd name="f52" fmla="*/ 0 f37 1"/>
                    <a:gd name="f53" fmla="*/ 1439386 f36 1"/>
                    <a:gd name="f54" fmla="*/ 4764 f36 1"/>
                    <a:gd name="f55" fmla="*/ 4616 f36 1"/>
                    <a:gd name="f56" fmla="+- f38 0 f1"/>
                    <a:gd name="f57" fmla="*/ f41 1 893183"/>
                    <a:gd name="f58" fmla="*/ f42 1 1795123"/>
                    <a:gd name="f59" fmla="*/ f43 1 893183"/>
                    <a:gd name="f60" fmla="*/ f44 1 1795123"/>
                    <a:gd name="f61" fmla="*/ f45 1 893183"/>
                    <a:gd name="f62" fmla="*/ f46 1 1795123"/>
                    <a:gd name="f63" fmla="*/ f47 1 893183"/>
                    <a:gd name="f64" fmla="*/ f48 1 1795123"/>
                    <a:gd name="f65" fmla="*/ f49 1 893183"/>
                    <a:gd name="f66" fmla="*/ f50 1 1795123"/>
                    <a:gd name="f67" fmla="*/ f51 1 1795123"/>
                    <a:gd name="f68" fmla="*/ f52 1 893183"/>
                    <a:gd name="f69" fmla="*/ f53 1 1795123"/>
                    <a:gd name="f70" fmla="*/ f54 1 1795123"/>
                    <a:gd name="f71" fmla="*/ f55 1 1795123"/>
                    <a:gd name="f72" fmla="*/ f32 1 f39"/>
                    <a:gd name="f73" fmla="*/ f33 1 f39"/>
                    <a:gd name="f74" fmla="*/ f32 1 f40"/>
                    <a:gd name="f75" fmla="*/ f34 1 f40"/>
                    <a:gd name="f76" fmla="*/ f57 1 f39"/>
                    <a:gd name="f77" fmla="*/ f58 1 f40"/>
                    <a:gd name="f78" fmla="*/ f59 1 f39"/>
                    <a:gd name="f79" fmla="*/ f60 1 f40"/>
                    <a:gd name="f80" fmla="*/ f61 1 f39"/>
                    <a:gd name="f81" fmla="*/ f62 1 f40"/>
                    <a:gd name="f82" fmla="*/ f63 1 f39"/>
                    <a:gd name="f83" fmla="*/ f64 1 f40"/>
                    <a:gd name="f84" fmla="*/ f65 1 f39"/>
                    <a:gd name="f85" fmla="*/ f66 1 f40"/>
                    <a:gd name="f86" fmla="*/ f67 1 f40"/>
                    <a:gd name="f87" fmla="*/ f68 1 f39"/>
                    <a:gd name="f88" fmla="*/ f69 1 f40"/>
                    <a:gd name="f89" fmla="*/ f70 1 f40"/>
                    <a:gd name="f90" fmla="*/ f71 1 f40"/>
                    <a:gd name="f91" fmla="*/ f72 f30 1"/>
                    <a:gd name="f92" fmla="*/ f73 f30 1"/>
                    <a:gd name="f93" fmla="*/ f75 f31 1"/>
                    <a:gd name="f94" fmla="*/ f74 f31 1"/>
                    <a:gd name="f95" fmla="*/ f76 f30 1"/>
                    <a:gd name="f96" fmla="*/ f77 f31 1"/>
                    <a:gd name="f97" fmla="*/ f78 f30 1"/>
                    <a:gd name="f98" fmla="*/ f79 f31 1"/>
                    <a:gd name="f99" fmla="*/ f80 f30 1"/>
                    <a:gd name="f100" fmla="*/ f81 f31 1"/>
                    <a:gd name="f101" fmla="*/ f82 f30 1"/>
                    <a:gd name="f102" fmla="*/ f83 f31 1"/>
                    <a:gd name="f103" fmla="*/ f84 f30 1"/>
                    <a:gd name="f104" fmla="*/ f85 f31 1"/>
                    <a:gd name="f105" fmla="*/ f86 f31 1"/>
                    <a:gd name="f106" fmla="*/ f87 f30 1"/>
                    <a:gd name="f107" fmla="*/ f88 f31 1"/>
                    <a:gd name="f108" fmla="*/ f89 f31 1"/>
                    <a:gd name="f109" fmla="*/ f90 f31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56">
                      <a:pos x="f95" y="f96"/>
                    </a:cxn>
                    <a:cxn ang="f56">
                      <a:pos x="f97" y="f98"/>
                    </a:cxn>
                    <a:cxn ang="f56">
                      <a:pos x="f99" y="f100"/>
                    </a:cxn>
                    <a:cxn ang="f56">
                      <a:pos x="f101" y="f102"/>
                    </a:cxn>
                    <a:cxn ang="f56">
                      <a:pos x="f103" y="f104"/>
                    </a:cxn>
                    <a:cxn ang="f56">
                      <a:pos x="f103" y="f105"/>
                    </a:cxn>
                    <a:cxn ang="f56">
                      <a:pos x="f106" y="f107"/>
                    </a:cxn>
                    <a:cxn ang="f56">
                      <a:pos x="f106" y="f108"/>
                    </a:cxn>
                    <a:cxn ang="f56">
                      <a:pos x="f95" y="f109"/>
                    </a:cxn>
                    <a:cxn ang="f56">
                      <a:pos x="f95" y="f96"/>
                    </a:cxn>
                  </a:cxnLst>
                  <a:rect l="f91" t="f94" r="f92" b="f93"/>
                  <a:pathLst>
                    <a:path w="893183" h="1795123">
                      <a:moveTo>
                        <a:pt x="f8" y="f5"/>
                      </a:moveTo>
                      <a:lnTo>
                        <a:pt x="f9" y="f10"/>
                      </a:lnTo>
                      <a:cubicBezTo>
                        <a:pt x="f11" y="f12"/>
                        <a:pt x="f13" y="f14"/>
                        <a:pt x="f15" y="f16"/>
                      </a:cubicBezTo>
                      <a:cubicBezTo>
                        <a:pt x="f17" y="f18"/>
                        <a:pt x="f19" y="f20"/>
                        <a:pt x="f21" y="f22"/>
                      </a:cubicBezTo>
                      <a:lnTo>
                        <a:pt x="f23" y="f24"/>
                      </a:lnTo>
                      <a:lnTo>
                        <a:pt x="f23" y="f25"/>
                      </a:lnTo>
                      <a:lnTo>
                        <a:pt x="f5" y="f26"/>
                      </a:lnTo>
                      <a:lnTo>
                        <a:pt x="f5" y="f27"/>
                      </a:lnTo>
                      <a:lnTo>
                        <a:pt x="f8" y="f28"/>
                      </a:lnTo>
                      <a:lnTo>
                        <a:pt x="f8" y="f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</p:grpSp>
        </p:grpSp>
        <p:grpSp>
          <p:nvGrpSpPr>
            <p:cNvPr id="40" name="Group 8">
              <a:extLst>
                <a:ext uri="{FF2B5EF4-FFF2-40B4-BE49-F238E27FC236}">
                  <a16:creationId xmlns:a16="http://schemas.microsoft.com/office/drawing/2014/main" id="{CF231F29-C775-6108-B57A-0DF173CB2123}"/>
                </a:ext>
              </a:extLst>
            </p:cNvPr>
            <p:cNvGrpSpPr/>
            <p:nvPr/>
          </p:nvGrpSpPr>
          <p:grpSpPr>
            <a:xfrm>
              <a:off x="555955" y="5362909"/>
              <a:ext cx="949650" cy="936922"/>
              <a:chOff x="555955" y="5362909"/>
              <a:chExt cx="949650" cy="936922"/>
            </a:xfrm>
          </p:grpSpPr>
          <p:grpSp>
            <p:nvGrpSpPr>
              <p:cNvPr id="41" name="Group 9">
                <a:extLst>
                  <a:ext uri="{FF2B5EF4-FFF2-40B4-BE49-F238E27FC236}">
                    <a16:creationId xmlns:a16="http://schemas.microsoft.com/office/drawing/2014/main" id="{D79456E9-5690-1B76-52B2-03497B0A2F06}"/>
                  </a:ext>
                </a:extLst>
              </p:cNvPr>
              <p:cNvGrpSpPr/>
              <p:nvPr/>
            </p:nvGrpSpPr>
            <p:grpSpPr>
              <a:xfrm>
                <a:off x="555955" y="5367418"/>
                <a:ext cx="317158" cy="932413"/>
                <a:chOff x="555955" y="5367418"/>
                <a:chExt cx="317158" cy="932413"/>
              </a:xfrm>
            </p:grpSpPr>
            <p:sp>
              <p:nvSpPr>
                <p:cNvPr id="42" name="Freeform 68" hidden="1">
                  <a:extLst>
                    <a:ext uri="{FF2B5EF4-FFF2-40B4-BE49-F238E27FC236}">
                      <a16:creationId xmlns:a16="http://schemas.microsoft.com/office/drawing/2014/main" id="{B47EEF08-E01B-658A-4516-33BFDD756653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0799991">
                  <a:off x="713340" y="5589206"/>
                  <a:ext cx="159773" cy="710625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67"/>
                    <a:gd name="f7" fmla="val 298"/>
                    <a:gd name="f8" fmla="val 149"/>
                    <a:gd name="f9" fmla="val 208"/>
                    <a:gd name="f10" fmla="val 26"/>
                    <a:gd name="f11" fmla="val 261"/>
                    <a:gd name="f12" fmla="val 36"/>
                    <a:gd name="f13" fmla="val 89"/>
                    <a:gd name="f14" fmla="+- 0 0 -90"/>
                    <a:gd name="f15" fmla="*/ f3 1 67"/>
                    <a:gd name="f16" fmla="*/ f4 1 298"/>
                    <a:gd name="f17" fmla="val f5"/>
                    <a:gd name="f18" fmla="val f6"/>
                    <a:gd name="f19" fmla="val f7"/>
                    <a:gd name="f20" fmla="*/ f14 f0 1"/>
                    <a:gd name="f21" fmla="+- f19 0 f17"/>
                    <a:gd name="f22" fmla="+- f18 0 f17"/>
                    <a:gd name="f23" fmla="*/ f20 1 f2"/>
                    <a:gd name="f24" fmla="*/ f22 1 67"/>
                    <a:gd name="f25" fmla="*/ f21 1 298"/>
                    <a:gd name="f26" fmla="*/ 0 f22 1"/>
                    <a:gd name="f27" fmla="*/ 149 f21 1"/>
                    <a:gd name="f28" fmla="*/ 67 f22 1"/>
                    <a:gd name="f29" fmla="*/ 298 f21 1"/>
                    <a:gd name="f30" fmla="*/ 0 f21 1"/>
                    <a:gd name="f31" fmla="+- f23 0 f1"/>
                    <a:gd name="f32" fmla="*/ f26 1 67"/>
                    <a:gd name="f33" fmla="*/ f27 1 298"/>
                    <a:gd name="f34" fmla="*/ f28 1 67"/>
                    <a:gd name="f35" fmla="*/ f29 1 298"/>
                    <a:gd name="f36" fmla="*/ f30 1 298"/>
                    <a:gd name="f37" fmla="*/ 0 1 f24"/>
                    <a:gd name="f38" fmla="*/ f18 1 f24"/>
                    <a:gd name="f39" fmla="*/ 0 1 f25"/>
                    <a:gd name="f40" fmla="*/ f19 1 f25"/>
                    <a:gd name="f41" fmla="*/ f32 1 f24"/>
                    <a:gd name="f42" fmla="*/ f33 1 f25"/>
                    <a:gd name="f43" fmla="*/ f34 1 f24"/>
                    <a:gd name="f44" fmla="*/ f35 1 f25"/>
                    <a:gd name="f45" fmla="*/ f36 1 f25"/>
                    <a:gd name="f46" fmla="*/ f37 f15 1"/>
                    <a:gd name="f47" fmla="*/ f38 f15 1"/>
                    <a:gd name="f48" fmla="*/ f40 f16 1"/>
                    <a:gd name="f49" fmla="*/ f39 f16 1"/>
                    <a:gd name="f50" fmla="*/ f41 f15 1"/>
                    <a:gd name="f51" fmla="*/ f42 f16 1"/>
                    <a:gd name="f52" fmla="*/ f43 f15 1"/>
                    <a:gd name="f53" fmla="*/ f44 f16 1"/>
                    <a:gd name="f54" fmla="*/ f45 f1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1">
                      <a:pos x="f50" y="f51"/>
                    </a:cxn>
                    <a:cxn ang="f31">
                      <a:pos x="f52" y="f53"/>
                    </a:cxn>
                    <a:cxn ang="f31">
                      <a:pos x="f52" y="f54"/>
                    </a:cxn>
                    <a:cxn ang="f31">
                      <a:pos x="f50" y="f51"/>
                    </a:cxn>
                  </a:cxnLst>
                  <a:rect l="f46" t="f49" r="f47" b="f48"/>
                  <a:pathLst>
                    <a:path w="67" h="298">
                      <a:moveTo>
                        <a:pt x="f5" y="f8"/>
                      </a:moveTo>
                      <a:cubicBezTo>
                        <a:pt x="f5" y="f9"/>
                        <a:pt x="f10" y="f11"/>
                        <a:pt x="f6" y="f7"/>
                      </a:cubicBezTo>
                      <a:cubicBezTo>
                        <a:pt x="f6" y="f5"/>
                        <a:pt x="f6" y="f5"/>
                        <a:pt x="f6" y="f5"/>
                      </a:cubicBezTo>
                      <a:cubicBezTo>
                        <a:pt x="f10" y="f12"/>
                        <a:pt x="f5" y="f13"/>
                        <a:pt x="f5" y="f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43" name="Freeform 69" hidden="1">
                  <a:extLst>
                    <a:ext uri="{FF2B5EF4-FFF2-40B4-BE49-F238E27FC236}">
                      <a16:creationId xmlns:a16="http://schemas.microsoft.com/office/drawing/2014/main" id="{D21937D8-E7FD-0EA3-2C97-5337E28A657A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0799991">
                  <a:off x="555955" y="5589206"/>
                  <a:ext cx="157386" cy="710625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66"/>
                    <a:gd name="f7" fmla="val 298"/>
                    <a:gd name="f8" fmla="val 41"/>
                    <a:gd name="f9" fmla="val 261"/>
                    <a:gd name="f10" fmla="val 208"/>
                    <a:gd name="f11" fmla="val 149"/>
                    <a:gd name="f12" fmla="val 89"/>
                    <a:gd name="f13" fmla="val 36"/>
                    <a:gd name="f14" fmla="+- 0 0 -90"/>
                    <a:gd name="f15" fmla="*/ f3 1 66"/>
                    <a:gd name="f16" fmla="*/ f4 1 298"/>
                    <a:gd name="f17" fmla="val f5"/>
                    <a:gd name="f18" fmla="val f6"/>
                    <a:gd name="f19" fmla="val f7"/>
                    <a:gd name="f20" fmla="*/ f14 f0 1"/>
                    <a:gd name="f21" fmla="+- f19 0 f17"/>
                    <a:gd name="f22" fmla="+- f18 0 f17"/>
                    <a:gd name="f23" fmla="*/ f20 1 f2"/>
                    <a:gd name="f24" fmla="*/ f22 1 66"/>
                    <a:gd name="f25" fmla="*/ f21 1 298"/>
                    <a:gd name="f26" fmla="*/ 0 f22 1"/>
                    <a:gd name="f27" fmla="*/ 0 f21 1"/>
                    <a:gd name="f28" fmla="*/ 298 f21 1"/>
                    <a:gd name="f29" fmla="*/ 66 f22 1"/>
                    <a:gd name="f30" fmla="*/ 149 f21 1"/>
                    <a:gd name="f31" fmla="+- f23 0 f1"/>
                    <a:gd name="f32" fmla="*/ f26 1 66"/>
                    <a:gd name="f33" fmla="*/ f27 1 298"/>
                    <a:gd name="f34" fmla="*/ f28 1 298"/>
                    <a:gd name="f35" fmla="*/ f29 1 66"/>
                    <a:gd name="f36" fmla="*/ f30 1 298"/>
                    <a:gd name="f37" fmla="*/ 0 1 f24"/>
                    <a:gd name="f38" fmla="*/ f18 1 f24"/>
                    <a:gd name="f39" fmla="*/ 0 1 f25"/>
                    <a:gd name="f40" fmla="*/ f19 1 f25"/>
                    <a:gd name="f41" fmla="*/ f32 1 f24"/>
                    <a:gd name="f42" fmla="*/ f33 1 f25"/>
                    <a:gd name="f43" fmla="*/ f34 1 f25"/>
                    <a:gd name="f44" fmla="*/ f35 1 f24"/>
                    <a:gd name="f45" fmla="*/ f36 1 f25"/>
                    <a:gd name="f46" fmla="*/ f37 f15 1"/>
                    <a:gd name="f47" fmla="*/ f38 f15 1"/>
                    <a:gd name="f48" fmla="*/ f40 f16 1"/>
                    <a:gd name="f49" fmla="*/ f39 f16 1"/>
                    <a:gd name="f50" fmla="*/ f41 f15 1"/>
                    <a:gd name="f51" fmla="*/ f42 f16 1"/>
                    <a:gd name="f52" fmla="*/ f43 f16 1"/>
                    <a:gd name="f53" fmla="*/ f44 f15 1"/>
                    <a:gd name="f54" fmla="*/ f45 f1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1">
                      <a:pos x="f50" y="f51"/>
                    </a:cxn>
                    <a:cxn ang="f31">
                      <a:pos x="f50" y="f52"/>
                    </a:cxn>
                    <a:cxn ang="f31">
                      <a:pos x="f53" y="f54"/>
                    </a:cxn>
                    <a:cxn ang="f31">
                      <a:pos x="f50" y="f51"/>
                    </a:cxn>
                  </a:cxnLst>
                  <a:rect l="f46" t="f49" r="f47" b="f48"/>
                  <a:pathLst>
                    <a:path w="66" h="298">
                      <a:moveTo>
                        <a:pt x="f5" y="f5"/>
                      </a:moveTo>
                      <a:cubicBezTo>
                        <a:pt x="f5" y="f7"/>
                        <a:pt x="f5" y="f7"/>
                        <a:pt x="f5" y="f7"/>
                      </a:cubicBezTo>
                      <a:cubicBezTo>
                        <a:pt x="f8" y="f9"/>
                        <a:pt x="f6" y="f10"/>
                        <a:pt x="f6" y="f11"/>
                      </a:cubicBezTo>
                      <a:cubicBezTo>
                        <a:pt x="f6" y="f12"/>
                        <a:pt x="f8" y="f13"/>
                        <a:pt x="f5" y="f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44" name="Line 70" hidden="1">
                  <a:extLst>
                    <a:ext uri="{FF2B5EF4-FFF2-40B4-BE49-F238E27FC236}">
                      <a16:creationId xmlns:a16="http://schemas.microsoft.com/office/drawing/2014/main" id="{04313106-42D3-3424-73EB-F62461AFA760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0800009" flipV="1">
                  <a:off x="713341" y="5367418"/>
                  <a:ext cx="0" cy="932404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val f6"/>
                    <a:gd name="f13" fmla="*/ f7 f0 1"/>
                    <a:gd name="f14" fmla="*/ f8 f0 1"/>
                    <a:gd name="f15" fmla="?: f9 f3 1"/>
                    <a:gd name="f16" fmla="?: f10 f4 1"/>
                    <a:gd name="f17" fmla="?: f11 f5 1"/>
                    <a:gd name="f18" fmla="*/ f13 1 f2"/>
                    <a:gd name="f19" fmla="*/ f14 1 f2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8 0 f1"/>
                    <a:gd name="f25" fmla="+- f19 0 f1"/>
                    <a:gd name="f26" fmla="min f21 f20"/>
                    <a:gd name="f27" fmla="*/ f22 1 f17"/>
                    <a:gd name="f28" fmla="*/ f23 1 f17"/>
                    <a:gd name="f29" fmla="val f27"/>
                    <a:gd name="f30" fmla="val f28"/>
                    <a:gd name="f31" fmla="*/ f6 f26 1"/>
                    <a:gd name="f32" fmla="*/ f27 f26 1"/>
                    <a:gd name="f33" fmla="*/ f28 f26 1"/>
                    <a:gd name="f34" fmla="*/ f12 f26 1"/>
                    <a:gd name="f35" fmla="*/ f29 f26 1"/>
                    <a:gd name="f36" fmla="*/ f30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34" y="f34"/>
                    </a:cxn>
                    <a:cxn ang="f25">
                      <a:pos x="f35" y="f36"/>
                    </a:cxn>
                  </a:cxnLst>
                  <a:rect l="f31" t="f31" r="f32" b="f33"/>
                  <a:pathLst>
                    <a:path>
                      <a:moveTo>
                        <a:pt x="f34" y="f34"/>
                      </a:moveTo>
                      <a:lnTo>
                        <a:pt x="f35" y="f36"/>
                      </a:lnTo>
                    </a:path>
                  </a:pathLst>
                </a:custGeom>
                <a:noFill/>
                <a:ln w="12701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</p:grpSp>
          <p:grpSp>
            <p:nvGrpSpPr>
              <p:cNvPr id="45" name="Group 10">
                <a:extLst>
                  <a:ext uri="{FF2B5EF4-FFF2-40B4-BE49-F238E27FC236}">
                    <a16:creationId xmlns:a16="http://schemas.microsoft.com/office/drawing/2014/main" id="{92A2914D-041D-EFA4-39CB-401E7DB7360C}"/>
                  </a:ext>
                </a:extLst>
              </p:cNvPr>
              <p:cNvGrpSpPr/>
              <p:nvPr/>
            </p:nvGrpSpPr>
            <p:grpSpPr>
              <a:xfrm>
                <a:off x="573201" y="5362909"/>
                <a:ext cx="932404" cy="822762"/>
                <a:chOff x="573201" y="5362909"/>
                <a:chExt cx="932404" cy="822762"/>
              </a:xfrm>
            </p:grpSpPr>
            <p:sp>
              <p:nvSpPr>
                <p:cNvPr id="46" name="Freeform 68" hidden="1">
                  <a:extLst>
                    <a:ext uri="{FF2B5EF4-FFF2-40B4-BE49-F238E27FC236}">
                      <a16:creationId xmlns:a16="http://schemas.microsoft.com/office/drawing/2014/main" id="{4373AD9E-5C29-5597-8F97-66EA80FB2BC3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8100003" flipH="1">
                  <a:off x="981438" y="5475046"/>
                  <a:ext cx="159773" cy="710625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67"/>
                    <a:gd name="f7" fmla="val 298"/>
                    <a:gd name="f8" fmla="val 149"/>
                    <a:gd name="f9" fmla="val 208"/>
                    <a:gd name="f10" fmla="val 26"/>
                    <a:gd name="f11" fmla="val 261"/>
                    <a:gd name="f12" fmla="val 36"/>
                    <a:gd name="f13" fmla="val 89"/>
                    <a:gd name="f14" fmla="+- 0 0 -90"/>
                    <a:gd name="f15" fmla="*/ f3 1 67"/>
                    <a:gd name="f16" fmla="*/ f4 1 298"/>
                    <a:gd name="f17" fmla="val f5"/>
                    <a:gd name="f18" fmla="val f6"/>
                    <a:gd name="f19" fmla="val f7"/>
                    <a:gd name="f20" fmla="*/ f14 f0 1"/>
                    <a:gd name="f21" fmla="+- f19 0 f17"/>
                    <a:gd name="f22" fmla="+- f18 0 f17"/>
                    <a:gd name="f23" fmla="*/ f20 1 f2"/>
                    <a:gd name="f24" fmla="*/ f22 1 67"/>
                    <a:gd name="f25" fmla="*/ f21 1 298"/>
                    <a:gd name="f26" fmla="*/ 0 f22 1"/>
                    <a:gd name="f27" fmla="*/ 149 f21 1"/>
                    <a:gd name="f28" fmla="*/ 67 f22 1"/>
                    <a:gd name="f29" fmla="*/ 298 f21 1"/>
                    <a:gd name="f30" fmla="*/ 0 f21 1"/>
                    <a:gd name="f31" fmla="+- f23 0 f1"/>
                    <a:gd name="f32" fmla="*/ f26 1 67"/>
                    <a:gd name="f33" fmla="*/ f27 1 298"/>
                    <a:gd name="f34" fmla="*/ f28 1 67"/>
                    <a:gd name="f35" fmla="*/ f29 1 298"/>
                    <a:gd name="f36" fmla="*/ f30 1 298"/>
                    <a:gd name="f37" fmla="*/ 0 1 f24"/>
                    <a:gd name="f38" fmla="*/ f18 1 f24"/>
                    <a:gd name="f39" fmla="*/ 0 1 f25"/>
                    <a:gd name="f40" fmla="*/ f19 1 f25"/>
                    <a:gd name="f41" fmla="*/ f32 1 f24"/>
                    <a:gd name="f42" fmla="*/ f33 1 f25"/>
                    <a:gd name="f43" fmla="*/ f34 1 f24"/>
                    <a:gd name="f44" fmla="*/ f35 1 f25"/>
                    <a:gd name="f45" fmla="*/ f36 1 f25"/>
                    <a:gd name="f46" fmla="*/ f37 f15 1"/>
                    <a:gd name="f47" fmla="*/ f38 f15 1"/>
                    <a:gd name="f48" fmla="*/ f40 f16 1"/>
                    <a:gd name="f49" fmla="*/ f39 f16 1"/>
                    <a:gd name="f50" fmla="*/ f41 f15 1"/>
                    <a:gd name="f51" fmla="*/ f42 f16 1"/>
                    <a:gd name="f52" fmla="*/ f43 f15 1"/>
                    <a:gd name="f53" fmla="*/ f44 f16 1"/>
                    <a:gd name="f54" fmla="*/ f45 f1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1">
                      <a:pos x="f50" y="f51"/>
                    </a:cxn>
                    <a:cxn ang="f31">
                      <a:pos x="f52" y="f53"/>
                    </a:cxn>
                    <a:cxn ang="f31">
                      <a:pos x="f52" y="f54"/>
                    </a:cxn>
                    <a:cxn ang="f31">
                      <a:pos x="f50" y="f51"/>
                    </a:cxn>
                  </a:cxnLst>
                  <a:rect l="f46" t="f49" r="f47" b="f48"/>
                  <a:pathLst>
                    <a:path w="67" h="298">
                      <a:moveTo>
                        <a:pt x="f5" y="f8"/>
                      </a:moveTo>
                      <a:cubicBezTo>
                        <a:pt x="f5" y="f9"/>
                        <a:pt x="f10" y="f11"/>
                        <a:pt x="f6" y="f7"/>
                      </a:cubicBezTo>
                      <a:cubicBezTo>
                        <a:pt x="f6" y="f5"/>
                        <a:pt x="f6" y="f5"/>
                        <a:pt x="f6" y="f5"/>
                      </a:cubicBezTo>
                      <a:cubicBezTo>
                        <a:pt x="f10" y="f12"/>
                        <a:pt x="f5" y="f13"/>
                        <a:pt x="f5" y="f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47" name="Freeform 69" hidden="1">
                  <a:extLst>
                    <a:ext uri="{FF2B5EF4-FFF2-40B4-BE49-F238E27FC236}">
                      <a16:creationId xmlns:a16="http://schemas.microsoft.com/office/drawing/2014/main" id="{390DA053-1710-DC9D-D867-32B1807A33B0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8100003" flipH="1">
                  <a:off x="1094768" y="5362909"/>
                  <a:ext cx="157386" cy="710625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66"/>
                    <a:gd name="f7" fmla="val 298"/>
                    <a:gd name="f8" fmla="val 41"/>
                    <a:gd name="f9" fmla="val 261"/>
                    <a:gd name="f10" fmla="val 208"/>
                    <a:gd name="f11" fmla="val 149"/>
                    <a:gd name="f12" fmla="val 89"/>
                    <a:gd name="f13" fmla="val 36"/>
                    <a:gd name="f14" fmla="+- 0 0 -90"/>
                    <a:gd name="f15" fmla="*/ f3 1 66"/>
                    <a:gd name="f16" fmla="*/ f4 1 298"/>
                    <a:gd name="f17" fmla="val f5"/>
                    <a:gd name="f18" fmla="val f6"/>
                    <a:gd name="f19" fmla="val f7"/>
                    <a:gd name="f20" fmla="*/ f14 f0 1"/>
                    <a:gd name="f21" fmla="+- f19 0 f17"/>
                    <a:gd name="f22" fmla="+- f18 0 f17"/>
                    <a:gd name="f23" fmla="*/ f20 1 f2"/>
                    <a:gd name="f24" fmla="*/ f22 1 66"/>
                    <a:gd name="f25" fmla="*/ f21 1 298"/>
                    <a:gd name="f26" fmla="*/ 0 f22 1"/>
                    <a:gd name="f27" fmla="*/ 0 f21 1"/>
                    <a:gd name="f28" fmla="*/ 298 f21 1"/>
                    <a:gd name="f29" fmla="*/ 66 f22 1"/>
                    <a:gd name="f30" fmla="*/ 149 f21 1"/>
                    <a:gd name="f31" fmla="+- f23 0 f1"/>
                    <a:gd name="f32" fmla="*/ f26 1 66"/>
                    <a:gd name="f33" fmla="*/ f27 1 298"/>
                    <a:gd name="f34" fmla="*/ f28 1 298"/>
                    <a:gd name="f35" fmla="*/ f29 1 66"/>
                    <a:gd name="f36" fmla="*/ f30 1 298"/>
                    <a:gd name="f37" fmla="*/ 0 1 f24"/>
                    <a:gd name="f38" fmla="*/ f18 1 f24"/>
                    <a:gd name="f39" fmla="*/ 0 1 f25"/>
                    <a:gd name="f40" fmla="*/ f19 1 f25"/>
                    <a:gd name="f41" fmla="*/ f32 1 f24"/>
                    <a:gd name="f42" fmla="*/ f33 1 f25"/>
                    <a:gd name="f43" fmla="*/ f34 1 f25"/>
                    <a:gd name="f44" fmla="*/ f35 1 f24"/>
                    <a:gd name="f45" fmla="*/ f36 1 f25"/>
                    <a:gd name="f46" fmla="*/ f37 f15 1"/>
                    <a:gd name="f47" fmla="*/ f38 f15 1"/>
                    <a:gd name="f48" fmla="*/ f40 f16 1"/>
                    <a:gd name="f49" fmla="*/ f39 f16 1"/>
                    <a:gd name="f50" fmla="*/ f41 f15 1"/>
                    <a:gd name="f51" fmla="*/ f42 f16 1"/>
                    <a:gd name="f52" fmla="*/ f43 f16 1"/>
                    <a:gd name="f53" fmla="*/ f44 f15 1"/>
                    <a:gd name="f54" fmla="*/ f45 f1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1">
                      <a:pos x="f50" y="f51"/>
                    </a:cxn>
                    <a:cxn ang="f31">
                      <a:pos x="f50" y="f52"/>
                    </a:cxn>
                    <a:cxn ang="f31">
                      <a:pos x="f53" y="f54"/>
                    </a:cxn>
                    <a:cxn ang="f31">
                      <a:pos x="f50" y="f51"/>
                    </a:cxn>
                  </a:cxnLst>
                  <a:rect l="f46" t="f49" r="f47" b="f48"/>
                  <a:pathLst>
                    <a:path w="66" h="298">
                      <a:moveTo>
                        <a:pt x="f5" y="f5"/>
                      </a:moveTo>
                      <a:cubicBezTo>
                        <a:pt x="f5" y="f7"/>
                        <a:pt x="f5" y="f7"/>
                        <a:pt x="f5" y="f7"/>
                      </a:cubicBezTo>
                      <a:cubicBezTo>
                        <a:pt x="f8" y="f9"/>
                        <a:pt x="f6" y="f10"/>
                        <a:pt x="f6" y="f11"/>
                      </a:cubicBezTo>
                      <a:cubicBezTo>
                        <a:pt x="f6" y="f12"/>
                        <a:pt x="f8" y="f13"/>
                        <a:pt x="f5" y="f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48" name="Line 70" hidden="1">
                  <a:extLst>
                    <a:ext uri="{FF2B5EF4-FFF2-40B4-BE49-F238E27FC236}">
                      <a16:creationId xmlns:a16="http://schemas.microsoft.com/office/drawing/2014/main" id="{44B10468-3ED8-9FE7-0CC4-59AC5FA9546A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8099985" flipH="1" flipV="1">
                  <a:off x="1039403" y="5229245"/>
                  <a:ext cx="0" cy="932404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val f6"/>
                    <a:gd name="f13" fmla="*/ f7 f0 1"/>
                    <a:gd name="f14" fmla="*/ f8 f0 1"/>
                    <a:gd name="f15" fmla="?: f9 f3 1"/>
                    <a:gd name="f16" fmla="?: f10 f4 1"/>
                    <a:gd name="f17" fmla="?: f11 f5 1"/>
                    <a:gd name="f18" fmla="*/ f13 1 f2"/>
                    <a:gd name="f19" fmla="*/ f14 1 f2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8 0 f1"/>
                    <a:gd name="f25" fmla="+- f19 0 f1"/>
                    <a:gd name="f26" fmla="min f21 f20"/>
                    <a:gd name="f27" fmla="*/ f22 1 f17"/>
                    <a:gd name="f28" fmla="*/ f23 1 f17"/>
                    <a:gd name="f29" fmla="val f27"/>
                    <a:gd name="f30" fmla="val f28"/>
                    <a:gd name="f31" fmla="*/ f6 f26 1"/>
                    <a:gd name="f32" fmla="*/ f27 f26 1"/>
                    <a:gd name="f33" fmla="*/ f28 f26 1"/>
                    <a:gd name="f34" fmla="*/ f12 f26 1"/>
                    <a:gd name="f35" fmla="*/ f29 f26 1"/>
                    <a:gd name="f36" fmla="*/ f30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34" y="f34"/>
                    </a:cxn>
                    <a:cxn ang="f25">
                      <a:pos x="f35" y="f36"/>
                    </a:cxn>
                  </a:cxnLst>
                  <a:rect l="f31" t="f31" r="f32" b="f33"/>
                  <a:pathLst>
                    <a:path>
                      <a:moveTo>
                        <a:pt x="f34" y="f34"/>
                      </a:moveTo>
                      <a:lnTo>
                        <a:pt x="f35" y="f36"/>
                      </a:lnTo>
                    </a:path>
                  </a:pathLst>
                </a:custGeom>
                <a:noFill/>
                <a:ln w="12701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</p:grpSp>
        </p:grpSp>
      </p:grpSp>
      <p:grpSp>
        <p:nvGrpSpPr>
          <p:cNvPr id="49" name="Group 47">
            <a:extLst>
              <a:ext uri="{FF2B5EF4-FFF2-40B4-BE49-F238E27FC236}">
                <a16:creationId xmlns:a16="http://schemas.microsoft.com/office/drawing/2014/main" id="{9E6D3A3D-D87C-910A-AB59-60FEBB2EB161}"/>
              </a:ext>
            </a:extLst>
          </p:cNvPr>
          <p:cNvGrpSpPr/>
          <p:nvPr/>
        </p:nvGrpSpPr>
        <p:grpSpPr>
          <a:xfrm>
            <a:off x="8395154" y="26234"/>
            <a:ext cx="3526381" cy="6273597"/>
            <a:chOff x="8395154" y="26234"/>
            <a:chExt cx="3526381" cy="6273597"/>
          </a:xfrm>
        </p:grpSpPr>
        <p:grpSp>
          <p:nvGrpSpPr>
            <p:cNvPr id="50" name="Group 48">
              <a:extLst>
                <a:ext uri="{FF2B5EF4-FFF2-40B4-BE49-F238E27FC236}">
                  <a16:creationId xmlns:a16="http://schemas.microsoft.com/office/drawing/2014/main" id="{95CC7B45-3649-5D55-697C-BAB852B9C6EF}"/>
                </a:ext>
              </a:extLst>
            </p:cNvPr>
            <p:cNvGrpSpPr/>
            <p:nvPr/>
          </p:nvGrpSpPr>
          <p:grpSpPr>
            <a:xfrm>
              <a:off x="8395154" y="26234"/>
              <a:ext cx="3329195" cy="3838578"/>
              <a:chOff x="8395154" y="26234"/>
              <a:chExt cx="3329195" cy="3838578"/>
            </a:xfrm>
          </p:grpSpPr>
          <p:sp>
            <p:nvSpPr>
              <p:cNvPr id="51" name="Freeform 64" hidden="1">
                <a:extLst>
                  <a:ext uri="{FF2B5EF4-FFF2-40B4-BE49-F238E27FC236}">
                    <a16:creationId xmlns:a16="http://schemas.microsoft.com/office/drawing/2014/main" id="{A14830AA-07A5-6DA6-4058-27D1A4A931E4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18899994" flipH="1">
                <a:off x="8768227" y="1728715"/>
                <a:ext cx="1228725" cy="79057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258"/>
                  <a:gd name="f7" fmla="val 166"/>
                  <a:gd name="f8" fmla="val 162"/>
                  <a:gd name="f9" fmla="val 132"/>
                  <a:gd name="f10" fmla="val 214"/>
                  <a:gd name="f11" fmla="val 102"/>
                  <a:gd name="f12" fmla="val 247"/>
                  <a:gd name="f13" fmla="val 54"/>
                  <a:gd name="f14" fmla="val 149"/>
                  <a:gd name="f15" fmla="val 52"/>
                  <a:gd name="f16" fmla="val 111"/>
                  <a:gd name="f17" fmla="+- 0 0 -90"/>
                  <a:gd name="f18" fmla="*/ f3 1 258"/>
                  <a:gd name="f19" fmla="*/ f4 1 166"/>
                  <a:gd name="f20" fmla="val f5"/>
                  <a:gd name="f21" fmla="val f6"/>
                  <a:gd name="f22" fmla="val f7"/>
                  <a:gd name="f23" fmla="*/ f17 f0 1"/>
                  <a:gd name="f24" fmla="+- f22 0 f20"/>
                  <a:gd name="f25" fmla="+- f21 0 f20"/>
                  <a:gd name="f26" fmla="*/ f23 1 f2"/>
                  <a:gd name="f27" fmla="*/ f25 1 258"/>
                  <a:gd name="f28" fmla="*/ f24 1 166"/>
                  <a:gd name="f29" fmla="*/ 162 f25 1"/>
                  <a:gd name="f30" fmla="*/ 132 f24 1"/>
                  <a:gd name="f31" fmla="*/ 258 f25 1"/>
                  <a:gd name="f32" fmla="*/ 0 f24 1"/>
                  <a:gd name="f33" fmla="*/ 0 f25 1"/>
                  <a:gd name="f34" fmla="*/ 149 f24 1"/>
                  <a:gd name="f35" fmla="+- f26 0 f1"/>
                  <a:gd name="f36" fmla="*/ f29 1 258"/>
                  <a:gd name="f37" fmla="*/ f30 1 166"/>
                  <a:gd name="f38" fmla="*/ f31 1 258"/>
                  <a:gd name="f39" fmla="*/ f32 1 166"/>
                  <a:gd name="f40" fmla="*/ f33 1 258"/>
                  <a:gd name="f41" fmla="*/ f34 1 166"/>
                  <a:gd name="f42" fmla="*/ 0 1 f27"/>
                  <a:gd name="f43" fmla="*/ f21 1 f27"/>
                  <a:gd name="f44" fmla="*/ 0 1 f28"/>
                  <a:gd name="f45" fmla="*/ f22 1 f28"/>
                  <a:gd name="f46" fmla="*/ f36 1 f27"/>
                  <a:gd name="f47" fmla="*/ f37 1 f28"/>
                  <a:gd name="f48" fmla="*/ f38 1 f27"/>
                  <a:gd name="f49" fmla="*/ f39 1 f28"/>
                  <a:gd name="f50" fmla="*/ f40 1 f27"/>
                  <a:gd name="f51" fmla="*/ f41 1 f28"/>
                  <a:gd name="f52" fmla="*/ f42 f18 1"/>
                  <a:gd name="f53" fmla="*/ f43 f18 1"/>
                  <a:gd name="f54" fmla="*/ f45 f19 1"/>
                  <a:gd name="f55" fmla="*/ f44 f19 1"/>
                  <a:gd name="f56" fmla="*/ f46 f18 1"/>
                  <a:gd name="f57" fmla="*/ f47 f19 1"/>
                  <a:gd name="f58" fmla="*/ f48 f18 1"/>
                  <a:gd name="f59" fmla="*/ f49 f19 1"/>
                  <a:gd name="f60" fmla="*/ f50 f18 1"/>
                  <a:gd name="f61" fmla="*/ f51 f19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5">
                    <a:pos x="f56" y="f57"/>
                  </a:cxn>
                  <a:cxn ang="f35">
                    <a:pos x="f58" y="f59"/>
                  </a:cxn>
                  <a:cxn ang="f35">
                    <a:pos x="f60" y="f61"/>
                  </a:cxn>
                  <a:cxn ang="f35">
                    <a:pos x="f56" y="f57"/>
                  </a:cxn>
                </a:cxnLst>
                <a:rect l="f52" t="f55" r="f53" b="f54"/>
                <a:pathLst>
                  <a:path w="258" h="166">
                    <a:moveTo>
                      <a:pt x="f8" y="f9"/>
                    </a:moveTo>
                    <a:cubicBezTo>
                      <a:pt x="f10" y="f11"/>
                      <a:pt x="f12" y="f13"/>
                      <a:pt x="f6" y="f5"/>
                    </a:cubicBezTo>
                    <a:cubicBezTo>
                      <a:pt x="f5" y="f14"/>
                      <a:pt x="f5" y="f14"/>
                      <a:pt x="f5" y="f14"/>
                    </a:cubicBezTo>
                    <a:cubicBezTo>
                      <a:pt x="f15" y="f7"/>
                      <a:pt x="f16" y="f8"/>
                      <a:pt x="f8" y="f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52" name="Freeform 81" hidden="1">
                <a:extLst>
                  <a:ext uri="{FF2B5EF4-FFF2-40B4-BE49-F238E27FC236}">
                    <a16:creationId xmlns:a16="http://schemas.microsoft.com/office/drawing/2014/main" id="{829BB88A-F9C3-9FD4-8885-E1FF2AFB21F9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18899994" flipH="1">
                <a:off x="9307046" y="2267535"/>
                <a:ext cx="1228725" cy="79057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258"/>
                  <a:gd name="f7" fmla="val 166"/>
                  <a:gd name="f8" fmla="val 162"/>
                  <a:gd name="f9" fmla="val 132"/>
                  <a:gd name="f10" fmla="val 214"/>
                  <a:gd name="f11" fmla="val 102"/>
                  <a:gd name="f12" fmla="val 247"/>
                  <a:gd name="f13" fmla="val 54"/>
                  <a:gd name="f14" fmla="val 149"/>
                  <a:gd name="f15" fmla="val 52"/>
                  <a:gd name="f16" fmla="val 111"/>
                  <a:gd name="f17" fmla="+- 0 0 -90"/>
                  <a:gd name="f18" fmla="*/ f3 1 258"/>
                  <a:gd name="f19" fmla="*/ f4 1 166"/>
                  <a:gd name="f20" fmla="val f5"/>
                  <a:gd name="f21" fmla="val f6"/>
                  <a:gd name="f22" fmla="val f7"/>
                  <a:gd name="f23" fmla="*/ f17 f0 1"/>
                  <a:gd name="f24" fmla="+- f22 0 f20"/>
                  <a:gd name="f25" fmla="+- f21 0 f20"/>
                  <a:gd name="f26" fmla="*/ f23 1 f2"/>
                  <a:gd name="f27" fmla="*/ f25 1 258"/>
                  <a:gd name="f28" fmla="*/ f24 1 166"/>
                  <a:gd name="f29" fmla="*/ 162 f25 1"/>
                  <a:gd name="f30" fmla="*/ 132 f24 1"/>
                  <a:gd name="f31" fmla="*/ 258 f25 1"/>
                  <a:gd name="f32" fmla="*/ 0 f24 1"/>
                  <a:gd name="f33" fmla="*/ 0 f25 1"/>
                  <a:gd name="f34" fmla="*/ 149 f24 1"/>
                  <a:gd name="f35" fmla="+- f26 0 f1"/>
                  <a:gd name="f36" fmla="*/ f29 1 258"/>
                  <a:gd name="f37" fmla="*/ f30 1 166"/>
                  <a:gd name="f38" fmla="*/ f31 1 258"/>
                  <a:gd name="f39" fmla="*/ f32 1 166"/>
                  <a:gd name="f40" fmla="*/ f33 1 258"/>
                  <a:gd name="f41" fmla="*/ f34 1 166"/>
                  <a:gd name="f42" fmla="*/ 0 1 f27"/>
                  <a:gd name="f43" fmla="*/ f21 1 f27"/>
                  <a:gd name="f44" fmla="*/ 0 1 f28"/>
                  <a:gd name="f45" fmla="*/ f22 1 f28"/>
                  <a:gd name="f46" fmla="*/ f36 1 f27"/>
                  <a:gd name="f47" fmla="*/ f37 1 f28"/>
                  <a:gd name="f48" fmla="*/ f38 1 f27"/>
                  <a:gd name="f49" fmla="*/ f39 1 f28"/>
                  <a:gd name="f50" fmla="*/ f40 1 f27"/>
                  <a:gd name="f51" fmla="*/ f41 1 f28"/>
                  <a:gd name="f52" fmla="*/ f42 f18 1"/>
                  <a:gd name="f53" fmla="*/ f43 f18 1"/>
                  <a:gd name="f54" fmla="*/ f45 f19 1"/>
                  <a:gd name="f55" fmla="*/ f44 f19 1"/>
                  <a:gd name="f56" fmla="*/ f46 f18 1"/>
                  <a:gd name="f57" fmla="*/ f47 f19 1"/>
                  <a:gd name="f58" fmla="*/ f48 f18 1"/>
                  <a:gd name="f59" fmla="*/ f49 f19 1"/>
                  <a:gd name="f60" fmla="*/ f50 f18 1"/>
                  <a:gd name="f61" fmla="*/ f51 f19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5">
                    <a:pos x="f56" y="f57"/>
                  </a:cxn>
                  <a:cxn ang="f35">
                    <a:pos x="f58" y="f59"/>
                  </a:cxn>
                  <a:cxn ang="f35">
                    <a:pos x="f60" y="f61"/>
                  </a:cxn>
                  <a:cxn ang="f35">
                    <a:pos x="f56" y="f57"/>
                  </a:cxn>
                </a:cxnLst>
                <a:rect l="f52" t="f55" r="f53" b="f54"/>
                <a:pathLst>
                  <a:path w="258" h="166">
                    <a:moveTo>
                      <a:pt x="f8" y="f9"/>
                    </a:moveTo>
                    <a:cubicBezTo>
                      <a:pt x="f10" y="f11"/>
                      <a:pt x="f12" y="f13"/>
                      <a:pt x="f6" y="f5"/>
                    </a:cubicBezTo>
                    <a:cubicBezTo>
                      <a:pt x="f5" y="f14"/>
                      <a:pt x="f5" y="f14"/>
                      <a:pt x="f5" y="f14"/>
                    </a:cubicBezTo>
                    <a:cubicBezTo>
                      <a:pt x="f15" y="f7"/>
                      <a:pt x="f16" y="f8"/>
                      <a:pt x="f8" y="f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53" name="Freeform 61" hidden="1">
                <a:extLst>
                  <a:ext uri="{FF2B5EF4-FFF2-40B4-BE49-F238E27FC236}">
                    <a16:creationId xmlns:a16="http://schemas.microsoft.com/office/drawing/2014/main" id="{2EA29E91-724C-AF5C-4E9D-F498076948E5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18899994" flipH="1">
                <a:off x="9637071" y="859880"/>
                <a:ext cx="1228725" cy="79057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258"/>
                  <a:gd name="f7" fmla="val 166"/>
                  <a:gd name="f8" fmla="val 95"/>
                  <a:gd name="f9" fmla="val 132"/>
                  <a:gd name="f10" fmla="val 147"/>
                  <a:gd name="f11" fmla="val 162"/>
                  <a:gd name="f12" fmla="val 206"/>
                  <a:gd name="f13" fmla="val 149"/>
                  <a:gd name="f14" fmla="val 11"/>
                  <a:gd name="f15" fmla="val 54"/>
                  <a:gd name="f16" fmla="val 44"/>
                  <a:gd name="f17" fmla="val 102"/>
                  <a:gd name="f18" fmla="+- 0 0 -90"/>
                  <a:gd name="f19" fmla="*/ f3 1 258"/>
                  <a:gd name="f20" fmla="*/ f4 1 166"/>
                  <a:gd name="f21" fmla="val f5"/>
                  <a:gd name="f22" fmla="val f6"/>
                  <a:gd name="f23" fmla="val f7"/>
                  <a:gd name="f24" fmla="*/ f18 f0 1"/>
                  <a:gd name="f25" fmla="+- f23 0 f21"/>
                  <a:gd name="f26" fmla="+- f22 0 f21"/>
                  <a:gd name="f27" fmla="*/ f24 1 f2"/>
                  <a:gd name="f28" fmla="*/ f26 1 258"/>
                  <a:gd name="f29" fmla="*/ f25 1 166"/>
                  <a:gd name="f30" fmla="*/ 95 f26 1"/>
                  <a:gd name="f31" fmla="*/ 132 f25 1"/>
                  <a:gd name="f32" fmla="*/ 258 f26 1"/>
                  <a:gd name="f33" fmla="*/ 149 f25 1"/>
                  <a:gd name="f34" fmla="*/ 0 f26 1"/>
                  <a:gd name="f35" fmla="*/ 0 f25 1"/>
                  <a:gd name="f36" fmla="+- f27 0 f1"/>
                  <a:gd name="f37" fmla="*/ f30 1 258"/>
                  <a:gd name="f38" fmla="*/ f31 1 166"/>
                  <a:gd name="f39" fmla="*/ f32 1 258"/>
                  <a:gd name="f40" fmla="*/ f33 1 166"/>
                  <a:gd name="f41" fmla="*/ f34 1 258"/>
                  <a:gd name="f42" fmla="*/ f35 1 166"/>
                  <a:gd name="f43" fmla="*/ 0 1 f28"/>
                  <a:gd name="f44" fmla="*/ f22 1 f28"/>
                  <a:gd name="f45" fmla="*/ 0 1 f29"/>
                  <a:gd name="f46" fmla="*/ f23 1 f29"/>
                  <a:gd name="f47" fmla="*/ f37 1 f28"/>
                  <a:gd name="f48" fmla="*/ f38 1 f29"/>
                  <a:gd name="f49" fmla="*/ f39 1 f28"/>
                  <a:gd name="f50" fmla="*/ f40 1 f29"/>
                  <a:gd name="f51" fmla="*/ f41 1 f28"/>
                  <a:gd name="f52" fmla="*/ f42 1 f29"/>
                  <a:gd name="f53" fmla="*/ f43 f19 1"/>
                  <a:gd name="f54" fmla="*/ f44 f19 1"/>
                  <a:gd name="f55" fmla="*/ f46 f20 1"/>
                  <a:gd name="f56" fmla="*/ f45 f20 1"/>
                  <a:gd name="f57" fmla="*/ f47 f19 1"/>
                  <a:gd name="f58" fmla="*/ f48 f20 1"/>
                  <a:gd name="f59" fmla="*/ f49 f19 1"/>
                  <a:gd name="f60" fmla="*/ f50 f20 1"/>
                  <a:gd name="f61" fmla="*/ f51 f19 1"/>
                  <a:gd name="f62" fmla="*/ f52 f2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6">
                    <a:pos x="f57" y="f58"/>
                  </a:cxn>
                  <a:cxn ang="f36">
                    <a:pos x="f59" y="f60"/>
                  </a:cxn>
                  <a:cxn ang="f36">
                    <a:pos x="f61" y="f62"/>
                  </a:cxn>
                  <a:cxn ang="f36">
                    <a:pos x="f57" y="f58"/>
                  </a:cxn>
                </a:cxnLst>
                <a:rect l="f53" t="f56" r="f54" b="f55"/>
                <a:pathLst>
                  <a:path w="258" h="166">
                    <a:moveTo>
                      <a:pt x="f8" y="f9"/>
                    </a:moveTo>
                    <a:cubicBezTo>
                      <a:pt x="f10" y="f11"/>
                      <a:pt x="f12" y="f7"/>
                      <a:pt x="f6" y="f13"/>
                    </a:cubicBezTo>
                    <a:cubicBezTo>
                      <a:pt x="f5" y="f5"/>
                      <a:pt x="f5" y="f5"/>
                      <a:pt x="f5" y="f5"/>
                    </a:cubicBezTo>
                    <a:cubicBezTo>
                      <a:pt x="f14" y="f15"/>
                      <a:pt x="f16" y="f17"/>
                      <a:pt x="f8" y="f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54" name="Freeform 78" hidden="1">
                <a:extLst>
                  <a:ext uri="{FF2B5EF4-FFF2-40B4-BE49-F238E27FC236}">
                    <a16:creationId xmlns:a16="http://schemas.microsoft.com/office/drawing/2014/main" id="{3A46DE59-FF72-581F-2463-5975D2FEA0C1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18899994" flipH="1">
                <a:off x="10175882" y="1398690"/>
                <a:ext cx="1228725" cy="79057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258"/>
                  <a:gd name="f7" fmla="val 166"/>
                  <a:gd name="f8" fmla="val 95"/>
                  <a:gd name="f9" fmla="val 132"/>
                  <a:gd name="f10" fmla="val 147"/>
                  <a:gd name="f11" fmla="val 162"/>
                  <a:gd name="f12" fmla="val 206"/>
                  <a:gd name="f13" fmla="val 149"/>
                  <a:gd name="f14" fmla="val 11"/>
                  <a:gd name="f15" fmla="val 54"/>
                  <a:gd name="f16" fmla="val 44"/>
                  <a:gd name="f17" fmla="val 102"/>
                  <a:gd name="f18" fmla="+- 0 0 -90"/>
                  <a:gd name="f19" fmla="*/ f3 1 258"/>
                  <a:gd name="f20" fmla="*/ f4 1 166"/>
                  <a:gd name="f21" fmla="val f5"/>
                  <a:gd name="f22" fmla="val f6"/>
                  <a:gd name="f23" fmla="val f7"/>
                  <a:gd name="f24" fmla="*/ f18 f0 1"/>
                  <a:gd name="f25" fmla="+- f23 0 f21"/>
                  <a:gd name="f26" fmla="+- f22 0 f21"/>
                  <a:gd name="f27" fmla="*/ f24 1 f2"/>
                  <a:gd name="f28" fmla="*/ f26 1 258"/>
                  <a:gd name="f29" fmla="*/ f25 1 166"/>
                  <a:gd name="f30" fmla="*/ 95 f26 1"/>
                  <a:gd name="f31" fmla="*/ 132 f25 1"/>
                  <a:gd name="f32" fmla="*/ 258 f26 1"/>
                  <a:gd name="f33" fmla="*/ 149 f25 1"/>
                  <a:gd name="f34" fmla="*/ 0 f26 1"/>
                  <a:gd name="f35" fmla="*/ 0 f25 1"/>
                  <a:gd name="f36" fmla="+- f27 0 f1"/>
                  <a:gd name="f37" fmla="*/ f30 1 258"/>
                  <a:gd name="f38" fmla="*/ f31 1 166"/>
                  <a:gd name="f39" fmla="*/ f32 1 258"/>
                  <a:gd name="f40" fmla="*/ f33 1 166"/>
                  <a:gd name="f41" fmla="*/ f34 1 258"/>
                  <a:gd name="f42" fmla="*/ f35 1 166"/>
                  <a:gd name="f43" fmla="*/ 0 1 f28"/>
                  <a:gd name="f44" fmla="*/ f22 1 f28"/>
                  <a:gd name="f45" fmla="*/ 0 1 f29"/>
                  <a:gd name="f46" fmla="*/ f23 1 f29"/>
                  <a:gd name="f47" fmla="*/ f37 1 f28"/>
                  <a:gd name="f48" fmla="*/ f38 1 f29"/>
                  <a:gd name="f49" fmla="*/ f39 1 f28"/>
                  <a:gd name="f50" fmla="*/ f40 1 f29"/>
                  <a:gd name="f51" fmla="*/ f41 1 f28"/>
                  <a:gd name="f52" fmla="*/ f42 1 f29"/>
                  <a:gd name="f53" fmla="*/ f43 f19 1"/>
                  <a:gd name="f54" fmla="*/ f44 f19 1"/>
                  <a:gd name="f55" fmla="*/ f46 f20 1"/>
                  <a:gd name="f56" fmla="*/ f45 f20 1"/>
                  <a:gd name="f57" fmla="*/ f47 f19 1"/>
                  <a:gd name="f58" fmla="*/ f48 f20 1"/>
                  <a:gd name="f59" fmla="*/ f49 f19 1"/>
                  <a:gd name="f60" fmla="*/ f50 f20 1"/>
                  <a:gd name="f61" fmla="*/ f51 f19 1"/>
                  <a:gd name="f62" fmla="*/ f52 f2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6">
                    <a:pos x="f57" y="f58"/>
                  </a:cxn>
                  <a:cxn ang="f36">
                    <a:pos x="f59" y="f60"/>
                  </a:cxn>
                  <a:cxn ang="f36">
                    <a:pos x="f61" y="f62"/>
                  </a:cxn>
                  <a:cxn ang="f36">
                    <a:pos x="f57" y="f58"/>
                  </a:cxn>
                </a:cxnLst>
                <a:rect l="f53" t="f56" r="f54" b="f55"/>
                <a:pathLst>
                  <a:path w="258" h="166">
                    <a:moveTo>
                      <a:pt x="f8" y="f9"/>
                    </a:moveTo>
                    <a:cubicBezTo>
                      <a:pt x="f10" y="f11"/>
                      <a:pt x="f12" y="f7"/>
                      <a:pt x="f6" y="f13"/>
                    </a:cubicBezTo>
                    <a:cubicBezTo>
                      <a:pt x="f5" y="f5"/>
                      <a:pt x="f5" y="f5"/>
                      <a:pt x="f5" y="f5"/>
                    </a:cubicBezTo>
                    <a:cubicBezTo>
                      <a:pt x="f14" y="f15"/>
                      <a:pt x="f16" y="f17"/>
                      <a:pt x="f8" y="f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55" name="Freeform 84" hidden="1">
                <a:extLst>
                  <a:ext uri="{FF2B5EF4-FFF2-40B4-BE49-F238E27FC236}">
                    <a16:creationId xmlns:a16="http://schemas.microsoft.com/office/drawing/2014/main" id="{6911B174-DC85-0076-157A-7A22B7E3582F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18899994" flipH="1">
                <a:off x="10714701" y="1937509"/>
                <a:ext cx="1228725" cy="79057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258"/>
                  <a:gd name="f7" fmla="val 166"/>
                  <a:gd name="f8" fmla="val 95"/>
                  <a:gd name="f9" fmla="val 132"/>
                  <a:gd name="f10" fmla="val 147"/>
                  <a:gd name="f11" fmla="val 162"/>
                  <a:gd name="f12" fmla="val 206"/>
                  <a:gd name="f13" fmla="val 149"/>
                  <a:gd name="f14" fmla="val 11"/>
                  <a:gd name="f15" fmla="val 54"/>
                  <a:gd name="f16" fmla="val 44"/>
                  <a:gd name="f17" fmla="val 102"/>
                  <a:gd name="f18" fmla="+- 0 0 -90"/>
                  <a:gd name="f19" fmla="*/ f3 1 258"/>
                  <a:gd name="f20" fmla="*/ f4 1 166"/>
                  <a:gd name="f21" fmla="val f5"/>
                  <a:gd name="f22" fmla="val f6"/>
                  <a:gd name="f23" fmla="val f7"/>
                  <a:gd name="f24" fmla="*/ f18 f0 1"/>
                  <a:gd name="f25" fmla="+- f23 0 f21"/>
                  <a:gd name="f26" fmla="+- f22 0 f21"/>
                  <a:gd name="f27" fmla="*/ f24 1 f2"/>
                  <a:gd name="f28" fmla="*/ f26 1 258"/>
                  <a:gd name="f29" fmla="*/ f25 1 166"/>
                  <a:gd name="f30" fmla="*/ 95 f26 1"/>
                  <a:gd name="f31" fmla="*/ 132 f25 1"/>
                  <a:gd name="f32" fmla="*/ 258 f26 1"/>
                  <a:gd name="f33" fmla="*/ 149 f25 1"/>
                  <a:gd name="f34" fmla="*/ 0 f26 1"/>
                  <a:gd name="f35" fmla="*/ 0 f25 1"/>
                  <a:gd name="f36" fmla="+- f27 0 f1"/>
                  <a:gd name="f37" fmla="*/ f30 1 258"/>
                  <a:gd name="f38" fmla="*/ f31 1 166"/>
                  <a:gd name="f39" fmla="*/ f32 1 258"/>
                  <a:gd name="f40" fmla="*/ f33 1 166"/>
                  <a:gd name="f41" fmla="*/ f34 1 258"/>
                  <a:gd name="f42" fmla="*/ f35 1 166"/>
                  <a:gd name="f43" fmla="*/ 0 1 f28"/>
                  <a:gd name="f44" fmla="*/ f22 1 f28"/>
                  <a:gd name="f45" fmla="*/ 0 1 f29"/>
                  <a:gd name="f46" fmla="*/ f23 1 f29"/>
                  <a:gd name="f47" fmla="*/ f37 1 f28"/>
                  <a:gd name="f48" fmla="*/ f38 1 f29"/>
                  <a:gd name="f49" fmla="*/ f39 1 f28"/>
                  <a:gd name="f50" fmla="*/ f40 1 f29"/>
                  <a:gd name="f51" fmla="*/ f41 1 f28"/>
                  <a:gd name="f52" fmla="*/ f42 1 f29"/>
                  <a:gd name="f53" fmla="*/ f43 f19 1"/>
                  <a:gd name="f54" fmla="*/ f44 f19 1"/>
                  <a:gd name="f55" fmla="*/ f46 f20 1"/>
                  <a:gd name="f56" fmla="*/ f45 f20 1"/>
                  <a:gd name="f57" fmla="*/ f47 f19 1"/>
                  <a:gd name="f58" fmla="*/ f48 f20 1"/>
                  <a:gd name="f59" fmla="*/ f49 f19 1"/>
                  <a:gd name="f60" fmla="*/ f50 f20 1"/>
                  <a:gd name="f61" fmla="*/ f51 f19 1"/>
                  <a:gd name="f62" fmla="*/ f52 f2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6">
                    <a:pos x="f57" y="f58"/>
                  </a:cxn>
                  <a:cxn ang="f36">
                    <a:pos x="f59" y="f60"/>
                  </a:cxn>
                  <a:cxn ang="f36">
                    <a:pos x="f61" y="f62"/>
                  </a:cxn>
                  <a:cxn ang="f36">
                    <a:pos x="f57" y="f58"/>
                  </a:cxn>
                </a:cxnLst>
                <a:rect l="f53" t="f56" r="f54" b="f55"/>
                <a:pathLst>
                  <a:path w="258" h="166">
                    <a:moveTo>
                      <a:pt x="f8" y="f9"/>
                    </a:moveTo>
                    <a:cubicBezTo>
                      <a:pt x="f10" y="f11"/>
                      <a:pt x="f12" y="f7"/>
                      <a:pt x="f6" y="f13"/>
                    </a:cubicBezTo>
                    <a:cubicBezTo>
                      <a:pt x="f5" y="f5"/>
                      <a:pt x="f5" y="f5"/>
                      <a:pt x="f5" y="f5"/>
                    </a:cubicBezTo>
                    <a:cubicBezTo>
                      <a:pt x="f14" y="f15"/>
                      <a:pt x="f16" y="f17"/>
                      <a:pt x="f8" y="f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56" name="Freeform 87" hidden="1">
                <a:extLst>
                  <a:ext uri="{FF2B5EF4-FFF2-40B4-BE49-F238E27FC236}">
                    <a16:creationId xmlns:a16="http://schemas.microsoft.com/office/drawing/2014/main" id="{DCFD3927-DA40-423D-C324-3356098C69D5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18899994" flipH="1">
                <a:off x="9845856" y="2806345"/>
                <a:ext cx="1228725" cy="79057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258"/>
                  <a:gd name="f7" fmla="val 166"/>
                  <a:gd name="f8" fmla="val 162"/>
                  <a:gd name="f9" fmla="val 132"/>
                  <a:gd name="f10" fmla="val 214"/>
                  <a:gd name="f11" fmla="val 102"/>
                  <a:gd name="f12" fmla="val 247"/>
                  <a:gd name="f13" fmla="val 54"/>
                  <a:gd name="f14" fmla="val 149"/>
                  <a:gd name="f15" fmla="val 52"/>
                  <a:gd name="f16" fmla="val 111"/>
                  <a:gd name="f17" fmla="+- 0 0 -90"/>
                  <a:gd name="f18" fmla="*/ f3 1 258"/>
                  <a:gd name="f19" fmla="*/ f4 1 166"/>
                  <a:gd name="f20" fmla="val f5"/>
                  <a:gd name="f21" fmla="val f6"/>
                  <a:gd name="f22" fmla="val f7"/>
                  <a:gd name="f23" fmla="*/ f17 f0 1"/>
                  <a:gd name="f24" fmla="+- f22 0 f20"/>
                  <a:gd name="f25" fmla="+- f21 0 f20"/>
                  <a:gd name="f26" fmla="*/ f23 1 f2"/>
                  <a:gd name="f27" fmla="*/ f25 1 258"/>
                  <a:gd name="f28" fmla="*/ f24 1 166"/>
                  <a:gd name="f29" fmla="*/ 162 f25 1"/>
                  <a:gd name="f30" fmla="*/ 132 f24 1"/>
                  <a:gd name="f31" fmla="*/ 258 f25 1"/>
                  <a:gd name="f32" fmla="*/ 0 f24 1"/>
                  <a:gd name="f33" fmla="*/ 0 f25 1"/>
                  <a:gd name="f34" fmla="*/ 149 f24 1"/>
                  <a:gd name="f35" fmla="+- f26 0 f1"/>
                  <a:gd name="f36" fmla="*/ f29 1 258"/>
                  <a:gd name="f37" fmla="*/ f30 1 166"/>
                  <a:gd name="f38" fmla="*/ f31 1 258"/>
                  <a:gd name="f39" fmla="*/ f32 1 166"/>
                  <a:gd name="f40" fmla="*/ f33 1 258"/>
                  <a:gd name="f41" fmla="*/ f34 1 166"/>
                  <a:gd name="f42" fmla="*/ 0 1 f27"/>
                  <a:gd name="f43" fmla="*/ f21 1 f27"/>
                  <a:gd name="f44" fmla="*/ 0 1 f28"/>
                  <a:gd name="f45" fmla="*/ f22 1 f28"/>
                  <a:gd name="f46" fmla="*/ f36 1 f27"/>
                  <a:gd name="f47" fmla="*/ f37 1 f28"/>
                  <a:gd name="f48" fmla="*/ f38 1 f27"/>
                  <a:gd name="f49" fmla="*/ f39 1 f28"/>
                  <a:gd name="f50" fmla="*/ f40 1 f27"/>
                  <a:gd name="f51" fmla="*/ f41 1 f28"/>
                  <a:gd name="f52" fmla="*/ f42 f18 1"/>
                  <a:gd name="f53" fmla="*/ f43 f18 1"/>
                  <a:gd name="f54" fmla="*/ f45 f19 1"/>
                  <a:gd name="f55" fmla="*/ f44 f19 1"/>
                  <a:gd name="f56" fmla="*/ f46 f18 1"/>
                  <a:gd name="f57" fmla="*/ f47 f19 1"/>
                  <a:gd name="f58" fmla="*/ f48 f18 1"/>
                  <a:gd name="f59" fmla="*/ f49 f19 1"/>
                  <a:gd name="f60" fmla="*/ f50 f18 1"/>
                  <a:gd name="f61" fmla="*/ f51 f19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5">
                    <a:pos x="f56" y="f57"/>
                  </a:cxn>
                  <a:cxn ang="f35">
                    <a:pos x="f58" y="f59"/>
                  </a:cxn>
                  <a:cxn ang="f35">
                    <a:pos x="f60" y="f61"/>
                  </a:cxn>
                  <a:cxn ang="f35">
                    <a:pos x="f56" y="f57"/>
                  </a:cxn>
                </a:cxnLst>
                <a:rect l="f52" t="f55" r="f53" b="f54"/>
                <a:pathLst>
                  <a:path w="258" h="166">
                    <a:moveTo>
                      <a:pt x="f8" y="f9"/>
                    </a:moveTo>
                    <a:cubicBezTo>
                      <a:pt x="f10" y="f11"/>
                      <a:pt x="f12" y="f13"/>
                      <a:pt x="f6" y="f5"/>
                    </a:cubicBezTo>
                    <a:cubicBezTo>
                      <a:pt x="f5" y="f14"/>
                      <a:pt x="f5" y="f14"/>
                      <a:pt x="f5" y="f14"/>
                    </a:cubicBezTo>
                    <a:cubicBezTo>
                      <a:pt x="f15" y="f7"/>
                      <a:pt x="f16" y="f8"/>
                      <a:pt x="f8" y="f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57" name="Freeform 60" hidden="1">
                <a:extLst>
                  <a:ext uri="{FF2B5EF4-FFF2-40B4-BE49-F238E27FC236}">
                    <a16:creationId xmlns:a16="http://schemas.microsoft.com/office/drawing/2014/main" id="{1FBA31B9-D60E-33B3-9868-AE17C0473A27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18899994" flipH="1">
                <a:off x="8945220" y="493356"/>
                <a:ext cx="319089" cy="141922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67"/>
                  <a:gd name="f7" fmla="val 298"/>
                  <a:gd name="f8" fmla="val 41"/>
                  <a:gd name="f9" fmla="val 261"/>
                  <a:gd name="f10" fmla="val 208"/>
                  <a:gd name="f11" fmla="val 149"/>
                  <a:gd name="f12" fmla="val 89"/>
                  <a:gd name="f13" fmla="val 36"/>
                  <a:gd name="f14" fmla="+- 0 0 -90"/>
                  <a:gd name="f15" fmla="*/ f3 1 67"/>
                  <a:gd name="f16" fmla="*/ f4 1 298"/>
                  <a:gd name="f17" fmla="val f5"/>
                  <a:gd name="f18" fmla="val f6"/>
                  <a:gd name="f19" fmla="val f7"/>
                  <a:gd name="f20" fmla="*/ f14 f0 1"/>
                  <a:gd name="f21" fmla="+- f19 0 f17"/>
                  <a:gd name="f22" fmla="+- f18 0 f17"/>
                  <a:gd name="f23" fmla="*/ f20 1 f2"/>
                  <a:gd name="f24" fmla="*/ f22 1 67"/>
                  <a:gd name="f25" fmla="*/ f21 1 298"/>
                  <a:gd name="f26" fmla="*/ 0 f22 1"/>
                  <a:gd name="f27" fmla="*/ 0 f21 1"/>
                  <a:gd name="f28" fmla="*/ 298 f21 1"/>
                  <a:gd name="f29" fmla="*/ 67 f22 1"/>
                  <a:gd name="f30" fmla="*/ 149 f21 1"/>
                  <a:gd name="f31" fmla="+- f23 0 f1"/>
                  <a:gd name="f32" fmla="*/ f26 1 67"/>
                  <a:gd name="f33" fmla="*/ f27 1 298"/>
                  <a:gd name="f34" fmla="*/ f28 1 298"/>
                  <a:gd name="f35" fmla="*/ f29 1 67"/>
                  <a:gd name="f36" fmla="*/ f30 1 298"/>
                  <a:gd name="f37" fmla="*/ 0 1 f24"/>
                  <a:gd name="f38" fmla="*/ f18 1 f24"/>
                  <a:gd name="f39" fmla="*/ 0 1 f25"/>
                  <a:gd name="f40" fmla="*/ f19 1 f25"/>
                  <a:gd name="f41" fmla="*/ f32 1 f24"/>
                  <a:gd name="f42" fmla="*/ f33 1 f25"/>
                  <a:gd name="f43" fmla="*/ f34 1 f25"/>
                  <a:gd name="f44" fmla="*/ f35 1 f24"/>
                  <a:gd name="f45" fmla="*/ f36 1 f25"/>
                  <a:gd name="f46" fmla="*/ f37 f15 1"/>
                  <a:gd name="f47" fmla="*/ f38 f15 1"/>
                  <a:gd name="f48" fmla="*/ f40 f16 1"/>
                  <a:gd name="f49" fmla="*/ f39 f16 1"/>
                  <a:gd name="f50" fmla="*/ f41 f15 1"/>
                  <a:gd name="f51" fmla="*/ f42 f16 1"/>
                  <a:gd name="f52" fmla="*/ f43 f16 1"/>
                  <a:gd name="f53" fmla="*/ f44 f15 1"/>
                  <a:gd name="f54" fmla="*/ f45 f1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1">
                    <a:pos x="f50" y="f51"/>
                  </a:cxn>
                  <a:cxn ang="f31">
                    <a:pos x="f50" y="f52"/>
                  </a:cxn>
                  <a:cxn ang="f31">
                    <a:pos x="f53" y="f54"/>
                  </a:cxn>
                  <a:cxn ang="f31">
                    <a:pos x="f50" y="f51"/>
                  </a:cxn>
                </a:cxnLst>
                <a:rect l="f46" t="f49" r="f47" b="f48"/>
                <a:pathLst>
                  <a:path w="67" h="298">
                    <a:moveTo>
                      <a:pt x="f5" y="f5"/>
                    </a:moveTo>
                    <a:cubicBezTo>
                      <a:pt x="f5" y="f7"/>
                      <a:pt x="f5" y="f7"/>
                      <a:pt x="f5" y="f7"/>
                    </a:cubicBezTo>
                    <a:cubicBezTo>
                      <a:pt x="f8" y="f9"/>
                      <a:pt x="f6" y="f10"/>
                      <a:pt x="f6" y="f11"/>
                    </a:cubicBezTo>
                    <a:cubicBezTo>
                      <a:pt x="f6" y="f12"/>
                      <a:pt x="f8" y="f13"/>
                      <a:pt x="f5" y="f5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58" name="Freeform 59" hidden="1">
                <a:extLst>
                  <a:ext uri="{FF2B5EF4-FFF2-40B4-BE49-F238E27FC236}">
                    <a16:creationId xmlns:a16="http://schemas.microsoft.com/office/drawing/2014/main" id="{24FF1EEF-88BA-CF2C-7800-9DAF594E3889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18899994" flipH="1">
                <a:off x="9170848" y="267728"/>
                <a:ext cx="319089" cy="141922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67"/>
                  <a:gd name="f7" fmla="val 298"/>
                  <a:gd name="f8" fmla="val 149"/>
                  <a:gd name="f9" fmla="val 208"/>
                  <a:gd name="f10" fmla="val 26"/>
                  <a:gd name="f11" fmla="val 261"/>
                  <a:gd name="f12" fmla="val 36"/>
                  <a:gd name="f13" fmla="val 89"/>
                  <a:gd name="f14" fmla="+- 0 0 -90"/>
                  <a:gd name="f15" fmla="*/ f3 1 67"/>
                  <a:gd name="f16" fmla="*/ f4 1 298"/>
                  <a:gd name="f17" fmla="val f5"/>
                  <a:gd name="f18" fmla="val f6"/>
                  <a:gd name="f19" fmla="val f7"/>
                  <a:gd name="f20" fmla="*/ f14 f0 1"/>
                  <a:gd name="f21" fmla="+- f19 0 f17"/>
                  <a:gd name="f22" fmla="+- f18 0 f17"/>
                  <a:gd name="f23" fmla="*/ f20 1 f2"/>
                  <a:gd name="f24" fmla="*/ f22 1 67"/>
                  <a:gd name="f25" fmla="*/ f21 1 298"/>
                  <a:gd name="f26" fmla="*/ 0 f22 1"/>
                  <a:gd name="f27" fmla="*/ 149 f21 1"/>
                  <a:gd name="f28" fmla="*/ 67 f22 1"/>
                  <a:gd name="f29" fmla="*/ 298 f21 1"/>
                  <a:gd name="f30" fmla="*/ 0 f21 1"/>
                  <a:gd name="f31" fmla="+- f23 0 f1"/>
                  <a:gd name="f32" fmla="*/ f26 1 67"/>
                  <a:gd name="f33" fmla="*/ f27 1 298"/>
                  <a:gd name="f34" fmla="*/ f28 1 67"/>
                  <a:gd name="f35" fmla="*/ f29 1 298"/>
                  <a:gd name="f36" fmla="*/ f30 1 298"/>
                  <a:gd name="f37" fmla="*/ 0 1 f24"/>
                  <a:gd name="f38" fmla="*/ f18 1 f24"/>
                  <a:gd name="f39" fmla="*/ 0 1 f25"/>
                  <a:gd name="f40" fmla="*/ f19 1 f25"/>
                  <a:gd name="f41" fmla="*/ f32 1 f24"/>
                  <a:gd name="f42" fmla="*/ f33 1 f25"/>
                  <a:gd name="f43" fmla="*/ f34 1 f24"/>
                  <a:gd name="f44" fmla="*/ f35 1 f25"/>
                  <a:gd name="f45" fmla="*/ f36 1 f25"/>
                  <a:gd name="f46" fmla="*/ f37 f15 1"/>
                  <a:gd name="f47" fmla="*/ f38 f15 1"/>
                  <a:gd name="f48" fmla="*/ f40 f16 1"/>
                  <a:gd name="f49" fmla="*/ f39 f16 1"/>
                  <a:gd name="f50" fmla="*/ f41 f15 1"/>
                  <a:gd name="f51" fmla="*/ f42 f16 1"/>
                  <a:gd name="f52" fmla="*/ f43 f15 1"/>
                  <a:gd name="f53" fmla="*/ f44 f16 1"/>
                  <a:gd name="f54" fmla="*/ f45 f1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1">
                    <a:pos x="f50" y="f51"/>
                  </a:cxn>
                  <a:cxn ang="f31">
                    <a:pos x="f52" y="f53"/>
                  </a:cxn>
                  <a:cxn ang="f31">
                    <a:pos x="f52" y="f54"/>
                  </a:cxn>
                  <a:cxn ang="f31">
                    <a:pos x="f50" y="f51"/>
                  </a:cxn>
                </a:cxnLst>
                <a:rect l="f46" t="f49" r="f47" b="f48"/>
                <a:pathLst>
                  <a:path w="67" h="298">
                    <a:moveTo>
                      <a:pt x="f5" y="f8"/>
                    </a:moveTo>
                    <a:cubicBezTo>
                      <a:pt x="f5" y="f9"/>
                      <a:pt x="f10" y="f11"/>
                      <a:pt x="f6" y="f7"/>
                    </a:cubicBezTo>
                    <a:cubicBezTo>
                      <a:pt x="f6" y="f5"/>
                      <a:pt x="f6" y="f5"/>
                      <a:pt x="f6" y="f5"/>
                    </a:cubicBezTo>
                    <a:cubicBezTo>
                      <a:pt x="f10" y="f12"/>
                      <a:pt x="f5" y="f13"/>
                      <a:pt x="f5" y="f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59" name="Freeform 62" hidden="1">
                <a:extLst>
                  <a:ext uri="{FF2B5EF4-FFF2-40B4-BE49-F238E27FC236}">
                    <a16:creationId xmlns:a16="http://schemas.microsoft.com/office/drawing/2014/main" id="{8B44B41D-06C8-487A-9673-089DC63A4AE1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18899994" flipH="1">
                <a:off x="9589920" y="827016"/>
                <a:ext cx="1228725" cy="761996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258"/>
                  <a:gd name="f7" fmla="val 166"/>
                  <a:gd name="f8" fmla="val 17"/>
                  <a:gd name="f9" fmla="val 247"/>
                  <a:gd name="f10" fmla="val 112"/>
                  <a:gd name="f11" fmla="val 213"/>
                  <a:gd name="f12" fmla="val 63"/>
                  <a:gd name="f13" fmla="val 162"/>
                  <a:gd name="f14" fmla="val 34"/>
                  <a:gd name="f15" fmla="val 111"/>
                  <a:gd name="f16" fmla="val 4"/>
                  <a:gd name="f17" fmla="val 52"/>
                  <a:gd name="f18" fmla="+- 0 0 -90"/>
                  <a:gd name="f19" fmla="*/ f3 1 258"/>
                  <a:gd name="f20" fmla="*/ f4 1 166"/>
                  <a:gd name="f21" fmla="val f5"/>
                  <a:gd name="f22" fmla="val f6"/>
                  <a:gd name="f23" fmla="val f7"/>
                  <a:gd name="f24" fmla="*/ f18 f0 1"/>
                  <a:gd name="f25" fmla="+- f23 0 f21"/>
                  <a:gd name="f26" fmla="+- f22 0 f21"/>
                  <a:gd name="f27" fmla="*/ f24 1 f2"/>
                  <a:gd name="f28" fmla="*/ f26 1 258"/>
                  <a:gd name="f29" fmla="*/ f25 1 166"/>
                  <a:gd name="f30" fmla="*/ 0 f26 1"/>
                  <a:gd name="f31" fmla="*/ 17 f25 1"/>
                  <a:gd name="f32" fmla="*/ 258 f26 1"/>
                  <a:gd name="f33" fmla="*/ 166 f25 1"/>
                  <a:gd name="f34" fmla="*/ 162 f26 1"/>
                  <a:gd name="f35" fmla="*/ 34 f25 1"/>
                  <a:gd name="f36" fmla="+- f27 0 f1"/>
                  <a:gd name="f37" fmla="*/ f30 1 258"/>
                  <a:gd name="f38" fmla="*/ f31 1 166"/>
                  <a:gd name="f39" fmla="*/ f32 1 258"/>
                  <a:gd name="f40" fmla="*/ f33 1 166"/>
                  <a:gd name="f41" fmla="*/ f34 1 258"/>
                  <a:gd name="f42" fmla="*/ f35 1 166"/>
                  <a:gd name="f43" fmla="*/ 0 1 f28"/>
                  <a:gd name="f44" fmla="*/ f22 1 f28"/>
                  <a:gd name="f45" fmla="*/ 0 1 f29"/>
                  <a:gd name="f46" fmla="*/ f23 1 f29"/>
                  <a:gd name="f47" fmla="*/ f37 1 f28"/>
                  <a:gd name="f48" fmla="*/ f38 1 f29"/>
                  <a:gd name="f49" fmla="*/ f39 1 f28"/>
                  <a:gd name="f50" fmla="*/ f40 1 f29"/>
                  <a:gd name="f51" fmla="*/ f41 1 f28"/>
                  <a:gd name="f52" fmla="*/ f42 1 f29"/>
                  <a:gd name="f53" fmla="*/ f43 f19 1"/>
                  <a:gd name="f54" fmla="*/ f44 f19 1"/>
                  <a:gd name="f55" fmla="*/ f46 f20 1"/>
                  <a:gd name="f56" fmla="*/ f45 f20 1"/>
                  <a:gd name="f57" fmla="*/ f47 f19 1"/>
                  <a:gd name="f58" fmla="*/ f48 f20 1"/>
                  <a:gd name="f59" fmla="*/ f49 f19 1"/>
                  <a:gd name="f60" fmla="*/ f50 f20 1"/>
                  <a:gd name="f61" fmla="*/ f51 f19 1"/>
                  <a:gd name="f62" fmla="*/ f52 f2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6">
                    <a:pos x="f57" y="f58"/>
                  </a:cxn>
                  <a:cxn ang="f36">
                    <a:pos x="f59" y="f60"/>
                  </a:cxn>
                  <a:cxn ang="f36">
                    <a:pos x="f61" y="f62"/>
                  </a:cxn>
                  <a:cxn ang="f36">
                    <a:pos x="f57" y="f58"/>
                  </a:cxn>
                </a:cxnLst>
                <a:rect l="f53" t="f56" r="f54" b="f55"/>
                <a:pathLst>
                  <a:path w="258" h="166">
                    <a:moveTo>
                      <a:pt x="f5" y="f8"/>
                    </a:moveTo>
                    <a:cubicBezTo>
                      <a:pt x="f6" y="f7"/>
                      <a:pt x="f6" y="f7"/>
                      <a:pt x="f6" y="f7"/>
                    </a:cubicBezTo>
                    <a:cubicBezTo>
                      <a:pt x="f9" y="f10"/>
                      <a:pt x="f11" y="f12"/>
                      <a:pt x="f13" y="f14"/>
                    </a:cubicBezTo>
                    <a:cubicBezTo>
                      <a:pt x="f15" y="f16"/>
                      <a:pt x="f17" y="f5"/>
                      <a:pt x="f5" y="f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60" name="Freeform 65" hidden="1">
                <a:extLst>
                  <a:ext uri="{FF2B5EF4-FFF2-40B4-BE49-F238E27FC236}">
                    <a16:creationId xmlns:a16="http://schemas.microsoft.com/office/drawing/2014/main" id="{0DC2B7FA-2B40-44DB-BFAA-1FFF932EA4CC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18899994" flipH="1">
                <a:off x="8710976" y="1671465"/>
                <a:ext cx="1228725" cy="79057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258"/>
                  <a:gd name="f7" fmla="val 166"/>
                  <a:gd name="f8" fmla="val 17"/>
                  <a:gd name="f9" fmla="val 206"/>
                  <a:gd name="f10" fmla="val 147"/>
                  <a:gd name="f11" fmla="val 4"/>
                  <a:gd name="f12" fmla="val 96"/>
                  <a:gd name="f13" fmla="val 34"/>
                  <a:gd name="f14" fmla="val 44"/>
                  <a:gd name="f15" fmla="val 63"/>
                  <a:gd name="f16" fmla="val 11"/>
                  <a:gd name="f17" fmla="val 112"/>
                  <a:gd name="f18" fmla="+- 0 0 -90"/>
                  <a:gd name="f19" fmla="*/ f3 1 258"/>
                  <a:gd name="f20" fmla="*/ f4 1 166"/>
                  <a:gd name="f21" fmla="val f5"/>
                  <a:gd name="f22" fmla="val f6"/>
                  <a:gd name="f23" fmla="val f7"/>
                  <a:gd name="f24" fmla="*/ f18 f0 1"/>
                  <a:gd name="f25" fmla="+- f23 0 f21"/>
                  <a:gd name="f26" fmla="+- f22 0 f21"/>
                  <a:gd name="f27" fmla="*/ f24 1 f2"/>
                  <a:gd name="f28" fmla="*/ f26 1 258"/>
                  <a:gd name="f29" fmla="*/ f25 1 166"/>
                  <a:gd name="f30" fmla="*/ 0 f26 1"/>
                  <a:gd name="f31" fmla="*/ 166 f25 1"/>
                  <a:gd name="f32" fmla="*/ 258 f26 1"/>
                  <a:gd name="f33" fmla="*/ 17 f25 1"/>
                  <a:gd name="f34" fmla="*/ 96 f26 1"/>
                  <a:gd name="f35" fmla="*/ 34 f25 1"/>
                  <a:gd name="f36" fmla="+- f27 0 f1"/>
                  <a:gd name="f37" fmla="*/ f30 1 258"/>
                  <a:gd name="f38" fmla="*/ f31 1 166"/>
                  <a:gd name="f39" fmla="*/ f32 1 258"/>
                  <a:gd name="f40" fmla="*/ f33 1 166"/>
                  <a:gd name="f41" fmla="*/ f34 1 258"/>
                  <a:gd name="f42" fmla="*/ f35 1 166"/>
                  <a:gd name="f43" fmla="*/ 0 1 f28"/>
                  <a:gd name="f44" fmla="*/ f22 1 f28"/>
                  <a:gd name="f45" fmla="*/ 0 1 f29"/>
                  <a:gd name="f46" fmla="*/ f23 1 f29"/>
                  <a:gd name="f47" fmla="*/ f37 1 f28"/>
                  <a:gd name="f48" fmla="*/ f38 1 f29"/>
                  <a:gd name="f49" fmla="*/ f39 1 f28"/>
                  <a:gd name="f50" fmla="*/ f40 1 f29"/>
                  <a:gd name="f51" fmla="*/ f41 1 f28"/>
                  <a:gd name="f52" fmla="*/ f42 1 f29"/>
                  <a:gd name="f53" fmla="*/ f43 f19 1"/>
                  <a:gd name="f54" fmla="*/ f44 f19 1"/>
                  <a:gd name="f55" fmla="*/ f46 f20 1"/>
                  <a:gd name="f56" fmla="*/ f45 f20 1"/>
                  <a:gd name="f57" fmla="*/ f47 f19 1"/>
                  <a:gd name="f58" fmla="*/ f48 f20 1"/>
                  <a:gd name="f59" fmla="*/ f49 f19 1"/>
                  <a:gd name="f60" fmla="*/ f50 f20 1"/>
                  <a:gd name="f61" fmla="*/ f51 f19 1"/>
                  <a:gd name="f62" fmla="*/ f52 f2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6">
                    <a:pos x="f57" y="f58"/>
                  </a:cxn>
                  <a:cxn ang="f36">
                    <a:pos x="f59" y="f60"/>
                  </a:cxn>
                  <a:cxn ang="f36">
                    <a:pos x="f61" y="f62"/>
                  </a:cxn>
                  <a:cxn ang="f36">
                    <a:pos x="f57" y="f58"/>
                  </a:cxn>
                </a:cxnLst>
                <a:rect l="f53" t="f56" r="f54" b="f55"/>
                <a:pathLst>
                  <a:path w="258" h="166">
                    <a:moveTo>
                      <a:pt x="f5" y="f7"/>
                    </a:moveTo>
                    <a:cubicBezTo>
                      <a:pt x="f6" y="f8"/>
                      <a:pt x="f6" y="f8"/>
                      <a:pt x="f6" y="f8"/>
                    </a:cubicBezTo>
                    <a:cubicBezTo>
                      <a:pt x="f9" y="f5"/>
                      <a:pt x="f10" y="f11"/>
                      <a:pt x="f12" y="f13"/>
                    </a:cubicBezTo>
                    <a:cubicBezTo>
                      <a:pt x="f14" y="f15"/>
                      <a:pt x="f16" y="f17"/>
                      <a:pt x="f5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61" name="Freeform 79" hidden="1">
                <a:extLst>
                  <a:ext uri="{FF2B5EF4-FFF2-40B4-BE49-F238E27FC236}">
                    <a16:creationId xmlns:a16="http://schemas.microsoft.com/office/drawing/2014/main" id="{2308B256-474E-DF0C-FBBC-1E48C6D942DE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18899994" flipH="1">
                <a:off x="10118631" y="1341440"/>
                <a:ext cx="1228725" cy="79057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258"/>
                  <a:gd name="f7" fmla="val 166"/>
                  <a:gd name="f8" fmla="val 17"/>
                  <a:gd name="f9" fmla="val 247"/>
                  <a:gd name="f10" fmla="val 112"/>
                  <a:gd name="f11" fmla="val 213"/>
                  <a:gd name="f12" fmla="val 63"/>
                  <a:gd name="f13" fmla="val 162"/>
                  <a:gd name="f14" fmla="val 34"/>
                  <a:gd name="f15" fmla="val 111"/>
                  <a:gd name="f16" fmla="val 4"/>
                  <a:gd name="f17" fmla="val 52"/>
                  <a:gd name="f18" fmla="+- 0 0 -90"/>
                  <a:gd name="f19" fmla="*/ f3 1 258"/>
                  <a:gd name="f20" fmla="*/ f4 1 166"/>
                  <a:gd name="f21" fmla="val f5"/>
                  <a:gd name="f22" fmla="val f6"/>
                  <a:gd name="f23" fmla="val f7"/>
                  <a:gd name="f24" fmla="*/ f18 f0 1"/>
                  <a:gd name="f25" fmla="+- f23 0 f21"/>
                  <a:gd name="f26" fmla="+- f22 0 f21"/>
                  <a:gd name="f27" fmla="*/ f24 1 f2"/>
                  <a:gd name="f28" fmla="*/ f26 1 258"/>
                  <a:gd name="f29" fmla="*/ f25 1 166"/>
                  <a:gd name="f30" fmla="*/ 0 f26 1"/>
                  <a:gd name="f31" fmla="*/ 17 f25 1"/>
                  <a:gd name="f32" fmla="*/ 258 f26 1"/>
                  <a:gd name="f33" fmla="*/ 166 f25 1"/>
                  <a:gd name="f34" fmla="*/ 162 f26 1"/>
                  <a:gd name="f35" fmla="*/ 34 f25 1"/>
                  <a:gd name="f36" fmla="+- f27 0 f1"/>
                  <a:gd name="f37" fmla="*/ f30 1 258"/>
                  <a:gd name="f38" fmla="*/ f31 1 166"/>
                  <a:gd name="f39" fmla="*/ f32 1 258"/>
                  <a:gd name="f40" fmla="*/ f33 1 166"/>
                  <a:gd name="f41" fmla="*/ f34 1 258"/>
                  <a:gd name="f42" fmla="*/ f35 1 166"/>
                  <a:gd name="f43" fmla="*/ 0 1 f28"/>
                  <a:gd name="f44" fmla="*/ f22 1 f28"/>
                  <a:gd name="f45" fmla="*/ 0 1 f29"/>
                  <a:gd name="f46" fmla="*/ f23 1 f29"/>
                  <a:gd name="f47" fmla="*/ f37 1 f28"/>
                  <a:gd name="f48" fmla="*/ f38 1 f29"/>
                  <a:gd name="f49" fmla="*/ f39 1 f28"/>
                  <a:gd name="f50" fmla="*/ f40 1 f29"/>
                  <a:gd name="f51" fmla="*/ f41 1 f28"/>
                  <a:gd name="f52" fmla="*/ f42 1 f29"/>
                  <a:gd name="f53" fmla="*/ f43 f19 1"/>
                  <a:gd name="f54" fmla="*/ f44 f19 1"/>
                  <a:gd name="f55" fmla="*/ f46 f20 1"/>
                  <a:gd name="f56" fmla="*/ f45 f20 1"/>
                  <a:gd name="f57" fmla="*/ f47 f19 1"/>
                  <a:gd name="f58" fmla="*/ f48 f20 1"/>
                  <a:gd name="f59" fmla="*/ f49 f19 1"/>
                  <a:gd name="f60" fmla="*/ f50 f20 1"/>
                  <a:gd name="f61" fmla="*/ f51 f19 1"/>
                  <a:gd name="f62" fmla="*/ f52 f2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6">
                    <a:pos x="f57" y="f58"/>
                  </a:cxn>
                  <a:cxn ang="f36">
                    <a:pos x="f59" y="f60"/>
                  </a:cxn>
                  <a:cxn ang="f36">
                    <a:pos x="f61" y="f62"/>
                  </a:cxn>
                  <a:cxn ang="f36">
                    <a:pos x="f57" y="f58"/>
                  </a:cxn>
                </a:cxnLst>
                <a:rect l="f53" t="f56" r="f54" b="f55"/>
                <a:pathLst>
                  <a:path w="258" h="166">
                    <a:moveTo>
                      <a:pt x="f5" y="f8"/>
                    </a:moveTo>
                    <a:cubicBezTo>
                      <a:pt x="f6" y="f7"/>
                      <a:pt x="f6" y="f7"/>
                      <a:pt x="f6" y="f7"/>
                    </a:cubicBezTo>
                    <a:cubicBezTo>
                      <a:pt x="f9" y="f10"/>
                      <a:pt x="f11" y="f12"/>
                      <a:pt x="f13" y="f14"/>
                    </a:cubicBezTo>
                    <a:cubicBezTo>
                      <a:pt x="f15" y="f16"/>
                      <a:pt x="f17" y="f5"/>
                      <a:pt x="f5" y="f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62" name="Freeform 82" hidden="1">
                <a:extLst>
                  <a:ext uri="{FF2B5EF4-FFF2-40B4-BE49-F238E27FC236}">
                    <a16:creationId xmlns:a16="http://schemas.microsoft.com/office/drawing/2014/main" id="{F1D6F03E-9E38-C8BF-90CB-3C14D190F1EE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18899994" flipH="1">
                <a:off x="9249796" y="2210284"/>
                <a:ext cx="1228725" cy="79057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258"/>
                  <a:gd name="f7" fmla="val 166"/>
                  <a:gd name="f8" fmla="val 17"/>
                  <a:gd name="f9" fmla="val 206"/>
                  <a:gd name="f10" fmla="val 147"/>
                  <a:gd name="f11" fmla="val 4"/>
                  <a:gd name="f12" fmla="val 96"/>
                  <a:gd name="f13" fmla="val 34"/>
                  <a:gd name="f14" fmla="val 44"/>
                  <a:gd name="f15" fmla="val 63"/>
                  <a:gd name="f16" fmla="val 11"/>
                  <a:gd name="f17" fmla="val 112"/>
                  <a:gd name="f18" fmla="+- 0 0 -90"/>
                  <a:gd name="f19" fmla="*/ f3 1 258"/>
                  <a:gd name="f20" fmla="*/ f4 1 166"/>
                  <a:gd name="f21" fmla="val f5"/>
                  <a:gd name="f22" fmla="val f6"/>
                  <a:gd name="f23" fmla="val f7"/>
                  <a:gd name="f24" fmla="*/ f18 f0 1"/>
                  <a:gd name="f25" fmla="+- f23 0 f21"/>
                  <a:gd name="f26" fmla="+- f22 0 f21"/>
                  <a:gd name="f27" fmla="*/ f24 1 f2"/>
                  <a:gd name="f28" fmla="*/ f26 1 258"/>
                  <a:gd name="f29" fmla="*/ f25 1 166"/>
                  <a:gd name="f30" fmla="*/ 0 f26 1"/>
                  <a:gd name="f31" fmla="*/ 166 f25 1"/>
                  <a:gd name="f32" fmla="*/ 258 f26 1"/>
                  <a:gd name="f33" fmla="*/ 17 f25 1"/>
                  <a:gd name="f34" fmla="*/ 96 f26 1"/>
                  <a:gd name="f35" fmla="*/ 34 f25 1"/>
                  <a:gd name="f36" fmla="+- f27 0 f1"/>
                  <a:gd name="f37" fmla="*/ f30 1 258"/>
                  <a:gd name="f38" fmla="*/ f31 1 166"/>
                  <a:gd name="f39" fmla="*/ f32 1 258"/>
                  <a:gd name="f40" fmla="*/ f33 1 166"/>
                  <a:gd name="f41" fmla="*/ f34 1 258"/>
                  <a:gd name="f42" fmla="*/ f35 1 166"/>
                  <a:gd name="f43" fmla="*/ 0 1 f28"/>
                  <a:gd name="f44" fmla="*/ f22 1 f28"/>
                  <a:gd name="f45" fmla="*/ 0 1 f29"/>
                  <a:gd name="f46" fmla="*/ f23 1 f29"/>
                  <a:gd name="f47" fmla="*/ f37 1 f28"/>
                  <a:gd name="f48" fmla="*/ f38 1 f29"/>
                  <a:gd name="f49" fmla="*/ f39 1 f28"/>
                  <a:gd name="f50" fmla="*/ f40 1 f29"/>
                  <a:gd name="f51" fmla="*/ f41 1 f28"/>
                  <a:gd name="f52" fmla="*/ f42 1 f29"/>
                  <a:gd name="f53" fmla="*/ f43 f19 1"/>
                  <a:gd name="f54" fmla="*/ f44 f19 1"/>
                  <a:gd name="f55" fmla="*/ f46 f20 1"/>
                  <a:gd name="f56" fmla="*/ f45 f20 1"/>
                  <a:gd name="f57" fmla="*/ f47 f19 1"/>
                  <a:gd name="f58" fmla="*/ f48 f20 1"/>
                  <a:gd name="f59" fmla="*/ f49 f19 1"/>
                  <a:gd name="f60" fmla="*/ f50 f20 1"/>
                  <a:gd name="f61" fmla="*/ f51 f19 1"/>
                  <a:gd name="f62" fmla="*/ f52 f2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6">
                    <a:pos x="f57" y="f58"/>
                  </a:cxn>
                  <a:cxn ang="f36">
                    <a:pos x="f59" y="f60"/>
                  </a:cxn>
                  <a:cxn ang="f36">
                    <a:pos x="f61" y="f62"/>
                  </a:cxn>
                  <a:cxn ang="f36">
                    <a:pos x="f57" y="f58"/>
                  </a:cxn>
                </a:cxnLst>
                <a:rect l="f53" t="f56" r="f54" b="f55"/>
                <a:pathLst>
                  <a:path w="258" h="166">
                    <a:moveTo>
                      <a:pt x="f5" y="f7"/>
                    </a:moveTo>
                    <a:cubicBezTo>
                      <a:pt x="f6" y="f8"/>
                      <a:pt x="f6" y="f8"/>
                      <a:pt x="f6" y="f8"/>
                    </a:cubicBezTo>
                    <a:cubicBezTo>
                      <a:pt x="f9" y="f5"/>
                      <a:pt x="f10" y="f11"/>
                      <a:pt x="f12" y="f13"/>
                    </a:cubicBezTo>
                    <a:cubicBezTo>
                      <a:pt x="f14" y="f15"/>
                      <a:pt x="f16" y="f17"/>
                      <a:pt x="f5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63" name="Freeform 85" hidden="1">
                <a:extLst>
                  <a:ext uri="{FF2B5EF4-FFF2-40B4-BE49-F238E27FC236}">
                    <a16:creationId xmlns:a16="http://schemas.microsoft.com/office/drawing/2014/main" id="{B38A2D58-4FD8-67F0-C1DE-07CCD0008F07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18899994" flipH="1">
                <a:off x="10657450" y="1880259"/>
                <a:ext cx="1228725" cy="79057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258"/>
                  <a:gd name="f7" fmla="val 166"/>
                  <a:gd name="f8" fmla="val 17"/>
                  <a:gd name="f9" fmla="val 247"/>
                  <a:gd name="f10" fmla="val 112"/>
                  <a:gd name="f11" fmla="val 213"/>
                  <a:gd name="f12" fmla="val 63"/>
                  <a:gd name="f13" fmla="val 162"/>
                  <a:gd name="f14" fmla="val 34"/>
                  <a:gd name="f15" fmla="val 111"/>
                  <a:gd name="f16" fmla="val 4"/>
                  <a:gd name="f17" fmla="val 52"/>
                  <a:gd name="f18" fmla="+- 0 0 -90"/>
                  <a:gd name="f19" fmla="*/ f3 1 258"/>
                  <a:gd name="f20" fmla="*/ f4 1 166"/>
                  <a:gd name="f21" fmla="val f5"/>
                  <a:gd name="f22" fmla="val f6"/>
                  <a:gd name="f23" fmla="val f7"/>
                  <a:gd name="f24" fmla="*/ f18 f0 1"/>
                  <a:gd name="f25" fmla="+- f23 0 f21"/>
                  <a:gd name="f26" fmla="+- f22 0 f21"/>
                  <a:gd name="f27" fmla="*/ f24 1 f2"/>
                  <a:gd name="f28" fmla="*/ f26 1 258"/>
                  <a:gd name="f29" fmla="*/ f25 1 166"/>
                  <a:gd name="f30" fmla="*/ 0 f26 1"/>
                  <a:gd name="f31" fmla="*/ 17 f25 1"/>
                  <a:gd name="f32" fmla="*/ 258 f26 1"/>
                  <a:gd name="f33" fmla="*/ 166 f25 1"/>
                  <a:gd name="f34" fmla="*/ 162 f26 1"/>
                  <a:gd name="f35" fmla="*/ 34 f25 1"/>
                  <a:gd name="f36" fmla="+- f27 0 f1"/>
                  <a:gd name="f37" fmla="*/ f30 1 258"/>
                  <a:gd name="f38" fmla="*/ f31 1 166"/>
                  <a:gd name="f39" fmla="*/ f32 1 258"/>
                  <a:gd name="f40" fmla="*/ f33 1 166"/>
                  <a:gd name="f41" fmla="*/ f34 1 258"/>
                  <a:gd name="f42" fmla="*/ f35 1 166"/>
                  <a:gd name="f43" fmla="*/ 0 1 f28"/>
                  <a:gd name="f44" fmla="*/ f22 1 f28"/>
                  <a:gd name="f45" fmla="*/ 0 1 f29"/>
                  <a:gd name="f46" fmla="*/ f23 1 f29"/>
                  <a:gd name="f47" fmla="*/ f37 1 f28"/>
                  <a:gd name="f48" fmla="*/ f38 1 f29"/>
                  <a:gd name="f49" fmla="*/ f39 1 f28"/>
                  <a:gd name="f50" fmla="*/ f40 1 f29"/>
                  <a:gd name="f51" fmla="*/ f41 1 f28"/>
                  <a:gd name="f52" fmla="*/ f42 1 f29"/>
                  <a:gd name="f53" fmla="*/ f43 f19 1"/>
                  <a:gd name="f54" fmla="*/ f44 f19 1"/>
                  <a:gd name="f55" fmla="*/ f46 f20 1"/>
                  <a:gd name="f56" fmla="*/ f45 f20 1"/>
                  <a:gd name="f57" fmla="*/ f47 f19 1"/>
                  <a:gd name="f58" fmla="*/ f48 f20 1"/>
                  <a:gd name="f59" fmla="*/ f49 f19 1"/>
                  <a:gd name="f60" fmla="*/ f50 f20 1"/>
                  <a:gd name="f61" fmla="*/ f51 f19 1"/>
                  <a:gd name="f62" fmla="*/ f52 f2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6">
                    <a:pos x="f57" y="f58"/>
                  </a:cxn>
                  <a:cxn ang="f36">
                    <a:pos x="f59" y="f60"/>
                  </a:cxn>
                  <a:cxn ang="f36">
                    <a:pos x="f61" y="f62"/>
                  </a:cxn>
                  <a:cxn ang="f36">
                    <a:pos x="f57" y="f58"/>
                  </a:cxn>
                </a:cxnLst>
                <a:rect l="f53" t="f56" r="f54" b="f55"/>
                <a:pathLst>
                  <a:path w="258" h="166">
                    <a:moveTo>
                      <a:pt x="f5" y="f8"/>
                    </a:moveTo>
                    <a:cubicBezTo>
                      <a:pt x="f6" y="f7"/>
                      <a:pt x="f6" y="f7"/>
                      <a:pt x="f6" y="f7"/>
                    </a:cubicBezTo>
                    <a:cubicBezTo>
                      <a:pt x="f9" y="f10"/>
                      <a:pt x="f11" y="f12"/>
                      <a:pt x="f13" y="f14"/>
                    </a:cubicBezTo>
                    <a:cubicBezTo>
                      <a:pt x="f15" y="f16"/>
                      <a:pt x="f17" y="f5"/>
                      <a:pt x="f5" y="f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64" name="Freeform 88" hidden="1">
                <a:extLst>
                  <a:ext uri="{FF2B5EF4-FFF2-40B4-BE49-F238E27FC236}">
                    <a16:creationId xmlns:a16="http://schemas.microsoft.com/office/drawing/2014/main" id="{CC74B0FE-E40B-597D-5565-ECEDB8BC2B57}"/>
                  </a:ext>
                </a:extLst>
              </p:cNvPr>
              <p:cNvSpPr>
                <a:spLocks noMove="1" noResize="1"/>
              </p:cNvSpPr>
              <p:nvPr/>
            </p:nvSpPr>
            <p:spPr>
              <a:xfrm rot="18899994" flipH="1">
                <a:off x="9788615" y="2749094"/>
                <a:ext cx="1228725" cy="79057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258"/>
                  <a:gd name="f7" fmla="val 166"/>
                  <a:gd name="f8" fmla="val 17"/>
                  <a:gd name="f9" fmla="val 206"/>
                  <a:gd name="f10" fmla="val 147"/>
                  <a:gd name="f11" fmla="val 4"/>
                  <a:gd name="f12" fmla="val 96"/>
                  <a:gd name="f13" fmla="val 34"/>
                  <a:gd name="f14" fmla="val 44"/>
                  <a:gd name="f15" fmla="val 63"/>
                  <a:gd name="f16" fmla="val 11"/>
                  <a:gd name="f17" fmla="val 112"/>
                  <a:gd name="f18" fmla="+- 0 0 -90"/>
                  <a:gd name="f19" fmla="*/ f3 1 258"/>
                  <a:gd name="f20" fmla="*/ f4 1 166"/>
                  <a:gd name="f21" fmla="val f5"/>
                  <a:gd name="f22" fmla="val f6"/>
                  <a:gd name="f23" fmla="val f7"/>
                  <a:gd name="f24" fmla="*/ f18 f0 1"/>
                  <a:gd name="f25" fmla="+- f23 0 f21"/>
                  <a:gd name="f26" fmla="+- f22 0 f21"/>
                  <a:gd name="f27" fmla="*/ f24 1 f2"/>
                  <a:gd name="f28" fmla="*/ f26 1 258"/>
                  <a:gd name="f29" fmla="*/ f25 1 166"/>
                  <a:gd name="f30" fmla="*/ 0 f26 1"/>
                  <a:gd name="f31" fmla="*/ 166 f25 1"/>
                  <a:gd name="f32" fmla="*/ 258 f26 1"/>
                  <a:gd name="f33" fmla="*/ 17 f25 1"/>
                  <a:gd name="f34" fmla="*/ 96 f26 1"/>
                  <a:gd name="f35" fmla="*/ 34 f25 1"/>
                  <a:gd name="f36" fmla="+- f27 0 f1"/>
                  <a:gd name="f37" fmla="*/ f30 1 258"/>
                  <a:gd name="f38" fmla="*/ f31 1 166"/>
                  <a:gd name="f39" fmla="*/ f32 1 258"/>
                  <a:gd name="f40" fmla="*/ f33 1 166"/>
                  <a:gd name="f41" fmla="*/ f34 1 258"/>
                  <a:gd name="f42" fmla="*/ f35 1 166"/>
                  <a:gd name="f43" fmla="*/ 0 1 f28"/>
                  <a:gd name="f44" fmla="*/ f22 1 f28"/>
                  <a:gd name="f45" fmla="*/ 0 1 f29"/>
                  <a:gd name="f46" fmla="*/ f23 1 f29"/>
                  <a:gd name="f47" fmla="*/ f37 1 f28"/>
                  <a:gd name="f48" fmla="*/ f38 1 f29"/>
                  <a:gd name="f49" fmla="*/ f39 1 f28"/>
                  <a:gd name="f50" fmla="*/ f40 1 f29"/>
                  <a:gd name="f51" fmla="*/ f41 1 f28"/>
                  <a:gd name="f52" fmla="*/ f42 1 f29"/>
                  <a:gd name="f53" fmla="*/ f43 f19 1"/>
                  <a:gd name="f54" fmla="*/ f44 f19 1"/>
                  <a:gd name="f55" fmla="*/ f46 f20 1"/>
                  <a:gd name="f56" fmla="*/ f45 f20 1"/>
                  <a:gd name="f57" fmla="*/ f47 f19 1"/>
                  <a:gd name="f58" fmla="*/ f48 f20 1"/>
                  <a:gd name="f59" fmla="*/ f49 f19 1"/>
                  <a:gd name="f60" fmla="*/ f50 f20 1"/>
                  <a:gd name="f61" fmla="*/ f51 f19 1"/>
                  <a:gd name="f62" fmla="*/ f52 f2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6">
                    <a:pos x="f57" y="f58"/>
                  </a:cxn>
                  <a:cxn ang="f36">
                    <a:pos x="f59" y="f60"/>
                  </a:cxn>
                  <a:cxn ang="f36">
                    <a:pos x="f61" y="f62"/>
                  </a:cxn>
                  <a:cxn ang="f36">
                    <a:pos x="f57" y="f58"/>
                  </a:cxn>
                </a:cxnLst>
                <a:rect l="f53" t="f56" r="f54" b="f55"/>
                <a:pathLst>
                  <a:path w="258" h="166">
                    <a:moveTo>
                      <a:pt x="f5" y="f7"/>
                    </a:moveTo>
                    <a:cubicBezTo>
                      <a:pt x="f6" y="f8"/>
                      <a:pt x="f6" y="f8"/>
                      <a:pt x="f6" y="f8"/>
                    </a:cubicBezTo>
                    <a:cubicBezTo>
                      <a:pt x="f9" y="f5"/>
                      <a:pt x="f10" y="f11"/>
                      <a:pt x="f12" y="f13"/>
                    </a:cubicBezTo>
                    <a:cubicBezTo>
                      <a:pt x="f14" y="f15"/>
                      <a:pt x="f16" y="f17"/>
                      <a:pt x="f5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grpSp>
            <p:nvGrpSpPr>
              <p:cNvPr id="65" name="Group 81">
                <a:extLst>
                  <a:ext uri="{FF2B5EF4-FFF2-40B4-BE49-F238E27FC236}">
                    <a16:creationId xmlns:a16="http://schemas.microsoft.com/office/drawing/2014/main" id="{DE0584A0-B92C-ABF1-35BB-B0DA1290414A}"/>
                  </a:ext>
                </a:extLst>
              </p:cNvPr>
              <p:cNvGrpSpPr/>
              <p:nvPr/>
            </p:nvGrpSpPr>
            <p:grpSpPr>
              <a:xfrm>
                <a:off x="8739605" y="26234"/>
                <a:ext cx="2915633" cy="3838578"/>
                <a:chOff x="8739605" y="26234"/>
                <a:chExt cx="2915633" cy="3838578"/>
              </a:xfrm>
            </p:grpSpPr>
            <p:sp>
              <p:nvSpPr>
                <p:cNvPr id="66" name="Line 63" hidden="1">
                  <a:extLst>
                    <a:ext uri="{FF2B5EF4-FFF2-40B4-BE49-F238E27FC236}">
                      <a16:creationId xmlns:a16="http://schemas.microsoft.com/office/drawing/2014/main" id="{D4875395-C921-799C-01CD-0C1ECAEE45D9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8899994" flipH="1">
                  <a:off x="9608440" y="871730"/>
                  <a:ext cx="1228725" cy="709610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val f6"/>
                    <a:gd name="f13" fmla="*/ f7 f0 1"/>
                    <a:gd name="f14" fmla="*/ f8 f0 1"/>
                    <a:gd name="f15" fmla="?: f9 f3 1"/>
                    <a:gd name="f16" fmla="?: f10 f4 1"/>
                    <a:gd name="f17" fmla="?: f11 f5 1"/>
                    <a:gd name="f18" fmla="*/ f13 1 f2"/>
                    <a:gd name="f19" fmla="*/ f14 1 f2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8 0 f1"/>
                    <a:gd name="f25" fmla="+- f19 0 f1"/>
                    <a:gd name="f26" fmla="min f21 f20"/>
                    <a:gd name="f27" fmla="*/ f22 1 f17"/>
                    <a:gd name="f28" fmla="*/ f23 1 f17"/>
                    <a:gd name="f29" fmla="val f27"/>
                    <a:gd name="f30" fmla="val f28"/>
                    <a:gd name="f31" fmla="*/ f6 f26 1"/>
                    <a:gd name="f32" fmla="*/ f27 f26 1"/>
                    <a:gd name="f33" fmla="*/ f28 f26 1"/>
                    <a:gd name="f34" fmla="*/ f12 f26 1"/>
                    <a:gd name="f35" fmla="*/ f29 f26 1"/>
                    <a:gd name="f36" fmla="*/ f30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34" y="f34"/>
                    </a:cxn>
                    <a:cxn ang="f25">
                      <a:pos x="f35" y="f36"/>
                    </a:cxn>
                  </a:cxnLst>
                  <a:rect l="f31" t="f31" r="f32" b="f33"/>
                  <a:pathLst>
                    <a:path>
                      <a:moveTo>
                        <a:pt x="f34" y="f34"/>
                      </a:moveTo>
                      <a:lnTo>
                        <a:pt x="f35" y="f36"/>
                      </a:lnTo>
                    </a:path>
                  </a:pathLst>
                </a:custGeom>
                <a:noFill/>
                <a:ln w="12701" cap="rnd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67" name="Line 66" hidden="1">
                  <a:extLst>
                    <a:ext uri="{FF2B5EF4-FFF2-40B4-BE49-F238E27FC236}">
                      <a16:creationId xmlns:a16="http://schemas.microsoft.com/office/drawing/2014/main" id="{B3B1DF4C-16B8-ED4F-75E4-86D1D0872B6B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8900010" flipH="1" flipV="1">
                  <a:off x="8739605" y="1740575"/>
                  <a:ext cx="1228725" cy="709610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val f6"/>
                    <a:gd name="f13" fmla="*/ f7 f0 1"/>
                    <a:gd name="f14" fmla="*/ f8 f0 1"/>
                    <a:gd name="f15" fmla="?: f9 f3 1"/>
                    <a:gd name="f16" fmla="?: f10 f4 1"/>
                    <a:gd name="f17" fmla="?: f11 f5 1"/>
                    <a:gd name="f18" fmla="*/ f13 1 f2"/>
                    <a:gd name="f19" fmla="*/ f14 1 f2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8 0 f1"/>
                    <a:gd name="f25" fmla="+- f19 0 f1"/>
                    <a:gd name="f26" fmla="min f21 f20"/>
                    <a:gd name="f27" fmla="*/ f22 1 f17"/>
                    <a:gd name="f28" fmla="*/ f23 1 f17"/>
                    <a:gd name="f29" fmla="val f27"/>
                    <a:gd name="f30" fmla="val f28"/>
                    <a:gd name="f31" fmla="*/ f6 f26 1"/>
                    <a:gd name="f32" fmla="*/ f27 f26 1"/>
                    <a:gd name="f33" fmla="*/ f28 f26 1"/>
                    <a:gd name="f34" fmla="*/ f12 f26 1"/>
                    <a:gd name="f35" fmla="*/ f29 f26 1"/>
                    <a:gd name="f36" fmla="*/ f30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34" y="f34"/>
                    </a:cxn>
                    <a:cxn ang="f25">
                      <a:pos x="f35" y="f36"/>
                    </a:cxn>
                  </a:cxnLst>
                  <a:rect l="f31" t="f31" r="f32" b="f33"/>
                  <a:pathLst>
                    <a:path>
                      <a:moveTo>
                        <a:pt x="f34" y="f34"/>
                      </a:moveTo>
                      <a:lnTo>
                        <a:pt x="f35" y="f36"/>
                      </a:lnTo>
                    </a:path>
                  </a:pathLst>
                </a:custGeom>
                <a:noFill/>
                <a:ln w="12701" cap="rnd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68" name="Line 67" hidden="1">
                  <a:extLst>
                    <a:ext uri="{FF2B5EF4-FFF2-40B4-BE49-F238E27FC236}">
                      <a16:creationId xmlns:a16="http://schemas.microsoft.com/office/drawing/2014/main" id="{92FB6007-145C-1FE0-471A-CBDE8A13D5DE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8900010" flipH="1" flipV="1">
                  <a:off x="10072948" y="26234"/>
                  <a:ext cx="0" cy="3838578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val f6"/>
                    <a:gd name="f13" fmla="*/ f7 f0 1"/>
                    <a:gd name="f14" fmla="*/ f8 f0 1"/>
                    <a:gd name="f15" fmla="?: f9 f3 1"/>
                    <a:gd name="f16" fmla="?: f10 f4 1"/>
                    <a:gd name="f17" fmla="?: f11 f5 1"/>
                    <a:gd name="f18" fmla="*/ f13 1 f2"/>
                    <a:gd name="f19" fmla="*/ f14 1 f2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8 0 f1"/>
                    <a:gd name="f25" fmla="+- f19 0 f1"/>
                    <a:gd name="f26" fmla="min f21 f20"/>
                    <a:gd name="f27" fmla="*/ f22 1 f17"/>
                    <a:gd name="f28" fmla="*/ f23 1 f17"/>
                    <a:gd name="f29" fmla="val f27"/>
                    <a:gd name="f30" fmla="val f28"/>
                    <a:gd name="f31" fmla="*/ f6 f26 1"/>
                    <a:gd name="f32" fmla="*/ f27 f26 1"/>
                    <a:gd name="f33" fmla="*/ f28 f26 1"/>
                    <a:gd name="f34" fmla="*/ f12 f26 1"/>
                    <a:gd name="f35" fmla="*/ f29 f26 1"/>
                    <a:gd name="f36" fmla="*/ f30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34" y="f34"/>
                    </a:cxn>
                    <a:cxn ang="f25">
                      <a:pos x="f35" y="f36"/>
                    </a:cxn>
                  </a:cxnLst>
                  <a:rect l="f31" t="f31" r="f32" b="f33"/>
                  <a:pathLst>
                    <a:path>
                      <a:moveTo>
                        <a:pt x="f34" y="f34"/>
                      </a:moveTo>
                      <a:lnTo>
                        <a:pt x="f35" y="f36"/>
                      </a:lnTo>
                    </a:path>
                  </a:pathLst>
                </a:custGeom>
                <a:noFill/>
                <a:ln w="12701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69" name="Line 80" hidden="1">
                  <a:extLst>
                    <a:ext uri="{FF2B5EF4-FFF2-40B4-BE49-F238E27FC236}">
                      <a16:creationId xmlns:a16="http://schemas.microsoft.com/office/drawing/2014/main" id="{57EA882B-EEF3-D89C-5C05-1351A814627D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8899994" flipH="1">
                  <a:off x="10147260" y="1410549"/>
                  <a:ext cx="1228725" cy="709610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val f6"/>
                    <a:gd name="f13" fmla="*/ f7 f0 1"/>
                    <a:gd name="f14" fmla="*/ f8 f0 1"/>
                    <a:gd name="f15" fmla="?: f9 f3 1"/>
                    <a:gd name="f16" fmla="?: f10 f4 1"/>
                    <a:gd name="f17" fmla="?: f11 f5 1"/>
                    <a:gd name="f18" fmla="*/ f13 1 f2"/>
                    <a:gd name="f19" fmla="*/ f14 1 f2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8 0 f1"/>
                    <a:gd name="f25" fmla="+- f19 0 f1"/>
                    <a:gd name="f26" fmla="min f21 f20"/>
                    <a:gd name="f27" fmla="*/ f22 1 f17"/>
                    <a:gd name="f28" fmla="*/ f23 1 f17"/>
                    <a:gd name="f29" fmla="val f27"/>
                    <a:gd name="f30" fmla="val f28"/>
                    <a:gd name="f31" fmla="*/ f6 f26 1"/>
                    <a:gd name="f32" fmla="*/ f27 f26 1"/>
                    <a:gd name="f33" fmla="*/ f28 f26 1"/>
                    <a:gd name="f34" fmla="*/ f12 f26 1"/>
                    <a:gd name="f35" fmla="*/ f29 f26 1"/>
                    <a:gd name="f36" fmla="*/ f30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34" y="f34"/>
                    </a:cxn>
                    <a:cxn ang="f25">
                      <a:pos x="f35" y="f36"/>
                    </a:cxn>
                  </a:cxnLst>
                  <a:rect l="f31" t="f31" r="f32" b="f33"/>
                  <a:pathLst>
                    <a:path>
                      <a:moveTo>
                        <a:pt x="f34" y="f34"/>
                      </a:moveTo>
                      <a:lnTo>
                        <a:pt x="f35" y="f36"/>
                      </a:lnTo>
                    </a:path>
                  </a:pathLst>
                </a:custGeom>
                <a:noFill/>
                <a:ln w="12701" cap="rnd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70" name="Line 83" hidden="1">
                  <a:extLst>
                    <a:ext uri="{FF2B5EF4-FFF2-40B4-BE49-F238E27FC236}">
                      <a16:creationId xmlns:a16="http://schemas.microsoft.com/office/drawing/2014/main" id="{4FE72D4D-DF10-BB5F-11FF-18B6F3941B7A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8900010" flipH="1" flipV="1">
                  <a:off x="9278415" y="2279385"/>
                  <a:ext cx="1228725" cy="709610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val f6"/>
                    <a:gd name="f13" fmla="*/ f7 f0 1"/>
                    <a:gd name="f14" fmla="*/ f8 f0 1"/>
                    <a:gd name="f15" fmla="?: f9 f3 1"/>
                    <a:gd name="f16" fmla="?: f10 f4 1"/>
                    <a:gd name="f17" fmla="?: f11 f5 1"/>
                    <a:gd name="f18" fmla="*/ f13 1 f2"/>
                    <a:gd name="f19" fmla="*/ f14 1 f2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8 0 f1"/>
                    <a:gd name="f25" fmla="+- f19 0 f1"/>
                    <a:gd name="f26" fmla="min f21 f20"/>
                    <a:gd name="f27" fmla="*/ f22 1 f17"/>
                    <a:gd name="f28" fmla="*/ f23 1 f17"/>
                    <a:gd name="f29" fmla="val f27"/>
                    <a:gd name="f30" fmla="val f28"/>
                    <a:gd name="f31" fmla="*/ f6 f26 1"/>
                    <a:gd name="f32" fmla="*/ f27 f26 1"/>
                    <a:gd name="f33" fmla="*/ f28 f26 1"/>
                    <a:gd name="f34" fmla="*/ f12 f26 1"/>
                    <a:gd name="f35" fmla="*/ f29 f26 1"/>
                    <a:gd name="f36" fmla="*/ f30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34" y="f34"/>
                    </a:cxn>
                    <a:cxn ang="f25">
                      <a:pos x="f35" y="f36"/>
                    </a:cxn>
                  </a:cxnLst>
                  <a:rect l="f31" t="f31" r="f32" b="f33"/>
                  <a:pathLst>
                    <a:path>
                      <a:moveTo>
                        <a:pt x="f34" y="f34"/>
                      </a:moveTo>
                      <a:lnTo>
                        <a:pt x="f35" y="f36"/>
                      </a:lnTo>
                    </a:path>
                  </a:pathLst>
                </a:custGeom>
                <a:noFill/>
                <a:ln w="12701" cap="rnd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71" name="Line 86" hidden="1">
                  <a:extLst>
                    <a:ext uri="{FF2B5EF4-FFF2-40B4-BE49-F238E27FC236}">
                      <a16:creationId xmlns:a16="http://schemas.microsoft.com/office/drawing/2014/main" id="{06F6ADE2-9CE8-AA61-695A-443B209CC7BD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8899994" flipH="1">
                  <a:off x="10686070" y="1949360"/>
                  <a:ext cx="1228725" cy="709610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val f6"/>
                    <a:gd name="f13" fmla="*/ f7 f0 1"/>
                    <a:gd name="f14" fmla="*/ f8 f0 1"/>
                    <a:gd name="f15" fmla="?: f9 f3 1"/>
                    <a:gd name="f16" fmla="?: f10 f4 1"/>
                    <a:gd name="f17" fmla="?: f11 f5 1"/>
                    <a:gd name="f18" fmla="*/ f13 1 f2"/>
                    <a:gd name="f19" fmla="*/ f14 1 f2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8 0 f1"/>
                    <a:gd name="f25" fmla="+- f19 0 f1"/>
                    <a:gd name="f26" fmla="min f21 f20"/>
                    <a:gd name="f27" fmla="*/ f22 1 f17"/>
                    <a:gd name="f28" fmla="*/ f23 1 f17"/>
                    <a:gd name="f29" fmla="val f27"/>
                    <a:gd name="f30" fmla="val f28"/>
                    <a:gd name="f31" fmla="*/ f6 f26 1"/>
                    <a:gd name="f32" fmla="*/ f27 f26 1"/>
                    <a:gd name="f33" fmla="*/ f28 f26 1"/>
                    <a:gd name="f34" fmla="*/ f12 f26 1"/>
                    <a:gd name="f35" fmla="*/ f29 f26 1"/>
                    <a:gd name="f36" fmla="*/ f30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34" y="f34"/>
                    </a:cxn>
                    <a:cxn ang="f25">
                      <a:pos x="f35" y="f36"/>
                    </a:cxn>
                  </a:cxnLst>
                  <a:rect l="f31" t="f31" r="f32" b="f33"/>
                  <a:pathLst>
                    <a:path>
                      <a:moveTo>
                        <a:pt x="f34" y="f34"/>
                      </a:moveTo>
                      <a:lnTo>
                        <a:pt x="f35" y="f36"/>
                      </a:lnTo>
                    </a:path>
                  </a:pathLst>
                </a:custGeom>
                <a:noFill/>
                <a:ln w="12701" cap="rnd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72" name="Line 89" hidden="1">
                  <a:extLst>
                    <a:ext uri="{FF2B5EF4-FFF2-40B4-BE49-F238E27FC236}">
                      <a16:creationId xmlns:a16="http://schemas.microsoft.com/office/drawing/2014/main" id="{17532C8A-0642-B8BA-16E7-A078C6953864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8900010" flipH="1" flipV="1">
                  <a:off x="9817235" y="2818204"/>
                  <a:ext cx="1228725" cy="709610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val f6"/>
                    <a:gd name="f13" fmla="*/ f7 f0 1"/>
                    <a:gd name="f14" fmla="*/ f8 f0 1"/>
                    <a:gd name="f15" fmla="?: f9 f3 1"/>
                    <a:gd name="f16" fmla="?: f10 f4 1"/>
                    <a:gd name="f17" fmla="?: f11 f5 1"/>
                    <a:gd name="f18" fmla="*/ f13 1 f2"/>
                    <a:gd name="f19" fmla="*/ f14 1 f2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8 0 f1"/>
                    <a:gd name="f25" fmla="+- f19 0 f1"/>
                    <a:gd name="f26" fmla="min f21 f20"/>
                    <a:gd name="f27" fmla="*/ f22 1 f17"/>
                    <a:gd name="f28" fmla="*/ f23 1 f17"/>
                    <a:gd name="f29" fmla="val f27"/>
                    <a:gd name="f30" fmla="val f28"/>
                    <a:gd name="f31" fmla="*/ f6 f26 1"/>
                    <a:gd name="f32" fmla="*/ f27 f26 1"/>
                    <a:gd name="f33" fmla="*/ f28 f26 1"/>
                    <a:gd name="f34" fmla="*/ f12 f26 1"/>
                    <a:gd name="f35" fmla="*/ f29 f26 1"/>
                    <a:gd name="f36" fmla="*/ f30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34" y="f34"/>
                    </a:cxn>
                    <a:cxn ang="f25">
                      <a:pos x="f35" y="f36"/>
                    </a:cxn>
                  </a:cxnLst>
                  <a:rect l="f31" t="f31" r="f32" b="f33"/>
                  <a:pathLst>
                    <a:path>
                      <a:moveTo>
                        <a:pt x="f34" y="f34"/>
                      </a:moveTo>
                      <a:lnTo>
                        <a:pt x="f35" y="f36"/>
                      </a:lnTo>
                    </a:path>
                  </a:pathLst>
                </a:custGeom>
                <a:noFill/>
                <a:ln w="12701" cap="rnd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</p:grpSp>
        </p:grpSp>
        <p:grpSp>
          <p:nvGrpSpPr>
            <p:cNvPr id="73" name="Group 49">
              <a:extLst>
                <a:ext uri="{FF2B5EF4-FFF2-40B4-BE49-F238E27FC236}">
                  <a16:creationId xmlns:a16="http://schemas.microsoft.com/office/drawing/2014/main" id="{7A661EFB-4AB2-7C84-9E36-0E32D5C37566}"/>
                </a:ext>
              </a:extLst>
            </p:cNvPr>
            <p:cNvGrpSpPr/>
            <p:nvPr/>
          </p:nvGrpSpPr>
          <p:grpSpPr>
            <a:xfrm>
              <a:off x="9713058" y="3351213"/>
              <a:ext cx="2208477" cy="2423169"/>
              <a:chOff x="9713058" y="3351213"/>
              <a:chExt cx="2208477" cy="2423169"/>
            </a:xfrm>
          </p:grpSpPr>
          <p:grpSp>
            <p:nvGrpSpPr>
              <p:cNvPr id="74" name="Group 59">
                <a:extLst>
                  <a:ext uri="{FF2B5EF4-FFF2-40B4-BE49-F238E27FC236}">
                    <a16:creationId xmlns:a16="http://schemas.microsoft.com/office/drawing/2014/main" id="{5290CD94-F581-630D-3558-D0A1A909A932}"/>
                  </a:ext>
                </a:extLst>
              </p:cNvPr>
              <p:cNvGrpSpPr/>
              <p:nvPr/>
            </p:nvGrpSpPr>
            <p:grpSpPr>
              <a:xfrm>
                <a:off x="9713058" y="4194389"/>
                <a:ext cx="2208477" cy="1040587"/>
                <a:chOff x="9713058" y="4194389"/>
                <a:chExt cx="2208477" cy="1040587"/>
              </a:xfrm>
            </p:grpSpPr>
            <p:cxnSp>
              <p:nvCxnSpPr>
                <p:cNvPr id="75" name="Straight Connector 63" hidden="1">
                  <a:extLst>
                    <a:ext uri="{FF2B5EF4-FFF2-40B4-BE49-F238E27FC236}">
                      <a16:creationId xmlns:a16="http://schemas.microsoft.com/office/drawing/2014/main" id="{32EF5E0A-9D98-160C-C5C1-C5E64E819FF9}"/>
                    </a:ext>
                  </a:extLst>
                </p:cNvPr>
                <p:cNvCxnSpPr>
                  <a:cxnSpLocks noMove="1" noResize="1"/>
                </p:cNvCxnSpPr>
                <p:nvPr/>
              </p:nvCxnSpPr>
              <p:spPr>
                <a:xfrm rot="8099985">
                  <a:off x="10817297" y="3312103"/>
                  <a:ext cx="0" cy="2208477"/>
                </a:xfrm>
                <a:prstGeom prst="straightConnector1">
                  <a:avLst/>
                </a:prstGeom>
                <a:noFill/>
                <a:ln w="12701" cap="flat">
                  <a:solidFill>
                    <a:srgbClr val="FFFFFF"/>
                  </a:solidFill>
                  <a:prstDash val="solid"/>
                  <a:miter/>
                </a:ln>
              </p:spPr>
            </p:cxnSp>
            <p:cxnSp>
              <p:nvCxnSpPr>
                <p:cNvPr id="76" name="Straight Connector 64" hidden="1">
                  <a:extLst>
                    <a:ext uri="{FF2B5EF4-FFF2-40B4-BE49-F238E27FC236}">
                      <a16:creationId xmlns:a16="http://schemas.microsoft.com/office/drawing/2014/main" id="{4514AA17-57B3-1BB4-86BC-9B386348F216}"/>
                    </a:ext>
                  </a:extLst>
                </p:cNvPr>
                <p:cNvCxnSpPr>
                  <a:cxnSpLocks noMove="1" noResize="1"/>
                </p:cNvCxnSpPr>
                <p:nvPr/>
              </p:nvCxnSpPr>
              <p:spPr>
                <a:xfrm rot="18900010">
                  <a:off x="9714373" y="4194886"/>
                  <a:ext cx="1760933" cy="0"/>
                </a:xfrm>
                <a:prstGeom prst="straightConnector1">
                  <a:avLst/>
                </a:prstGeom>
                <a:noFill/>
                <a:ln w="12701" cap="flat">
                  <a:solidFill>
                    <a:srgbClr val="FFFFFF"/>
                  </a:solidFill>
                  <a:prstDash val="solid"/>
                  <a:miter/>
                </a:ln>
              </p:spPr>
            </p:cxnSp>
            <p:sp>
              <p:nvSpPr>
                <p:cNvPr id="77" name="Rectangle 30" hidden="1">
                  <a:extLst>
                    <a:ext uri="{FF2B5EF4-FFF2-40B4-BE49-F238E27FC236}">
                      <a16:creationId xmlns:a16="http://schemas.microsoft.com/office/drawing/2014/main" id="{461844CF-FF2A-3363-0EB1-CB08D89F26C8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6199987" flipH="1">
                  <a:off x="10595345" y="4194389"/>
                  <a:ext cx="987917" cy="987917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1302493"/>
                    <a:gd name="f7" fmla="+- 0 0 -90"/>
                    <a:gd name="f8" fmla="*/ f3 1 1302493"/>
                    <a:gd name="f9" fmla="*/ f4 1 1302493"/>
                    <a:gd name="f10" fmla="val f5"/>
                    <a:gd name="f11" fmla="val f6"/>
                    <a:gd name="f12" fmla="*/ f7 f0 1"/>
                    <a:gd name="f13" fmla="+- f11 0 f10"/>
                    <a:gd name="f14" fmla="*/ f12 1 f2"/>
                    <a:gd name="f15" fmla="*/ f13 1 1302493"/>
                    <a:gd name="f16" fmla="*/ 0 f13 1"/>
                    <a:gd name="f17" fmla="*/ 1302493 f13 1"/>
                    <a:gd name="f18" fmla="+- f14 0 f1"/>
                    <a:gd name="f19" fmla="*/ f16 1 1302493"/>
                    <a:gd name="f20" fmla="*/ f17 1 1302493"/>
                    <a:gd name="f21" fmla="*/ f10 1 f15"/>
                    <a:gd name="f22" fmla="*/ f11 1 f15"/>
                    <a:gd name="f23" fmla="*/ f19 1 f15"/>
                    <a:gd name="f24" fmla="*/ f20 1 f15"/>
                    <a:gd name="f25" fmla="*/ f21 f8 1"/>
                    <a:gd name="f26" fmla="*/ f22 f8 1"/>
                    <a:gd name="f27" fmla="*/ f22 f9 1"/>
                    <a:gd name="f28" fmla="*/ f21 f9 1"/>
                    <a:gd name="f29" fmla="*/ f23 f8 1"/>
                    <a:gd name="f30" fmla="*/ f24 f9 1"/>
                    <a:gd name="f31" fmla="*/ f23 f9 1"/>
                    <a:gd name="f32" fmla="*/ f24 f8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18">
                      <a:pos x="f29" y="f30"/>
                    </a:cxn>
                    <a:cxn ang="f18">
                      <a:pos x="f29" y="f31"/>
                    </a:cxn>
                    <a:cxn ang="f18">
                      <a:pos x="f32" y="f31"/>
                    </a:cxn>
                  </a:cxnLst>
                  <a:rect l="f25" t="f28" r="f26" b="f27"/>
                  <a:pathLst>
                    <a:path w="1302493" h="1302493">
                      <a:moveTo>
                        <a:pt x="f5" y="f6"/>
                      </a:moveTo>
                      <a:lnTo>
                        <a:pt x="f5" y="f5"/>
                      </a:lnTo>
                      <a:lnTo>
                        <a:pt x="f6" y="f5"/>
                      </a:lnTo>
                    </a:path>
                  </a:pathLst>
                </a:custGeom>
                <a:noFill/>
                <a:ln w="12701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ctr" anchorCtr="1" compatLnSpc="1">
                  <a:noAutofit/>
                </a:bodyPr>
                <a:lstStyle/>
                <a:p>
                  <a:pPr marL="0" marR="0" lvl="0" indent="0" algn="ctr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FFFFFF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78" name="Rectangle 30" hidden="1">
                  <a:extLst>
                    <a:ext uri="{FF2B5EF4-FFF2-40B4-BE49-F238E27FC236}">
                      <a16:creationId xmlns:a16="http://schemas.microsoft.com/office/drawing/2014/main" id="{60A8ADA4-BC85-9590-7896-0795E5BC8D99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6199987" flipH="1">
                  <a:off x="11029611" y="4628656"/>
                  <a:ext cx="606320" cy="606320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1302493"/>
                    <a:gd name="f7" fmla="+- 0 0 -90"/>
                    <a:gd name="f8" fmla="*/ f3 1 1302493"/>
                    <a:gd name="f9" fmla="*/ f4 1 1302493"/>
                    <a:gd name="f10" fmla="val f5"/>
                    <a:gd name="f11" fmla="val f6"/>
                    <a:gd name="f12" fmla="*/ f7 f0 1"/>
                    <a:gd name="f13" fmla="+- f11 0 f10"/>
                    <a:gd name="f14" fmla="*/ f12 1 f2"/>
                    <a:gd name="f15" fmla="*/ f13 1 1302493"/>
                    <a:gd name="f16" fmla="*/ 0 f13 1"/>
                    <a:gd name="f17" fmla="*/ 1302493 f13 1"/>
                    <a:gd name="f18" fmla="+- f14 0 f1"/>
                    <a:gd name="f19" fmla="*/ f16 1 1302493"/>
                    <a:gd name="f20" fmla="*/ f17 1 1302493"/>
                    <a:gd name="f21" fmla="*/ f10 1 f15"/>
                    <a:gd name="f22" fmla="*/ f11 1 f15"/>
                    <a:gd name="f23" fmla="*/ f19 1 f15"/>
                    <a:gd name="f24" fmla="*/ f20 1 f15"/>
                    <a:gd name="f25" fmla="*/ f21 f8 1"/>
                    <a:gd name="f26" fmla="*/ f22 f8 1"/>
                    <a:gd name="f27" fmla="*/ f22 f9 1"/>
                    <a:gd name="f28" fmla="*/ f21 f9 1"/>
                    <a:gd name="f29" fmla="*/ f23 f8 1"/>
                    <a:gd name="f30" fmla="*/ f24 f9 1"/>
                    <a:gd name="f31" fmla="*/ f23 f9 1"/>
                    <a:gd name="f32" fmla="*/ f24 f8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18">
                      <a:pos x="f29" y="f30"/>
                    </a:cxn>
                    <a:cxn ang="f18">
                      <a:pos x="f29" y="f31"/>
                    </a:cxn>
                    <a:cxn ang="f18">
                      <a:pos x="f32" y="f31"/>
                    </a:cxn>
                  </a:cxnLst>
                  <a:rect l="f25" t="f28" r="f26" b="f27"/>
                  <a:pathLst>
                    <a:path w="1302493" h="1302493">
                      <a:moveTo>
                        <a:pt x="f5" y="f6"/>
                      </a:moveTo>
                      <a:lnTo>
                        <a:pt x="f5" y="f5"/>
                      </a:lnTo>
                      <a:lnTo>
                        <a:pt x="f6" y="f5"/>
                      </a:lnTo>
                    </a:path>
                  </a:pathLst>
                </a:custGeom>
                <a:noFill/>
                <a:ln w="12701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ctr" anchorCtr="1" compatLnSpc="1">
                  <a:noAutofit/>
                </a:bodyPr>
                <a:lstStyle/>
                <a:p>
                  <a:pPr marL="0" marR="0" lvl="0" indent="0" algn="ctr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FFFFFF"/>
                    </a:solidFill>
                    <a:uFillTx/>
                    <a:latin typeface="Avenir Next LT Pro"/>
                  </a:endParaRPr>
                </a:p>
              </p:txBody>
            </p:sp>
          </p:grpSp>
          <p:grpSp>
            <p:nvGrpSpPr>
              <p:cNvPr id="79" name="Group 60">
                <a:extLst>
                  <a:ext uri="{FF2B5EF4-FFF2-40B4-BE49-F238E27FC236}">
                    <a16:creationId xmlns:a16="http://schemas.microsoft.com/office/drawing/2014/main" id="{BA7708FE-3915-ACED-B343-100B9F3863CF}"/>
                  </a:ext>
                </a:extLst>
              </p:cNvPr>
              <p:cNvGrpSpPr/>
              <p:nvPr/>
            </p:nvGrpSpPr>
            <p:grpSpPr>
              <a:xfrm>
                <a:off x="10199872" y="3351213"/>
                <a:ext cx="1527752" cy="2423169"/>
                <a:chOff x="10199872" y="3351213"/>
                <a:chExt cx="1527752" cy="2423169"/>
              </a:xfrm>
            </p:grpSpPr>
            <p:sp>
              <p:nvSpPr>
                <p:cNvPr id="80" name="Freeform: Shape 61" hidden="1">
                  <a:extLst>
                    <a:ext uri="{FF2B5EF4-FFF2-40B4-BE49-F238E27FC236}">
                      <a16:creationId xmlns:a16="http://schemas.microsoft.com/office/drawing/2014/main" id="{1D2E03A0-0E01-613F-7F81-2F32247B0CD7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8100003" flipH="1">
                  <a:off x="10199872" y="3979406"/>
                  <a:ext cx="892801" cy="1794976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892801"/>
                    <a:gd name="f7" fmla="val 1794975"/>
                    <a:gd name="f8" fmla="val 1434622"/>
                    <a:gd name="f9" fmla="val 845919"/>
                    <a:gd name="f10" fmla="val 1533379"/>
                    <a:gd name="f11" fmla="val 735106"/>
                    <a:gd name="f12" fmla="val 1711682"/>
                    <a:gd name="f13" fmla="val 584368"/>
                    <a:gd name="f14" fmla="val 1792418"/>
                    <a:gd name="f15" fmla="val 440820"/>
                    <a:gd name="f16" fmla="val 1794916"/>
                    <a:gd name="f17" fmla="val 420314"/>
                    <a:gd name="f18" fmla="val 1795273"/>
                    <a:gd name="f19" fmla="val 399954"/>
                    <a:gd name="f20" fmla="val 1794033"/>
                    <a:gd name="f21" fmla="val 379878"/>
                    <a:gd name="f22" fmla="val 1791253"/>
                    <a:gd name="f23" fmla="val -41718"/>
                    <a:gd name="f24" fmla="val 1732871"/>
                    <a:gd name="f25" fmla="val -338017"/>
                    <a:gd name="f26" fmla="val 995203"/>
                    <a:gd name="f27" fmla="val 763083"/>
                    <a:gd name="f28" fmla="val 100140"/>
                    <a:gd name="f29" fmla="+- 0 0 -90"/>
                    <a:gd name="f30" fmla="*/ f3 1 892801"/>
                    <a:gd name="f31" fmla="*/ f4 1 1794975"/>
                    <a:gd name="f32" fmla="val f5"/>
                    <a:gd name="f33" fmla="val f6"/>
                    <a:gd name="f34" fmla="val f7"/>
                    <a:gd name="f35" fmla="*/ f29 f0 1"/>
                    <a:gd name="f36" fmla="+- f34 0 f32"/>
                    <a:gd name="f37" fmla="+- f33 0 f32"/>
                    <a:gd name="f38" fmla="*/ f35 1 f2"/>
                    <a:gd name="f39" fmla="*/ f37 1 892801"/>
                    <a:gd name="f40" fmla="*/ f36 1 1794975"/>
                    <a:gd name="f41" fmla="*/ 892801 f37 1"/>
                    <a:gd name="f42" fmla="*/ 0 f36 1"/>
                    <a:gd name="f43" fmla="*/ 1434622 f36 1"/>
                    <a:gd name="f44" fmla="*/ 845919 f37 1"/>
                    <a:gd name="f45" fmla="*/ 1533379 f36 1"/>
                    <a:gd name="f46" fmla="*/ 440820 f37 1"/>
                    <a:gd name="f47" fmla="*/ 1794916 f36 1"/>
                    <a:gd name="f48" fmla="*/ 379878 f37 1"/>
                    <a:gd name="f49" fmla="*/ 1791253 f36 1"/>
                    <a:gd name="f50" fmla="*/ 763083 f37 1"/>
                    <a:gd name="f51" fmla="*/ 100140 f36 1"/>
                    <a:gd name="f52" fmla="+- f38 0 f1"/>
                    <a:gd name="f53" fmla="*/ f41 1 892801"/>
                    <a:gd name="f54" fmla="*/ f42 1 1794975"/>
                    <a:gd name="f55" fmla="*/ f43 1 1794975"/>
                    <a:gd name="f56" fmla="*/ f44 1 892801"/>
                    <a:gd name="f57" fmla="*/ f45 1 1794975"/>
                    <a:gd name="f58" fmla="*/ f46 1 892801"/>
                    <a:gd name="f59" fmla="*/ f47 1 1794975"/>
                    <a:gd name="f60" fmla="*/ f48 1 892801"/>
                    <a:gd name="f61" fmla="*/ f49 1 1794975"/>
                    <a:gd name="f62" fmla="*/ f50 1 892801"/>
                    <a:gd name="f63" fmla="*/ f51 1 1794975"/>
                    <a:gd name="f64" fmla="*/ f32 1 f39"/>
                    <a:gd name="f65" fmla="*/ f33 1 f39"/>
                    <a:gd name="f66" fmla="*/ f32 1 f40"/>
                    <a:gd name="f67" fmla="*/ f34 1 f40"/>
                    <a:gd name="f68" fmla="*/ f53 1 f39"/>
                    <a:gd name="f69" fmla="*/ f54 1 f40"/>
                    <a:gd name="f70" fmla="*/ f55 1 f40"/>
                    <a:gd name="f71" fmla="*/ f56 1 f39"/>
                    <a:gd name="f72" fmla="*/ f57 1 f40"/>
                    <a:gd name="f73" fmla="*/ f58 1 f39"/>
                    <a:gd name="f74" fmla="*/ f59 1 f40"/>
                    <a:gd name="f75" fmla="*/ f60 1 f39"/>
                    <a:gd name="f76" fmla="*/ f61 1 f40"/>
                    <a:gd name="f77" fmla="*/ f62 1 f39"/>
                    <a:gd name="f78" fmla="*/ f63 1 f40"/>
                    <a:gd name="f79" fmla="*/ f64 f30 1"/>
                    <a:gd name="f80" fmla="*/ f65 f30 1"/>
                    <a:gd name="f81" fmla="*/ f67 f31 1"/>
                    <a:gd name="f82" fmla="*/ f66 f31 1"/>
                    <a:gd name="f83" fmla="*/ f68 f30 1"/>
                    <a:gd name="f84" fmla="*/ f69 f31 1"/>
                    <a:gd name="f85" fmla="*/ f70 f31 1"/>
                    <a:gd name="f86" fmla="*/ f71 f30 1"/>
                    <a:gd name="f87" fmla="*/ f72 f31 1"/>
                    <a:gd name="f88" fmla="*/ f73 f30 1"/>
                    <a:gd name="f89" fmla="*/ f74 f31 1"/>
                    <a:gd name="f90" fmla="*/ f75 f30 1"/>
                    <a:gd name="f91" fmla="*/ f76 f31 1"/>
                    <a:gd name="f92" fmla="*/ f77 f30 1"/>
                    <a:gd name="f93" fmla="*/ f78 f31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52">
                      <a:pos x="f83" y="f84"/>
                    </a:cxn>
                    <a:cxn ang="f52">
                      <a:pos x="f83" y="f85"/>
                    </a:cxn>
                    <a:cxn ang="f52">
                      <a:pos x="f86" y="f87"/>
                    </a:cxn>
                    <a:cxn ang="f52">
                      <a:pos x="f88" y="f89"/>
                    </a:cxn>
                    <a:cxn ang="f52">
                      <a:pos x="f90" y="f91"/>
                    </a:cxn>
                    <a:cxn ang="f52">
                      <a:pos x="f92" y="f93"/>
                    </a:cxn>
                    <a:cxn ang="f52">
                      <a:pos x="f83" y="f84"/>
                    </a:cxn>
                  </a:cxnLst>
                  <a:rect l="f79" t="f82" r="f80" b="f81"/>
                  <a:pathLst>
                    <a:path w="892801" h="1794975">
                      <a:moveTo>
                        <a:pt x="f6" y="f5"/>
                      </a:moveTo>
                      <a:lnTo>
                        <a:pt x="f6" y="f8"/>
                      </a:lnTo>
                      <a:lnTo>
                        <a:pt x="f9" y="f10"/>
                      </a:lnTo>
                      <a:cubicBezTo>
                        <a:pt x="f11" y="f12"/>
                        <a:pt x="f13" y="f14"/>
                        <a:pt x="f15" y="f16"/>
                      </a:cubicBezTo>
                      <a:cubicBezTo>
                        <a:pt x="f17" y="f18"/>
                        <a:pt x="f19" y="f20"/>
                        <a:pt x="f21" y="f22"/>
                      </a:cubicBezTo>
                      <a:cubicBezTo>
                        <a:pt x="f23" y="f24"/>
                        <a:pt x="f25" y="f26"/>
                        <a:pt x="f27" y="f28"/>
                      </a:cubicBezTo>
                      <a:lnTo>
                        <a:pt x="f6" y="f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81" name="Freeform: Shape 62" hidden="1">
                  <a:extLst>
                    <a:ext uri="{FF2B5EF4-FFF2-40B4-BE49-F238E27FC236}">
                      <a16:creationId xmlns:a16="http://schemas.microsoft.com/office/drawing/2014/main" id="{B522600E-92B9-827A-FA28-BC8E7885D07F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8100003" flipH="1">
                  <a:off x="10834439" y="3351213"/>
                  <a:ext cx="893185" cy="1795122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893183"/>
                    <a:gd name="f7" fmla="val 1795123"/>
                    <a:gd name="f8" fmla="val 191"/>
                    <a:gd name="f9" fmla="val 130101"/>
                    <a:gd name="f10" fmla="val 100288"/>
                    <a:gd name="f11" fmla="val 1231201"/>
                    <a:gd name="f12" fmla="val 995351"/>
                    <a:gd name="f13" fmla="val 934902"/>
                    <a:gd name="f14" fmla="val 1733019"/>
                    <a:gd name="f15" fmla="val 513306"/>
                    <a:gd name="f16" fmla="val 1791401"/>
                    <a:gd name="f17" fmla="val 352699"/>
                    <a:gd name="f18" fmla="val 1813642"/>
                    <a:gd name="f19" fmla="val 173909"/>
                    <a:gd name="f20" fmla="val 1737302"/>
                    <a:gd name="f21" fmla="val 47265"/>
                    <a:gd name="f22" fmla="val 1533527"/>
                    <a:gd name="f23" fmla="val 192"/>
                    <a:gd name="f24" fmla="val 1434367"/>
                    <a:gd name="f25" fmla="val 1438981"/>
                    <a:gd name="f26" fmla="val 1439386"/>
                    <a:gd name="f27" fmla="val 4764"/>
                    <a:gd name="f28" fmla="val 4616"/>
                    <a:gd name="f29" fmla="+- 0 0 -90"/>
                    <a:gd name="f30" fmla="*/ f3 1 893183"/>
                    <a:gd name="f31" fmla="*/ f4 1 1795123"/>
                    <a:gd name="f32" fmla="val f5"/>
                    <a:gd name="f33" fmla="val f6"/>
                    <a:gd name="f34" fmla="val f7"/>
                    <a:gd name="f35" fmla="*/ f29 f0 1"/>
                    <a:gd name="f36" fmla="+- f34 0 f32"/>
                    <a:gd name="f37" fmla="+- f33 0 f32"/>
                    <a:gd name="f38" fmla="*/ f35 1 f2"/>
                    <a:gd name="f39" fmla="*/ f37 1 893183"/>
                    <a:gd name="f40" fmla="*/ f36 1 1795123"/>
                    <a:gd name="f41" fmla="*/ 191 f37 1"/>
                    <a:gd name="f42" fmla="*/ 0 f36 1"/>
                    <a:gd name="f43" fmla="*/ 130101 f37 1"/>
                    <a:gd name="f44" fmla="*/ 100288 f36 1"/>
                    <a:gd name="f45" fmla="*/ 513306 f37 1"/>
                    <a:gd name="f46" fmla="*/ 1791401 f36 1"/>
                    <a:gd name="f47" fmla="*/ 47265 f37 1"/>
                    <a:gd name="f48" fmla="*/ 1533527 f36 1"/>
                    <a:gd name="f49" fmla="*/ 192 f37 1"/>
                    <a:gd name="f50" fmla="*/ 1434367 f36 1"/>
                    <a:gd name="f51" fmla="*/ 1438981 f36 1"/>
                    <a:gd name="f52" fmla="*/ 0 f37 1"/>
                    <a:gd name="f53" fmla="*/ 1439386 f36 1"/>
                    <a:gd name="f54" fmla="*/ 4764 f36 1"/>
                    <a:gd name="f55" fmla="*/ 4616 f36 1"/>
                    <a:gd name="f56" fmla="+- f38 0 f1"/>
                    <a:gd name="f57" fmla="*/ f41 1 893183"/>
                    <a:gd name="f58" fmla="*/ f42 1 1795123"/>
                    <a:gd name="f59" fmla="*/ f43 1 893183"/>
                    <a:gd name="f60" fmla="*/ f44 1 1795123"/>
                    <a:gd name="f61" fmla="*/ f45 1 893183"/>
                    <a:gd name="f62" fmla="*/ f46 1 1795123"/>
                    <a:gd name="f63" fmla="*/ f47 1 893183"/>
                    <a:gd name="f64" fmla="*/ f48 1 1795123"/>
                    <a:gd name="f65" fmla="*/ f49 1 893183"/>
                    <a:gd name="f66" fmla="*/ f50 1 1795123"/>
                    <a:gd name="f67" fmla="*/ f51 1 1795123"/>
                    <a:gd name="f68" fmla="*/ f52 1 893183"/>
                    <a:gd name="f69" fmla="*/ f53 1 1795123"/>
                    <a:gd name="f70" fmla="*/ f54 1 1795123"/>
                    <a:gd name="f71" fmla="*/ f55 1 1795123"/>
                    <a:gd name="f72" fmla="*/ f32 1 f39"/>
                    <a:gd name="f73" fmla="*/ f33 1 f39"/>
                    <a:gd name="f74" fmla="*/ f32 1 f40"/>
                    <a:gd name="f75" fmla="*/ f34 1 f40"/>
                    <a:gd name="f76" fmla="*/ f57 1 f39"/>
                    <a:gd name="f77" fmla="*/ f58 1 f40"/>
                    <a:gd name="f78" fmla="*/ f59 1 f39"/>
                    <a:gd name="f79" fmla="*/ f60 1 f40"/>
                    <a:gd name="f80" fmla="*/ f61 1 f39"/>
                    <a:gd name="f81" fmla="*/ f62 1 f40"/>
                    <a:gd name="f82" fmla="*/ f63 1 f39"/>
                    <a:gd name="f83" fmla="*/ f64 1 f40"/>
                    <a:gd name="f84" fmla="*/ f65 1 f39"/>
                    <a:gd name="f85" fmla="*/ f66 1 f40"/>
                    <a:gd name="f86" fmla="*/ f67 1 f40"/>
                    <a:gd name="f87" fmla="*/ f68 1 f39"/>
                    <a:gd name="f88" fmla="*/ f69 1 f40"/>
                    <a:gd name="f89" fmla="*/ f70 1 f40"/>
                    <a:gd name="f90" fmla="*/ f71 1 f40"/>
                    <a:gd name="f91" fmla="*/ f72 f30 1"/>
                    <a:gd name="f92" fmla="*/ f73 f30 1"/>
                    <a:gd name="f93" fmla="*/ f75 f31 1"/>
                    <a:gd name="f94" fmla="*/ f74 f31 1"/>
                    <a:gd name="f95" fmla="*/ f76 f30 1"/>
                    <a:gd name="f96" fmla="*/ f77 f31 1"/>
                    <a:gd name="f97" fmla="*/ f78 f30 1"/>
                    <a:gd name="f98" fmla="*/ f79 f31 1"/>
                    <a:gd name="f99" fmla="*/ f80 f30 1"/>
                    <a:gd name="f100" fmla="*/ f81 f31 1"/>
                    <a:gd name="f101" fmla="*/ f82 f30 1"/>
                    <a:gd name="f102" fmla="*/ f83 f31 1"/>
                    <a:gd name="f103" fmla="*/ f84 f30 1"/>
                    <a:gd name="f104" fmla="*/ f85 f31 1"/>
                    <a:gd name="f105" fmla="*/ f86 f31 1"/>
                    <a:gd name="f106" fmla="*/ f87 f30 1"/>
                    <a:gd name="f107" fmla="*/ f88 f31 1"/>
                    <a:gd name="f108" fmla="*/ f89 f31 1"/>
                    <a:gd name="f109" fmla="*/ f90 f31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56">
                      <a:pos x="f95" y="f96"/>
                    </a:cxn>
                    <a:cxn ang="f56">
                      <a:pos x="f97" y="f98"/>
                    </a:cxn>
                    <a:cxn ang="f56">
                      <a:pos x="f99" y="f100"/>
                    </a:cxn>
                    <a:cxn ang="f56">
                      <a:pos x="f101" y="f102"/>
                    </a:cxn>
                    <a:cxn ang="f56">
                      <a:pos x="f103" y="f104"/>
                    </a:cxn>
                    <a:cxn ang="f56">
                      <a:pos x="f103" y="f105"/>
                    </a:cxn>
                    <a:cxn ang="f56">
                      <a:pos x="f106" y="f107"/>
                    </a:cxn>
                    <a:cxn ang="f56">
                      <a:pos x="f106" y="f108"/>
                    </a:cxn>
                    <a:cxn ang="f56">
                      <a:pos x="f95" y="f109"/>
                    </a:cxn>
                    <a:cxn ang="f56">
                      <a:pos x="f95" y="f96"/>
                    </a:cxn>
                  </a:cxnLst>
                  <a:rect l="f91" t="f94" r="f92" b="f93"/>
                  <a:pathLst>
                    <a:path w="893183" h="1795123">
                      <a:moveTo>
                        <a:pt x="f8" y="f5"/>
                      </a:moveTo>
                      <a:lnTo>
                        <a:pt x="f9" y="f10"/>
                      </a:lnTo>
                      <a:cubicBezTo>
                        <a:pt x="f11" y="f12"/>
                        <a:pt x="f13" y="f14"/>
                        <a:pt x="f15" y="f16"/>
                      </a:cubicBezTo>
                      <a:cubicBezTo>
                        <a:pt x="f17" y="f18"/>
                        <a:pt x="f19" y="f20"/>
                        <a:pt x="f21" y="f22"/>
                      </a:cubicBezTo>
                      <a:lnTo>
                        <a:pt x="f23" y="f24"/>
                      </a:lnTo>
                      <a:lnTo>
                        <a:pt x="f23" y="f25"/>
                      </a:lnTo>
                      <a:lnTo>
                        <a:pt x="f5" y="f26"/>
                      </a:lnTo>
                      <a:lnTo>
                        <a:pt x="f5" y="f27"/>
                      </a:lnTo>
                      <a:lnTo>
                        <a:pt x="f8" y="f28"/>
                      </a:lnTo>
                      <a:lnTo>
                        <a:pt x="f8" y="f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</p:grpSp>
        </p:grpSp>
        <p:grpSp>
          <p:nvGrpSpPr>
            <p:cNvPr id="82" name="Group 50">
              <a:extLst>
                <a:ext uri="{FF2B5EF4-FFF2-40B4-BE49-F238E27FC236}">
                  <a16:creationId xmlns:a16="http://schemas.microsoft.com/office/drawing/2014/main" id="{F4CFC071-0216-EC5B-D104-C966103B4F77}"/>
                </a:ext>
              </a:extLst>
            </p:cNvPr>
            <p:cNvGrpSpPr/>
            <p:nvPr/>
          </p:nvGrpSpPr>
          <p:grpSpPr>
            <a:xfrm>
              <a:off x="10686400" y="5362909"/>
              <a:ext cx="949641" cy="936922"/>
              <a:chOff x="10686400" y="5362909"/>
              <a:chExt cx="949641" cy="936922"/>
            </a:xfrm>
          </p:grpSpPr>
          <p:grpSp>
            <p:nvGrpSpPr>
              <p:cNvPr id="83" name="Group 51">
                <a:extLst>
                  <a:ext uri="{FF2B5EF4-FFF2-40B4-BE49-F238E27FC236}">
                    <a16:creationId xmlns:a16="http://schemas.microsoft.com/office/drawing/2014/main" id="{5BC4554E-8FFD-D29D-DB1C-F5B0171DE487}"/>
                  </a:ext>
                </a:extLst>
              </p:cNvPr>
              <p:cNvGrpSpPr/>
              <p:nvPr/>
            </p:nvGrpSpPr>
            <p:grpSpPr>
              <a:xfrm>
                <a:off x="11318881" y="5367418"/>
                <a:ext cx="317160" cy="932413"/>
                <a:chOff x="11318881" y="5367418"/>
                <a:chExt cx="317160" cy="932413"/>
              </a:xfrm>
            </p:grpSpPr>
            <p:sp>
              <p:nvSpPr>
                <p:cNvPr id="84" name="Freeform 68" hidden="1">
                  <a:extLst>
                    <a:ext uri="{FF2B5EF4-FFF2-40B4-BE49-F238E27FC236}">
                      <a16:creationId xmlns:a16="http://schemas.microsoft.com/office/drawing/2014/main" id="{A8998133-33E2-269D-31E4-C37E115837DF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0800009" flipH="1">
                  <a:off x="11318881" y="5589206"/>
                  <a:ext cx="159773" cy="710625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67"/>
                    <a:gd name="f7" fmla="val 298"/>
                    <a:gd name="f8" fmla="val 149"/>
                    <a:gd name="f9" fmla="val 208"/>
                    <a:gd name="f10" fmla="val 26"/>
                    <a:gd name="f11" fmla="val 261"/>
                    <a:gd name="f12" fmla="val 36"/>
                    <a:gd name="f13" fmla="val 89"/>
                    <a:gd name="f14" fmla="+- 0 0 -90"/>
                    <a:gd name="f15" fmla="*/ f3 1 67"/>
                    <a:gd name="f16" fmla="*/ f4 1 298"/>
                    <a:gd name="f17" fmla="val f5"/>
                    <a:gd name="f18" fmla="val f6"/>
                    <a:gd name="f19" fmla="val f7"/>
                    <a:gd name="f20" fmla="*/ f14 f0 1"/>
                    <a:gd name="f21" fmla="+- f19 0 f17"/>
                    <a:gd name="f22" fmla="+- f18 0 f17"/>
                    <a:gd name="f23" fmla="*/ f20 1 f2"/>
                    <a:gd name="f24" fmla="*/ f22 1 67"/>
                    <a:gd name="f25" fmla="*/ f21 1 298"/>
                    <a:gd name="f26" fmla="*/ 0 f22 1"/>
                    <a:gd name="f27" fmla="*/ 149 f21 1"/>
                    <a:gd name="f28" fmla="*/ 67 f22 1"/>
                    <a:gd name="f29" fmla="*/ 298 f21 1"/>
                    <a:gd name="f30" fmla="*/ 0 f21 1"/>
                    <a:gd name="f31" fmla="+- f23 0 f1"/>
                    <a:gd name="f32" fmla="*/ f26 1 67"/>
                    <a:gd name="f33" fmla="*/ f27 1 298"/>
                    <a:gd name="f34" fmla="*/ f28 1 67"/>
                    <a:gd name="f35" fmla="*/ f29 1 298"/>
                    <a:gd name="f36" fmla="*/ f30 1 298"/>
                    <a:gd name="f37" fmla="*/ 0 1 f24"/>
                    <a:gd name="f38" fmla="*/ f18 1 f24"/>
                    <a:gd name="f39" fmla="*/ 0 1 f25"/>
                    <a:gd name="f40" fmla="*/ f19 1 f25"/>
                    <a:gd name="f41" fmla="*/ f32 1 f24"/>
                    <a:gd name="f42" fmla="*/ f33 1 f25"/>
                    <a:gd name="f43" fmla="*/ f34 1 f24"/>
                    <a:gd name="f44" fmla="*/ f35 1 f25"/>
                    <a:gd name="f45" fmla="*/ f36 1 f25"/>
                    <a:gd name="f46" fmla="*/ f37 f15 1"/>
                    <a:gd name="f47" fmla="*/ f38 f15 1"/>
                    <a:gd name="f48" fmla="*/ f40 f16 1"/>
                    <a:gd name="f49" fmla="*/ f39 f16 1"/>
                    <a:gd name="f50" fmla="*/ f41 f15 1"/>
                    <a:gd name="f51" fmla="*/ f42 f16 1"/>
                    <a:gd name="f52" fmla="*/ f43 f15 1"/>
                    <a:gd name="f53" fmla="*/ f44 f16 1"/>
                    <a:gd name="f54" fmla="*/ f45 f1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1">
                      <a:pos x="f50" y="f51"/>
                    </a:cxn>
                    <a:cxn ang="f31">
                      <a:pos x="f52" y="f53"/>
                    </a:cxn>
                    <a:cxn ang="f31">
                      <a:pos x="f52" y="f54"/>
                    </a:cxn>
                    <a:cxn ang="f31">
                      <a:pos x="f50" y="f51"/>
                    </a:cxn>
                  </a:cxnLst>
                  <a:rect l="f46" t="f49" r="f47" b="f48"/>
                  <a:pathLst>
                    <a:path w="67" h="298">
                      <a:moveTo>
                        <a:pt x="f5" y="f8"/>
                      </a:moveTo>
                      <a:cubicBezTo>
                        <a:pt x="f5" y="f9"/>
                        <a:pt x="f10" y="f11"/>
                        <a:pt x="f6" y="f7"/>
                      </a:cubicBezTo>
                      <a:cubicBezTo>
                        <a:pt x="f6" y="f5"/>
                        <a:pt x="f6" y="f5"/>
                        <a:pt x="f6" y="f5"/>
                      </a:cubicBezTo>
                      <a:cubicBezTo>
                        <a:pt x="f10" y="f12"/>
                        <a:pt x="f5" y="f13"/>
                        <a:pt x="f5" y="f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85" name="Freeform 69" hidden="1">
                  <a:extLst>
                    <a:ext uri="{FF2B5EF4-FFF2-40B4-BE49-F238E27FC236}">
                      <a16:creationId xmlns:a16="http://schemas.microsoft.com/office/drawing/2014/main" id="{8ABB975C-EABE-D0D4-CE08-5028BE21A18A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0800009" flipH="1">
                  <a:off x="11478655" y="5589206"/>
                  <a:ext cx="157386" cy="710625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66"/>
                    <a:gd name="f7" fmla="val 298"/>
                    <a:gd name="f8" fmla="val 41"/>
                    <a:gd name="f9" fmla="val 261"/>
                    <a:gd name="f10" fmla="val 208"/>
                    <a:gd name="f11" fmla="val 149"/>
                    <a:gd name="f12" fmla="val 89"/>
                    <a:gd name="f13" fmla="val 36"/>
                    <a:gd name="f14" fmla="+- 0 0 -90"/>
                    <a:gd name="f15" fmla="*/ f3 1 66"/>
                    <a:gd name="f16" fmla="*/ f4 1 298"/>
                    <a:gd name="f17" fmla="val f5"/>
                    <a:gd name="f18" fmla="val f6"/>
                    <a:gd name="f19" fmla="val f7"/>
                    <a:gd name="f20" fmla="*/ f14 f0 1"/>
                    <a:gd name="f21" fmla="+- f19 0 f17"/>
                    <a:gd name="f22" fmla="+- f18 0 f17"/>
                    <a:gd name="f23" fmla="*/ f20 1 f2"/>
                    <a:gd name="f24" fmla="*/ f22 1 66"/>
                    <a:gd name="f25" fmla="*/ f21 1 298"/>
                    <a:gd name="f26" fmla="*/ 0 f22 1"/>
                    <a:gd name="f27" fmla="*/ 0 f21 1"/>
                    <a:gd name="f28" fmla="*/ 298 f21 1"/>
                    <a:gd name="f29" fmla="*/ 66 f22 1"/>
                    <a:gd name="f30" fmla="*/ 149 f21 1"/>
                    <a:gd name="f31" fmla="+- f23 0 f1"/>
                    <a:gd name="f32" fmla="*/ f26 1 66"/>
                    <a:gd name="f33" fmla="*/ f27 1 298"/>
                    <a:gd name="f34" fmla="*/ f28 1 298"/>
                    <a:gd name="f35" fmla="*/ f29 1 66"/>
                    <a:gd name="f36" fmla="*/ f30 1 298"/>
                    <a:gd name="f37" fmla="*/ 0 1 f24"/>
                    <a:gd name="f38" fmla="*/ f18 1 f24"/>
                    <a:gd name="f39" fmla="*/ 0 1 f25"/>
                    <a:gd name="f40" fmla="*/ f19 1 f25"/>
                    <a:gd name="f41" fmla="*/ f32 1 f24"/>
                    <a:gd name="f42" fmla="*/ f33 1 f25"/>
                    <a:gd name="f43" fmla="*/ f34 1 f25"/>
                    <a:gd name="f44" fmla="*/ f35 1 f24"/>
                    <a:gd name="f45" fmla="*/ f36 1 f25"/>
                    <a:gd name="f46" fmla="*/ f37 f15 1"/>
                    <a:gd name="f47" fmla="*/ f38 f15 1"/>
                    <a:gd name="f48" fmla="*/ f40 f16 1"/>
                    <a:gd name="f49" fmla="*/ f39 f16 1"/>
                    <a:gd name="f50" fmla="*/ f41 f15 1"/>
                    <a:gd name="f51" fmla="*/ f42 f16 1"/>
                    <a:gd name="f52" fmla="*/ f43 f16 1"/>
                    <a:gd name="f53" fmla="*/ f44 f15 1"/>
                    <a:gd name="f54" fmla="*/ f45 f1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1">
                      <a:pos x="f50" y="f51"/>
                    </a:cxn>
                    <a:cxn ang="f31">
                      <a:pos x="f50" y="f52"/>
                    </a:cxn>
                    <a:cxn ang="f31">
                      <a:pos x="f53" y="f54"/>
                    </a:cxn>
                    <a:cxn ang="f31">
                      <a:pos x="f50" y="f51"/>
                    </a:cxn>
                  </a:cxnLst>
                  <a:rect l="f46" t="f49" r="f47" b="f48"/>
                  <a:pathLst>
                    <a:path w="66" h="298">
                      <a:moveTo>
                        <a:pt x="f5" y="f5"/>
                      </a:moveTo>
                      <a:cubicBezTo>
                        <a:pt x="f5" y="f7"/>
                        <a:pt x="f5" y="f7"/>
                        <a:pt x="f5" y="f7"/>
                      </a:cubicBezTo>
                      <a:cubicBezTo>
                        <a:pt x="f8" y="f9"/>
                        <a:pt x="f6" y="f10"/>
                        <a:pt x="f6" y="f11"/>
                      </a:cubicBezTo>
                      <a:cubicBezTo>
                        <a:pt x="f6" y="f12"/>
                        <a:pt x="f8" y="f13"/>
                        <a:pt x="f5" y="f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86" name="Line 70" hidden="1">
                  <a:extLst>
                    <a:ext uri="{FF2B5EF4-FFF2-40B4-BE49-F238E27FC236}">
                      <a16:creationId xmlns:a16="http://schemas.microsoft.com/office/drawing/2014/main" id="{0920A3B8-EC62-A5D7-7304-E2B4000B0F31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0799991" flipH="1" flipV="1">
                  <a:off x="11478655" y="5367418"/>
                  <a:ext cx="0" cy="932404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val f6"/>
                    <a:gd name="f13" fmla="*/ f7 f0 1"/>
                    <a:gd name="f14" fmla="*/ f8 f0 1"/>
                    <a:gd name="f15" fmla="?: f9 f3 1"/>
                    <a:gd name="f16" fmla="?: f10 f4 1"/>
                    <a:gd name="f17" fmla="?: f11 f5 1"/>
                    <a:gd name="f18" fmla="*/ f13 1 f2"/>
                    <a:gd name="f19" fmla="*/ f14 1 f2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8 0 f1"/>
                    <a:gd name="f25" fmla="+- f19 0 f1"/>
                    <a:gd name="f26" fmla="min f21 f20"/>
                    <a:gd name="f27" fmla="*/ f22 1 f17"/>
                    <a:gd name="f28" fmla="*/ f23 1 f17"/>
                    <a:gd name="f29" fmla="val f27"/>
                    <a:gd name="f30" fmla="val f28"/>
                    <a:gd name="f31" fmla="*/ f6 f26 1"/>
                    <a:gd name="f32" fmla="*/ f27 f26 1"/>
                    <a:gd name="f33" fmla="*/ f28 f26 1"/>
                    <a:gd name="f34" fmla="*/ f12 f26 1"/>
                    <a:gd name="f35" fmla="*/ f29 f26 1"/>
                    <a:gd name="f36" fmla="*/ f30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34" y="f34"/>
                    </a:cxn>
                    <a:cxn ang="f25">
                      <a:pos x="f35" y="f36"/>
                    </a:cxn>
                  </a:cxnLst>
                  <a:rect l="f31" t="f31" r="f32" b="f33"/>
                  <a:pathLst>
                    <a:path>
                      <a:moveTo>
                        <a:pt x="f34" y="f34"/>
                      </a:moveTo>
                      <a:lnTo>
                        <a:pt x="f35" y="f36"/>
                      </a:lnTo>
                    </a:path>
                  </a:pathLst>
                </a:custGeom>
                <a:noFill/>
                <a:ln w="12701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</p:grpSp>
          <p:grpSp>
            <p:nvGrpSpPr>
              <p:cNvPr id="87" name="Group 52">
                <a:extLst>
                  <a:ext uri="{FF2B5EF4-FFF2-40B4-BE49-F238E27FC236}">
                    <a16:creationId xmlns:a16="http://schemas.microsoft.com/office/drawing/2014/main" id="{3C323708-3B07-890E-49BF-D8D29D0FDA5F}"/>
                  </a:ext>
                </a:extLst>
              </p:cNvPr>
              <p:cNvGrpSpPr/>
              <p:nvPr/>
            </p:nvGrpSpPr>
            <p:grpSpPr>
              <a:xfrm>
                <a:off x="10686400" y="5362909"/>
                <a:ext cx="932404" cy="822754"/>
                <a:chOff x="10686400" y="5362909"/>
                <a:chExt cx="932404" cy="822754"/>
              </a:xfrm>
            </p:grpSpPr>
            <p:sp>
              <p:nvSpPr>
                <p:cNvPr id="88" name="Freeform 68" hidden="1">
                  <a:extLst>
                    <a:ext uri="{FF2B5EF4-FFF2-40B4-BE49-F238E27FC236}">
                      <a16:creationId xmlns:a16="http://schemas.microsoft.com/office/drawing/2014/main" id="{4086C78E-8AE5-216C-6C37-05918E934AB7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3499997">
                  <a:off x="11050787" y="5475038"/>
                  <a:ext cx="159773" cy="710625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67"/>
                    <a:gd name="f7" fmla="val 298"/>
                    <a:gd name="f8" fmla="val 149"/>
                    <a:gd name="f9" fmla="val 208"/>
                    <a:gd name="f10" fmla="val 26"/>
                    <a:gd name="f11" fmla="val 261"/>
                    <a:gd name="f12" fmla="val 36"/>
                    <a:gd name="f13" fmla="val 89"/>
                    <a:gd name="f14" fmla="+- 0 0 -90"/>
                    <a:gd name="f15" fmla="*/ f3 1 67"/>
                    <a:gd name="f16" fmla="*/ f4 1 298"/>
                    <a:gd name="f17" fmla="val f5"/>
                    <a:gd name="f18" fmla="val f6"/>
                    <a:gd name="f19" fmla="val f7"/>
                    <a:gd name="f20" fmla="*/ f14 f0 1"/>
                    <a:gd name="f21" fmla="+- f19 0 f17"/>
                    <a:gd name="f22" fmla="+- f18 0 f17"/>
                    <a:gd name="f23" fmla="*/ f20 1 f2"/>
                    <a:gd name="f24" fmla="*/ f22 1 67"/>
                    <a:gd name="f25" fmla="*/ f21 1 298"/>
                    <a:gd name="f26" fmla="*/ 0 f22 1"/>
                    <a:gd name="f27" fmla="*/ 149 f21 1"/>
                    <a:gd name="f28" fmla="*/ 67 f22 1"/>
                    <a:gd name="f29" fmla="*/ 298 f21 1"/>
                    <a:gd name="f30" fmla="*/ 0 f21 1"/>
                    <a:gd name="f31" fmla="+- f23 0 f1"/>
                    <a:gd name="f32" fmla="*/ f26 1 67"/>
                    <a:gd name="f33" fmla="*/ f27 1 298"/>
                    <a:gd name="f34" fmla="*/ f28 1 67"/>
                    <a:gd name="f35" fmla="*/ f29 1 298"/>
                    <a:gd name="f36" fmla="*/ f30 1 298"/>
                    <a:gd name="f37" fmla="*/ 0 1 f24"/>
                    <a:gd name="f38" fmla="*/ f18 1 f24"/>
                    <a:gd name="f39" fmla="*/ 0 1 f25"/>
                    <a:gd name="f40" fmla="*/ f19 1 f25"/>
                    <a:gd name="f41" fmla="*/ f32 1 f24"/>
                    <a:gd name="f42" fmla="*/ f33 1 f25"/>
                    <a:gd name="f43" fmla="*/ f34 1 f24"/>
                    <a:gd name="f44" fmla="*/ f35 1 f25"/>
                    <a:gd name="f45" fmla="*/ f36 1 f25"/>
                    <a:gd name="f46" fmla="*/ f37 f15 1"/>
                    <a:gd name="f47" fmla="*/ f38 f15 1"/>
                    <a:gd name="f48" fmla="*/ f40 f16 1"/>
                    <a:gd name="f49" fmla="*/ f39 f16 1"/>
                    <a:gd name="f50" fmla="*/ f41 f15 1"/>
                    <a:gd name="f51" fmla="*/ f42 f16 1"/>
                    <a:gd name="f52" fmla="*/ f43 f15 1"/>
                    <a:gd name="f53" fmla="*/ f44 f16 1"/>
                    <a:gd name="f54" fmla="*/ f45 f1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1">
                      <a:pos x="f50" y="f51"/>
                    </a:cxn>
                    <a:cxn ang="f31">
                      <a:pos x="f52" y="f53"/>
                    </a:cxn>
                    <a:cxn ang="f31">
                      <a:pos x="f52" y="f54"/>
                    </a:cxn>
                    <a:cxn ang="f31">
                      <a:pos x="f50" y="f51"/>
                    </a:cxn>
                  </a:cxnLst>
                  <a:rect l="f46" t="f49" r="f47" b="f48"/>
                  <a:pathLst>
                    <a:path w="67" h="298">
                      <a:moveTo>
                        <a:pt x="f5" y="f8"/>
                      </a:moveTo>
                      <a:cubicBezTo>
                        <a:pt x="f5" y="f9"/>
                        <a:pt x="f10" y="f11"/>
                        <a:pt x="f6" y="f7"/>
                      </a:cubicBezTo>
                      <a:cubicBezTo>
                        <a:pt x="f6" y="f5"/>
                        <a:pt x="f6" y="f5"/>
                        <a:pt x="f6" y="f5"/>
                      </a:cubicBezTo>
                      <a:cubicBezTo>
                        <a:pt x="f10" y="f12"/>
                        <a:pt x="f5" y="f13"/>
                        <a:pt x="f5" y="f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89" name="Freeform 69" hidden="1">
                  <a:extLst>
                    <a:ext uri="{FF2B5EF4-FFF2-40B4-BE49-F238E27FC236}">
                      <a16:creationId xmlns:a16="http://schemas.microsoft.com/office/drawing/2014/main" id="{6E1429CF-8841-DF09-4C0A-6BCF80CBC0B1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3499997">
                  <a:off x="10939842" y="5362909"/>
                  <a:ext cx="157386" cy="710625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66"/>
                    <a:gd name="f7" fmla="val 298"/>
                    <a:gd name="f8" fmla="val 41"/>
                    <a:gd name="f9" fmla="val 261"/>
                    <a:gd name="f10" fmla="val 208"/>
                    <a:gd name="f11" fmla="val 149"/>
                    <a:gd name="f12" fmla="val 89"/>
                    <a:gd name="f13" fmla="val 36"/>
                    <a:gd name="f14" fmla="+- 0 0 -90"/>
                    <a:gd name="f15" fmla="*/ f3 1 66"/>
                    <a:gd name="f16" fmla="*/ f4 1 298"/>
                    <a:gd name="f17" fmla="val f5"/>
                    <a:gd name="f18" fmla="val f6"/>
                    <a:gd name="f19" fmla="val f7"/>
                    <a:gd name="f20" fmla="*/ f14 f0 1"/>
                    <a:gd name="f21" fmla="+- f19 0 f17"/>
                    <a:gd name="f22" fmla="+- f18 0 f17"/>
                    <a:gd name="f23" fmla="*/ f20 1 f2"/>
                    <a:gd name="f24" fmla="*/ f22 1 66"/>
                    <a:gd name="f25" fmla="*/ f21 1 298"/>
                    <a:gd name="f26" fmla="*/ 0 f22 1"/>
                    <a:gd name="f27" fmla="*/ 0 f21 1"/>
                    <a:gd name="f28" fmla="*/ 298 f21 1"/>
                    <a:gd name="f29" fmla="*/ 66 f22 1"/>
                    <a:gd name="f30" fmla="*/ 149 f21 1"/>
                    <a:gd name="f31" fmla="+- f23 0 f1"/>
                    <a:gd name="f32" fmla="*/ f26 1 66"/>
                    <a:gd name="f33" fmla="*/ f27 1 298"/>
                    <a:gd name="f34" fmla="*/ f28 1 298"/>
                    <a:gd name="f35" fmla="*/ f29 1 66"/>
                    <a:gd name="f36" fmla="*/ f30 1 298"/>
                    <a:gd name="f37" fmla="*/ 0 1 f24"/>
                    <a:gd name="f38" fmla="*/ f18 1 f24"/>
                    <a:gd name="f39" fmla="*/ 0 1 f25"/>
                    <a:gd name="f40" fmla="*/ f19 1 f25"/>
                    <a:gd name="f41" fmla="*/ f32 1 f24"/>
                    <a:gd name="f42" fmla="*/ f33 1 f25"/>
                    <a:gd name="f43" fmla="*/ f34 1 f25"/>
                    <a:gd name="f44" fmla="*/ f35 1 f24"/>
                    <a:gd name="f45" fmla="*/ f36 1 f25"/>
                    <a:gd name="f46" fmla="*/ f37 f15 1"/>
                    <a:gd name="f47" fmla="*/ f38 f15 1"/>
                    <a:gd name="f48" fmla="*/ f40 f16 1"/>
                    <a:gd name="f49" fmla="*/ f39 f16 1"/>
                    <a:gd name="f50" fmla="*/ f41 f15 1"/>
                    <a:gd name="f51" fmla="*/ f42 f16 1"/>
                    <a:gd name="f52" fmla="*/ f43 f16 1"/>
                    <a:gd name="f53" fmla="*/ f44 f15 1"/>
                    <a:gd name="f54" fmla="*/ f45 f1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1">
                      <a:pos x="f50" y="f51"/>
                    </a:cxn>
                    <a:cxn ang="f31">
                      <a:pos x="f50" y="f52"/>
                    </a:cxn>
                    <a:cxn ang="f31">
                      <a:pos x="f53" y="f54"/>
                    </a:cxn>
                    <a:cxn ang="f31">
                      <a:pos x="f50" y="f51"/>
                    </a:cxn>
                  </a:cxnLst>
                  <a:rect l="f46" t="f49" r="f47" b="f48"/>
                  <a:pathLst>
                    <a:path w="66" h="298">
                      <a:moveTo>
                        <a:pt x="f5" y="f5"/>
                      </a:moveTo>
                      <a:cubicBezTo>
                        <a:pt x="f5" y="f7"/>
                        <a:pt x="f5" y="f7"/>
                        <a:pt x="f5" y="f7"/>
                      </a:cubicBezTo>
                      <a:cubicBezTo>
                        <a:pt x="f8" y="f9"/>
                        <a:pt x="f6" y="f10"/>
                        <a:pt x="f6" y="f11"/>
                      </a:cubicBezTo>
                      <a:cubicBezTo>
                        <a:pt x="f6" y="f12"/>
                        <a:pt x="f8" y="f13"/>
                        <a:pt x="f5" y="f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90" name="Line 70" hidden="1">
                  <a:extLst>
                    <a:ext uri="{FF2B5EF4-FFF2-40B4-BE49-F238E27FC236}">
                      <a16:creationId xmlns:a16="http://schemas.microsoft.com/office/drawing/2014/main" id="{1FF8F6D5-9B33-3FA8-C371-8910D71AD70A}"/>
                    </a:ext>
                  </a:extLst>
                </p:cNvPr>
                <p:cNvSpPr>
                  <a:spLocks noMove="1" noResize="1"/>
                </p:cNvSpPr>
                <p:nvPr/>
              </p:nvSpPr>
              <p:spPr>
                <a:xfrm rot="13500015" flipV="1">
                  <a:off x="11152602" y="5229245"/>
                  <a:ext cx="0" cy="932404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val f6"/>
                    <a:gd name="f13" fmla="*/ f7 f0 1"/>
                    <a:gd name="f14" fmla="*/ f8 f0 1"/>
                    <a:gd name="f15" fmla="?: f9 f3 1"/>
                    <a:gd name="f16" fmla="?: f10 f4 1"/>
                    <a:gd name="f17" fmla="?: f11 f5 1"/>
                    <a:gd name="f18" fmla="*/ f13 1 f2"/>
                    <a:gd name="f19" fmla="*/ f14 1 f2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8 0 f1"/>
                    <a:gd name="f25" fmla="+- f19 0 f1"/>
                    <a:gd name="f26" fmla="min f21 f20"/>
                    <a:gd name="f27" fmla="*/ f22 1 f17"/>
                    <a:gd name="f28" fmla="*/ f23 1 f17"/>
                    <a:gd name="f29" fmla="val f27"/>
                    <a:gd name="f30" fmla="val f28"/>
                    <a:gd name="f31" fmla="*/ f6 f26 1"/>
                    <a:gd name="f32" fmla="*/ f27 f26 1"/>
                    <a:gd name="f33" fmla="*/ f28 f26 1"/>
                    <a:gd name="f34" fmla="*/ f12 f26 1"/>
                    <a:gd name="f35" fmla="*/ f29 f26 1"/>
                    <a:gd name="f36" fmla="*/ f30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34" y="f34"/>
                    </a:cxn>
                    <a:cxn ang="f25">
                      <a:pos x="f35" y="f36"/>
                    </a:cxn>
                  </a:cxnLst>
                  <a:rect l="f31" t="f31" r="f32" b="f33"/>
                  <a:pathLst>
                    <a:path>
                      <a:moveTo>
                        <a:pt x="f34" y="f34"/>
                      </a:moveTo>
                      <a:lnTo>
                        <a:pt x="f35" y="f36"/>
                      </a:lnTo>
                    </a:path>
                  </a:pathLst>
                </a:custGeom>
                <a:noFill/>
                <a:ln w="12701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</p:grpSp>
        </p:grpSp>
      </p:grp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8550016-5CF5-26F2-87D7-445F89399145}"/>
              </a:ext>
            </a:extLst>
          </p:cNvPr>
          <p:cNvCxnSpPr/>
          <p:nvPr/>
        </p:nvCxnSpPr>
        <p:spPr>
          <a:xfrm>
            <a:off x="5825999" y="2428143"/>
            <a:ext cx="539998" cy="0"/>
          </a:xfrm>
          <a:prstGeom prst="straightConnector1">
            <a:avLst/>
          </a:prstGeom>
          <a:noFill/>
          <a:ln w="12701" cap="flat">
            <a:solidFill>
              <a:srgbClr val="FFFFFF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418229448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A9D17D69-051A-0E92-8853-A9A79F854FFD}"/>
              </a:ext>
            </a:extLst>
          </p:cNvPr>
          <p:cNvSpPr/>
          <p:nvPr/>
        </p:nvSpPr>
        <p:spPr>
          <a:xfrm>
            <a:off x="6096003" y="0"/>
            <a:ext cx="6096003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A9DFE24-68B8-5662-20FE-001EDC7811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9399" y="563398"/>
            <a:ext cx="4075197" cy="2058570"/>
          </a:xfrm>
        </p:spPr>
        <p:txBody>
          <a:bodyPr anchorCtr="1">
            <a:noAutofit/>
          </a:bodyPr>
          <a:lstStyle>
            <a:lvl1pPr algn="ctr"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ubtitle 7">
            <a:extLst>
              <a:ext uri="{FF2B5EF4-FFF2-40B4-BE49-F238E27FC236}">
                <a16:creationId xmlns:a16="http://schemas.microsoft.com/office/drawing/2014/main" id="{E8F7DB18-F03E-11CF-71E3-2490D0E6BD8E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990002" y="4248000"/>
            <a:ext cx="4075197" cy="1520976"/>
          </a:xfrm>
        </p:spPr>
        <p:txBody>
          <a:bodyPr anchorCtr="1"/>
          <a:lstStyle>
            <a:lvl1pPr marL="0" indent="0" algn="ctr">
              <a:buNone/>
              <a:defRPr lang="en-GB"/>
            </a:lvl1pPr>
          </a:lstStyle>
          <a:p>
            <a:pPr lvl="0"/>
            <a:r>
              <a:rPr lang="en-GB"/>
              <a:t>Subtitle</a:t>
            </a:r>
          </a:p>
        </p:txBody>
      </p:sp>
      <p:sp>
        <p:nvSpPr>
          <p:cNvPr id="5" name="Picture Placeholder 23">
            <a:extLst>
              <a:ext uri="{FF2B5EF4-FFF2-40B4-BE49-F238E27FC236}">
                <a16:creationId xmlns:a16="http://schemas.microsoft.com/office/drawing/2014/main" id="{9F951C52-AFF4-E74A-EDC1-9B2C4EAA1774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654802" y="563563"/>
            <a:ext cx="4995860" cy="27066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Picture Placeholder 25">
            <a:extLst>
              <a:ext uri="{FF2B5EF4-FFF2-40B4-BE49-F238E27FC236}">
                <a16:creationId xmlns:a16="http://schemas.microsoft.com/office/drawing/2014/main" id="{D380F81C-FCF2-2129-1808-FCCB52E554AD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654802" y="3587748"/>
            <a:ext cx="4995860" cy="269875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icon to add picture</a:t>
            </a:r>
            <a:endParaRPr lang="en-GB"/>
          </a:p>
        </p:txBody>
      </p:sp>
      <p:grpSp>
        <p:nvGrpSpPr>
          <p:cNvPr id="7" name="Group 5">
            <a:extLst>
              <a:ext uri="{FF2B5EF4-FFF2-40B4-BE49-F238E27FC236}">
                <a16:creationId xmlns:a16="http://schemas.microsoft.com/office/drawing/2014/main" id="{70038689-A871-1A9F-D24B-4B33BAEF32D0}"/>
              </a:ext>
            </a:extLst>
          </p:cNvPr>
          <p:cNvGrpSpPr/>
          <p:nvPr/>
        </p:nvGrpSpPr>
        <p:grpSpPr>
          <a:xfrm>
            <a:off x="1919526" y="2840034"/>
            <a:ext cx="2216148" cy="1177920"/>
            <a:chOff x="1919526" y="2840034"/>
            <a:chExt cx="2216148" cy="1177920"/>
          </a:xfrm>
        </p:grpSpPr>
        <p:sp>
          <p:nvSpPr>
            <p:cNvPr id="8" name="Rectangle 6" hidden="1">
              <a:extLst>
                <a:ext uri="{FF2B5EF4-FFF2-40B4-BE49-F238E27FC236}">
                  <a16:creationId xmlns:a16="http://schemas.microsoft.com/office/drawing/2014/main" id="{9348B0FC-A7E4-1C5C-33FA-B090CBD4ED5C}"/>
                </a:ext>
              </a:extLst>
            </p:cNvPr>
            <p:cNvSpPr/>
            <p:nvPr/>
          </p:nvSpPr>
          <p:spPr>
            <a:xfrm>
              <a:off x="1919526" y="2840034"/>
              <a:ext cx="2216148" cy="1177920"/>
            </a:xfrm>
            <a:prstGeom prst="rect">
              <a:avLst/>
            </a:prstGeom>
            <a:solidFill>
              <a:srgbClr val="DAE3E3">
                <a:alpha val="0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venir Next LT Pro"/>
              </a:endParaRPr>
            </a:p>
          </p:txBody>
        </p:sp>
        <p:grpSp>
          <p:nvGrpSpPr>
            <p:cNvPr id="9" name="Group 7">
              <a:extLst>
                <a:ext uri="{FF2B5EF4-FFF2-40B4-BE49-F238E27FC236}">
                  <a16:creationId xmlns:a16="http://schemas.microsoft.com/office/drawing/2014/main" id="{BD348C44-EF73-899F-6452-A80E080B7C41}"/>
                </a:ext>
              </a:extLst>
            </p:cNvPr>
            <p:cNvGrpSpPr/>
            <p:nvPr/>
          </p:nvGrpSpPr>
          <p:grpSpPr>
            <a:xfrm>
              <a:off x="2305825" y="2913480"/>
              <a:ext cx="1428874" cy="1079997"/>
              <a:chOff x="2305825" y="2913480"/>
              <a:chExt cx="1428874" cy="1079997"/>
            </a:xfrm>
          </p:grpSpPr>
          <p:grpSp>
            <p:nvGrpSpPr>
              <p:cNvPr id="10" name="Group 8">
                <a:extLst>
                  <a:ext uri="{FF2B5EF4-FFF2-40B4-BE49-F238E27FC236}">
                    <a16:creationId xmlns:a16="http://schemas.microsoft.com/office/drawing/2014/main" id="{A563F71F-FEED-D657-0EB6-B3FD4D70E462}"/>
                  </a:ext>
                </a:extLst>
              </p:cNvPr>
              <p:cNvGrpSpPr/>
              <p:nvPr/>
            </p:nvGrpSpPr>
            <p:grpSpPr>
              <a:xfrm>
                <a:off x="2911945" y="2913480"/>
                <a:ext cx="822754" cy="1079997"/>
                <a:chOff x="2911945" y="2913480"/>
                <a:chExt cx="822754" cy="1079997"/>
              </a:xfrm>
            </p:grpSpPr>
            <p:sp>
              <p:nvSpPr>
                <p:cNvPr id="11" name="Freeform 68" hidden="1">
                  <a:extLst>
                    <a:ext uri="{FF2B5EF4-FFF2-40B4-BE49-F238E27FC236}">
                      <a16:creationId xmlns:a16="http://schemas.microsoft.com/office/drawing/2014/main" id="{3F1F3266-5173-6B7E-95C0-C9FAA22F4247}"/>
                    </a:ext>
                  </a:extLst>
                </p:cNvPr>
                <p:cNvSpPr/>
                <p:nvPr/>
              </p:nvSpPr>
              <p:spPr>
                <a:xfrm rot="2700006">
                  <a:off x="3187371" y="2911089"/>
                  <a:ext cx="159773" cy="710625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67"/>
                    <a:gd name="f7" fmla="val 298"/>
                    <a:gd name="f8" fmla="val 149"/>
                    <a:gd name="f9" fmla="val 208"/>
                    <a:gd name="f10" fmla="val 26"/>
                    <a:gd name="f11" fmla="val 261"/>
                    <a:gd name="f12" fmla="val 36"/>
                    <a:gd name="f13" fmla="val 89"/>
                    <a:gd name="f14" fmla="+- 0 0 -90"/>
                    <a:gd name="f15" fmla="*/ f3 1 67"/>
                    <a:gd name="f16" fmla="*/ f4 1 298"/>
                    <a:gd name="f17" fmla="val f5"/>
                    <a:gd name="f18" fmla="val f6"/>
                    <a:gd name="f19" fmla="val f7"/>
                    <a:gd name="f20" fmla="*/ f14 f0 1"/>
                    <a:gd name="f21" fmla="+- f19 0 f17"/>
                    <a:gd name="f22" fmla="+- f18 0 f17"/>
                    <a:gd name="f23" fmla="*/ f20 1 f2"/>
                    <a:gd name="f24" fmla="*/ f22 1 67"/>
                    <a:gd name="f25" fmla="*/ f21 1 298"/>
                    <a:gd name="f26" fmla="*/ 0 f22 1"/>
                    <a:gd name="f27" fmla="*/ 149 f21 1"/>
                    <a:gd name="f28" fmla="*/ 67 f22 1"/>
                    <a:gd name="f29" fmla="*/ 298 f21 1"/>
                    <a:gd name="f30" fmla="*/ 0 f21 1"/>
                    <a:gd name="f31" fmla="+- f23 0 f1"/>
                    <a:gd name="f32" fmla="*/ f26 1 67"/>
                    <a:gd name="f33" fmla="*/ f27 1 298"/>
                    <a:gd name="f34" fmla="*/ f28 1 67"/>
                    <a:gd name="f35" fmla="*/ f29 1 298"/>
                    <a:gd name="f36" fmla="*/ f30 1 298"/>
                    <a:gd name="f37" fmla="*/ 0 1 f24"/>
                    <a:gd name="f38" fmla="*/ f18 1 f24"/>
                    <a:gd name="f39" fmla="*/ 0 1 f25"/>
                    <a:gd name="f40" fmla="*/ f19 1 f25"/>
                    <a:gd name="f41" fmla="*/ f32 1 f24"/>
                    <a:gd name="f42" fmla="*/ f33 1 f25"/>
                    <a:gd name="f43" fmla="*/ f34 1 f24"/>
                    <a:gd name="f44" fmla="*/ f35 1 f25"/>
                    <a:gd name="f45" fmla="*/ f36 1 f25"/>
                    <a:gd name="f46" fmla="*/ f37 f15 1"/>
                    <a:gd name="f47" fmla="*/ f38 f15 1"/>
                    <a:gd name="f48" fmla="*/ f40 f16 1"/>
                    <a:gd name="f49" fmla="*/ f39 f16 1"/>
                    <a:gd name="f50" fmla="*/ f41 f15 1"/>
                    <a:gd name="f51" fmla="*/ f42 f16 1"/>
                    <a:gd name="f52" fmla="*/ f43 f15 1"/>
                    <a:gd name="f53" fmla="*/ f44 f16 1"/>
                    <a:gd name="f54" fmla="*/ f45 f1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1">
                      <a:pos x="f50" y="f51"/>
                    </a:cxn>
                    <a:cxn ang="f31">
                      <a:pos x="f52" y="f53"/>
                    </a:cxn>
                    <a:cxn ang="f31">
                      <a:pos x="f52" y="f54"/>
                    </a:cxn>
                    <a:cxn ang="f31">
                      <a:pos x="f50" y="f51"/>
                    </a:cxn>
                  </a:cxnLst>
                  <a:rect l="f46" t="f49" r="f47" b="f48"/>
                  <a:pathLst>
                    <a:path w="67" h="298">
                      <a:moveTo>
                        <a:pt x="f5" y="f8"/>
                      </a:moveTo>
                      <a:cubicBezTo>
                        <a:pt x="f5" y="f9"/>
                        <a:pt x="f10" y="f11"/>
                        <a:pt x="f6" y="f7"/>
                      </a:cubicBezTo>
                      <a:cubicBezTo>
                        <a:pt x="f6" y="f5"/>
                        <a:pt x="f6" y="f5"/>
                        <a:pt x="f6" y="f5"/>
                      </a:cubicBezTo>
                      <a:cubicBezTo>
                        <a:pt x="f10" y="f12"/>
                        <a:pt x="f5" y="f13"/>
                        <a:pt x="f5" y="f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12" name="Freeform 69" hidden="1">
                  <a:extLst>
                    <a:ext uri="{FF2B5EF4-FFF2-40B4-BE49-F238E27FC236}">
                      <a16:creationId xmlns:a16="http://schemas.microsoft.com/office/drawing/2014/main" id="{5B14FD0F-44CE-49E9-A431-7B964289864C}"/>
                    </a:ext>
                  </a:extLst>
                </p:cNvPr>
                <p:cNvSpPr/>
                <p:nvPr/>
              </p:nvSpPr>
              <p:spPr>
                <a:xfrm rot="2700006">
                  <a:off x="3300694" y="3023218"/>
                  <a:ext cx="157386" cy="710625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66"/>
                    <a:gd name="f7" fmla="val 298"/>
                    <a:gd name="f8" fmla="val 41"/>
                    <a:gd name="f9" fmla="val 261"/>
                    <a:gd name="f10" fmla="val 208"/>
                    <a:gd name="f11" fmla="val 149"/>
                    <a:gd name="f12" fmla="val 89"/>
                    <a:gd name="f13" fmla="val 36"/>
                    <a:gd name="f14" fmla="+- 0 0 -90"/>
                    <a:gd name="f15" fmla="*/ f3 1 66"/>
                    <a:gd name="f16" fmla="*/ f4 1 298"/>
                    <a:gd name="f17" fmla="val f5"/>
                    <a:gd name="f18" fmla="val f6"/>
                    <a:gd name="f19" fmla="val f7"/>
                    <a:gd name="f20" fmla="*/ f14 f0 1"/>
                    <a:gd name="f21" fmla="+- f19 0 f17"/>
                    <a:gd name="f22" fmla="+- f18 0 f17"/>
                    <a:gd name="f23" fmla="*/ f20 1 f2"/>
                    <a:gd name="f24" fmla="*/ f22 1 66"/>
                    <a:gd name="f25" fmla="*/ f21 1 298"/>
                    <a:gd name="f26" fmla="*/ 0 f22 1"/>
                    <a:gd name="f27" fmla="*/ 0 f21 1"/>
                    <a:gd name="f28" fmla="*/ 298 f21 1"/>
                    <a:gd name="f29" fmla="*/ 66 f22 1"/>
                    <a:gd name="f30" fmla="*/ 149 f21 1"/>
                    <a:gd name="f31" fmla="+- f23 0 f1"/>
                    <a:gd name="f32" fmla="*/ f26 1 66"/>
                    <a:gd name="f33" fmla="*/ f27 1 298"/>
                    <a:gd name="f34" fmla="*/ f28 1 298"/>
                    <a:gd name="f35" fmla="*/ f29 1 66"/>
                    <a:gd name="f36" fmla="*/ f30 1 298"/>
                    <a:gd name="f37" fmla="*/ 0 1 f24"/>
                    <a:gd name="f38" fmla="*/ f18 1 f24"/>
                    <a:gd name="f39" fmla="*/ 0 1 f25"/>
                    <a:gd name="f40" fmla="*/ f19 1 f25"/>
                    <a:gd name="f41" fmla="*/ f32 1 f24"/>
                    <a:gd name="f42" fmla="*/ f33 1 f25"/>
                    <a:gd name="f43" fmla="*/ f34 1 f25"/>
                    <a:gd name="f44" fmla="*/ f35 1 f24"/>
                    <a:gd name="f45" fmla="*/ f36 1 f25"/>
                    <a:gd name="f46" fmla="*/ f37 f15 1"/>
                    <a:gd name="f47" fmla="*/ f38 f15 1"/>
                    <a:gd name="f48" fmla="*/ f40 f16 1"/>
                    <a:gd name="f49" fmla="*/ f39 f16 1"/>
                    <a:gd name="f50" fmla="*/ f41 f15 1"/>
                    <a:gd name="f51" fmla="*/ f42 f16 1"/>
                    <a:gd name="f52" fmla="*/ f43 f16 1"/>
                    <a:gd name="f53" fmla="*/ f44 f15 1"/>
                    <a:gd name="f54" fmla="*/ f45 f1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1">
                      <a:pos x="f50" y="f51"/>
                    </a:cxn>
                    <a:cxn ang="f31">
                      <a:pos x="f50" y="f52"/>
                    </a:cxn>
                    <a:cxn ang="f31">
                      <a:pos x="f53" y="f54"/>
                    </a:cxn>
                    <a:cxn ang="f31">
                      <a:pos x="f50" y="f51"/>
                    </a:cxn>
                  </a:cxnLst>
                  <a:rect l="f46" t="f49" r="f47" b="f48"/>
                  <a:pathLst>
                    <a:path w="66" h="298">
                      <a:moveTo>
                        <a:pt x="f5" y="f5"/>
                      </a:moveTo>
                      <a:cubicBezTo>
                        <a:pt x="f5" y="f7"/>
                        <a:pt x="f5" y="f7"/>
                        <a:pt x="f5" y="f7"/>
                      </a:cubicBezTo>
                      <a:cubicBezTo>
                        <a:pt x="f8" y="f9"/>
                        <a:pt x="f6" y="f10"/>
                        <a:pt x="f6" y="f11"/>
                      </a:cubicBezTo>
                      <a:cubicBezTo>
                        <a:pt x="f6" y="f12"/>
                        <a:pt x="f8" y="f13"/>
                        <a:pt x="f5" y="f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13" name="Line 70" hidden="1">
                  <a:extLst>
                    <a:ext uri="{FF2B5EF4-FFF2-40B4-BE49-F238E27FC236}">
                      <a16:creationId xmlns:a16="http://schemas.microsoft.com/office/drawing/2014/main" id="{B526A333-C238-D2CF-2D6D-BB216EB2348C}"/>
                    </a:ext>
                  </a:extLst>
                </p:cNvPr>
                <p:cNvSpPr/>
                <p:nvPr/>
              </p:nvSpPr>
              <p:spPr>
                <a:xfrm rot="2699990" flipV="1">
                  <a:off x="3193148" y="2913480"/>
                  <a:ext cx="0" cy="1079997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val f6"/>
                    <a:gd name="f13" fmla="*/ f7 f0 1"/>
                    <a:gd name="f14" fmla="*/ f8 f0 1"/>
                    <a:gd name="f15" fmla="?: f9 f3 1"/>
                    <a:gd name="f16" fmla="?: f10 f4 1"/>
                    <a:gd name="f17" fmla="?: f11 f5 1"/>
                    <a:gd name="f18" fmla="*/ f13 1 f2"/>
                    <a:gd name="f19" fmla="*/ f14 1 f2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8 0 f1"/>
                    <a:gd name="f25" fmla="+- f19 0 f1"/>
                    <a:gd name="f26" fmla="min f21 f20"/>
                    <a:gd name="f27" fmla="*/ f22 1 f17"/>
                    <a:gd name="f28" fmla="*/ f23 1 f17"/>
                    <a:gd name="f29" fmla="val f27"/>
                    <a:gd name="f30" fmla="val f28"/>
                    <a:gd name="f31" fmla="*/ f6 f26 1"/>
                    <a:gd name="f32" fmla="*/ f27 f26 1"/>
                    <a:gd name="f33" fmla="*/ f28 f26 1"/>
                    <a:gd name="f34" fmla="*/ f12 f26 1"/>
                    <a:gd name="f35" fmla="*/ f29 f26 1"/>
                    <a:gd name="f36" fmla="*/ f30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34" y="f34"/>
                    </a:cxn>
                    <a:cxn ang="f25">
                      <a:pos x="f35" y="f36"/>
                    </a:cxn>
                  </a:cxnLst>
                  <a:rect l="f31" t="f31" r="f32" b="f33"/>
                  <a:pathLst>
                    <a:path>
                      <a:moveTo>
                        <a:pt x="f34" y="f34"/>
                      </a:moveTo>
                      <a:lnTo>
                        <a:pt x="f35" y="f36"/>
                      </a:lnTo>
                    </a:path>
                  </a:pathLst>
                </a:custGeom>
                <a:noFill/>
                <a:ln w="12701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</p:grpSp>
          <p:grpSp>
            <p:nvGrpSpPr>
              <p:cNvPr id="14" name="Group 9">
                <a:extLst>
                  <a:ext uri="{FF2B5EF4-FFF2-40B4-BE49-F238E27FC236}">
                    <a16:creationId xmlns:a16="http://schemas.microsoft.com/office/drawing/2014/main" id="{104C6422-33E8-9768-A2F5-1C41504C101D}"/>
                  </a:ext>
                </a:extLst>
              </p:cNvPr>
              <p:cNvGrpSpPr/>
              <p:nvPr/>
            </p:nvGrpSpPr>
            <p:grpSpPr>
              <a:xfrm>
                <a:off x="2305825" y="2913480"/>
                <a:ext cx="822762" cy="1079997"/>
                <a:chOff x="2305825" y="2913480"/>
                <a:chExt cx="822762" cy="1079997"/>
              </a:xfrm>
            </p:grpSpPr>
            <p:sp>
              <p:nvSpPr>
                <p:cNvPr id="15" name="Freeform 68" hidden="1">
                  <a:extLst>
                    <a:ext uri="{FF2B5EF4-FFF2-40B4-BE49-F238E27FC236}">
                      <a16:creationId xmlns:a16="http://schemas.microsoft.com/office/drawing/2014/main" id="{395FE8D7-59C7-B551-E069-FFCD4A8C6BDB}"/>
                    </a:ext>
                  </a:extLst>
                </p:cNvPr>
                <p:cNvSpPr/>
                <p:nvPr/>
              </p:nvSpPr>
              <p:spPr>
                <a:xfrm rot="18899994" flipH="1">
                  <a:off x="2693388" y="2911082"/>
                  <a:ext cx="159773" cy="710625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67"/>
                    <a:gd name="f7" fmla="val 298"/>
                    <a:gd name="f8" fmla="val 149"/>
                    <a:gd name="f9" fmla="val 208"/>
                    <a:gd name="f10" fmla="val 26"/>
                    <a:gd name="f11" fmla="val 261"/>
                    <a:gd name="f12" fmla="val 36"/>
                    <a:gd name="f13" fmla="val 89"/>
                    <a:gd name="f14" fmla="+- 0 0 -90"/>
                    <a:gd name="f15" fmla="*/ f3 1 67"/>
                    <a:gd name="f16" fmla="*/ f4 1 298"/>
                    <a:gd name="f17" fmla="val f5"/>
                    <a:gd name="f18" fmla="val f6"/>
                    <a:gd name="f19" fmla="val f7"/>
                    <a:gd name="f20" fmla="*/ f14 f0 1"/>
                    <a:gd name="f21" fmla="+- f19 0 f17"/>
                    <a:gd name="f22" fmla="+- f18 0 f17"/>
                    <a:gd name="f23" fmla="*/ f20 1 f2"/>
                    <a:gd name="f24" fmla="*/ f22 1 67"/>
                    <a:gd name="f25" fmla="*/ f21 1 298"/>
                    <a:gd name="f26" fmla="*/ 0 f22 1"/>
                    <a:gd name="f27" fmla="*/ 149 f21 1"/>
                    <a:gd name="f28" fmla="*/ 67 f22 1"/>
                    <a:gd name="f29" fmla="*/ 298 f21 1"/>
                    <a:gd name="f30" fmla="*/ 0 f21 1"/>
                    <a:gd name="f31" fmla="+- f23 0 f1"/>
                    <a:gd name="f32" fmla="*/ f26 1 67"/>
                    <a:gd name="f33" fmla="*/ f27 1 298"/>
                    <a:gd name="f34" fmla="*/ f28 1 67"/>
                    <a:gd name="f35" fmla="*/ f29 1 298"/>
                    <a:gd name="f36" fmla="*/ f30 1 298"/>
                    <a:gd name="f37" fmla="*/ 0 1 f24"/>
                    <a:gd name="f38" fmla="*/ f18 1 f24"/>
                    <a:gd name="f39" fmla="*/ 0 1 f25"/>
                    <a:gd name="f40" fmla="*/ f19 1 f25"/>
                    <a:gd name="f41" fmla="*/ f32 1 f24"/>
                    <a:gd name="f42" fmla="*/ f33 1 f25"/>
                    <a:gd name="f43" fmla="*/ f34 1 f24"/>
                    <a:gd name="f44" fmla="*/ f35 1 f25"/>
                    <a:gd name="f45" fmla="*/ f36 1 f25"/>
                    <a:gd name="f46" fmla="*/ f37 f15 1"/>
                    <a:gd name="f47" fmla="*/ f38 f15 1"/>
                    <a:gd name="f48" fmla="*/ f40 f16 1"/>
                    <a:gd name="f49" fmla="*/ f39 f16 1"/>
                    <a:gd name="f50" fmla="*/ f41 f15 1"/>
                    <a:gd name="f51" fmla="*/ f42 f16 1"/>
                    <a:gd name="f52" fmla="*/ f43 f15 1"/>
                    <a:gd name="f53" fmla="*/ f44 f16 1"/>
                    <a:gd name="f54" fmla="*/ f45 f1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1">
                      <a:pos x="f50" y="f51"/>
                    </a:cxn>
                    <a:cxn ang="f31">
                      <a:pos x="f52" y="f53"/>
                    </a:cxn>
                    <a:cxn ang="f31">
                      <a:pos x="f52" y="f54"/>
                    </a:cxn>
                    <a:cxn ang="f31">
                      <a:pos x="f50" y="f51"/>
                    </a:cxn>
                  </a:cxnLst>
                  <a:rect l="f46" t="f49" r="f47" b="f48"/>
                  <a:pathLst>
                    <a:path w="67" h="298">
                      <a:moveTo>
                        <a:pt x="f5" y="f8"/>
                      </a:moveTo>
                      <a:cubicBezTo>
                        <a:pt x="f5" y="f9"/>
                        <a:pt x="f10" y="f11"/>
                        <a:pt x="f6" y="f7"/>
                      </a:cubicBezTo>
                      <a:cubicBezTo>
                        <a:pt x="f6" y="f5"/>
                        <a:pt x="f6" y="f5"/>
                        <a:pt x="f6" y="f5"/>
                      </a:cubicBezTo>
                      <a:cubicBezTo>
                        <a:pt x="f10" y="f12"/>
                        <a:pt x="f5" y="f13"/>
                        <a:pt x="f5" y="f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16" name="Freeform 69" hidden="1">
                  <a:extLst>
                    <a:ext uri="{FF2B5EF4-FFF2-40B4-BE49-F238E27FC236}">
                      <a16:creationId xmlns:a16="http://schemas.microsoft.com/office/drawing/2014/main" id="{DB10CC28-180B-9D5D-DD3B-6402C2BCEE8A}"/>
                    </a:ext>
                  </a:extLst>
                </p:cNvPr>
                <p:cNvSpPr/>
                <p:nvPr/>
              </p:nvSpPr>
              <p:spPr>
                <a:xfrm rot="18899994" flipH="1">
                  <a:off x="2582445" y="3023218"/>
                  <a:ext cx="157386" cy="710625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66"/>
                    <a:gd name="f7" fmla="val 298"/>
                    <a:gd name="f8" fmla="val 41"/>
                    <a:gd name="f9" fmla="val 261"/>
                    <a:gd name="f10" fmla="val 208"/>
                    <a:gd name="f11" fmla="val 149"/>
                    <a:gd name="f12" fmla="val 89"/>
                    <a:gd name="f13" fmla="val 36"/>
                    <a:gd name="f14" fmla="+- 0 0 -90"/>
                    <a:gd name="f15" fmla="*/ f3 1 66"/>
                    <a:gd name="f16" fmla="*/ f4 1 298"/>
                    <a:gd name="f17" fmla="val f5"/>
                    <a:gd name="f18" fmla="val f6"/>
                    <a:gd name="f19" fmla="val f7"/>
                    <a:gd name="f20" fmla="*/ f14 f0 1"/>
                    <a:gd name="f21" fmla="+- f19 0 f17"/>
                    <a:gd name="f22" fmla="+- f18 0 f17"/>
                    <a:gd name="f23" fmla="*/ f20 1 f2"/>
                    <a:gd name="f24" fmla="*/ f22 1 66"/>
                    <a:gd name="f25" fmla="*/ f21 1 298"/>
                    <a:gd name="f26" fmla="*/ 0 f22 1"/>
                    <a:gd name="f27" fmla="*/ 0 f21 1"/>
                    <a:gd name="f28" fmla="*/ 298 f21 1"/>
                    <a:gd name="f29" fmla="*/ 66 f22 1"/>
                    <a:gd name="f30" fmla="*/ 149 f21 1"/>
                    <a:gd name="f31" fmla="+- f23 0 f1"/>
                    <a:gd name="f32" fmla="*/ f26 1 66"/>
                    <a:gd name="f33" fmla="*/ f27 1 298"/>
                    <a:gd name="f34" fmla="*/ f28 1 298"/>
                    <a:gd name="f35" fmla="*/ f29 1 66"/>
                    <a:gd name="f36" fmla="*/ f30 1 298"/>
                    <a:gd name="f37" fmla="*/ 0 1 f24"/>
                    <a:gd name="f38" fmla="*/ f18 1 f24"/>
                    <a:gd name="f39" fmla="*/ 0 1 f25"/>
                    <a:gd name="f40" fmla="*/ f19 1 f25"/>
                    <a:gd name="f41" fmla="*/ f32 1 f24"/>
                    <a:gd name="f42" fmla="*/ f33 1 f25"/>
                    <a:gd name="f43" fmla="*/ f34 1 f25"/>
                    <a:gd name="f44" fmla="*/ f35 1 f24"/>
                    <a:gd name="f45" fmla="*/ f36 1 f25"/>
                    <a:gd name="f46" fmla="*/ f37 f15 1"/>
                    <a:gd name="f47" fmla="*/ f38 f15 1"/>
                    <a:gd name="f48" fmla="*/ f40 f16 1"/>
                    <a:gd name="f49" fmla="*/ f39 f16 1"/>
                    <a:gd name="f50" fmla="*/ f41 f15 1"/>
                    <a:gd name="f51" fmla="*/ f42 f16 1"/>
                    <a:gd name="f52" fmla="*/ f43 f16 1"/>
                    <a:gd name="f53" fmla="*/ f44 f15 1"/>
                    <a:gd name="f54" fmla="*/ f45 f1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1">
                      <a:pos x="f50" y="f51"/>
                    </a:cxn>
                    <a:cxn ang="f31">
                      <a:pos x="f50" y="f52"/>
                    </a:cxn>
                    <a:cxn ang="f31">
                      <a:pos x="f53" y="f54"/>
                    </a:cxn>
                    <a:cxn ang="f31">
                      <a:pos x="f50" y="f51"/>
                    </a:cxn>
                  </a:cxnLst>
                  <a:rect l="f46" t="f49" r="f47" b="f48"/>
                  <a:pathLst>
                    <a:path w="66" h="298">
                      <a:moveTo>
                        <a:pt x="f5" y="f5"/>
                      </a:moveTo>
                      <a:cubicBezTo>
                        <a:pt x="f5" y="f7"/>
                        <a:pt x="f5" y="f7"/>
                        <a:pt x="f5" y="f7"/>
                      </a:cubicBezTo>
                      <a:cubicBezTo>
                        <a:pt x="f8" y="f9"/>
                        <a:pt x="f6" y="f10"/>
                        <a:pt x="f6" y="f11"/>
                      </a:cubicBezTo>
                      <a:cubicBezTo>
                        <a:pt x="f6" y="f12"/>
                        <a:pt x="f8" y="f13"/>
                        <a:pt x="f5" y="f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/>
                </a:gradFill>
                <a:ln cap="flat">
                  <a:noFill/>
                  <a:prstDash val="solid"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  <p:sp>
              <p:nvSpPr>
                <p:cNvPr id="17" name="Line 70" hidden="1">
                  <a:extLst>
                    <a:ext uri="{FF2B5EF4-FFF2-40B4-BE49-F238E27FC236}">
                      <a16:creationId xmlns:a16="http://schemas.microsoft.com/office/drawing/2014/main" id="{47713B4F-8DD6-2D6C-A9D5-B55330AA8F53}"/>
                    </a:ext>
                  </a:extLst>
                </p:cNvPr>
                <p:cNvSpPr/>
                <p:nvPr/>
              </p:nvSpPr>
              <p:spPr>
                <a:xfrm rot="18900010" flipH="1" flipV="1">
                  <a:off x="2847386" y="2913480"/>
                  <a:ext cx="0" cy="1079997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ss"/>
                    <a:gd name="f6" fmla="val 0"/>
                    <a:gd name="f7" fmla="+- 0 0 -180"/>
                    <a:gd name="f8" fmla="+- 0 0 -360"/>
                    <a:gd name="f9" fmla="abs f3"/>
                    <a:gd name="f10" fmla="abs f4"/>
                    <a:gd name="f11" fmla="abs f5"/>
                    <a:gd name="f12" fmla="val f6"/>
                    <a:gd name="f13" fmla="*/ f7 f0 1"/>
                    <a:gd name="f14" fmla="*/ f8 f0 1"/>
                    <a:gd name="f15" fmla="?: f9 f3 1"/>
                    <a:gd name="f16" fmla="?: f10 f4 1"/>
                    <a:gd name="f17" fmla="?: f11 f5 1"/>
                    <a:gd name="f18" fmla="*/ f13 1 f2"/>
                    <a:gd name="f19" fmla="*/ f14 1 f2"/>
                    <a:gd name="f20" fmla="*/ f15 1 21600"/>
                    <a:gd name="f21" fmla="*/ f16 1 21600"/>
                    <a:gd name="f22" fmla="*/ 21600 f15 1"/>
                    <a:gd name="f23" fmla="*/ 21600 f16 1"/>
                    <a:gd name="f24" fmla="+- f18 0 f1"/>
                    <a:gd name="f25" fmla="+- f19 0 f1"/>
                    <a:gd name="f26" fmla="min f21 f20"/>
                    <a:gd name="f27" fmla="*/ f22 1 f17"/>
                    <a:gd name="f28" fmla="*/ f23 1 f17"/>
                    <a:gd name="f29" fmla="val f27"/>
                    <a:gd name="f30" fmla="val f28"/>
                    <a:gd name="f31" fmla="*/ f6 f26 1"/>
                    <a:gd name="f32" fmla="*/ f27 f26 1"/>
                    <a:gd name="f33" fmla="*/ f28 f26 1"/>
                    <a:gd name="f34" fmla="*/ f12 f26 1"/>
                    <a:gd name="f35" fmla="*/ f29 f26 1"/>
                    <a:gd name="f36" fmla="*/ f30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4">
                      <a:pos x="f34" y="f34"/>
                    </a:cxn>
                    <a:cxn ang="f25">
                      <a:pos x="f35" y="f36"/>
                    </a:cxn>
                  </a:cxnLst>
                  <a:rect l="f31" t="f31" r="f32" b="f33"/>
                  <a:pathLst>
                    <a:path>
                      <a:moveTo>
                        <a:pt x="f34" y="f34"/>
                      </a:moveTo>
                      <a:lnTo>
                        <a:pt x="f35" y="f36"/>
                      </a:lnTo>
                    </a:path>
                  </a:pathLst>
                </a:custGeom>
                <a:noFill/>
                <a:ln w="12701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venir Next LT Pro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460470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ECEDA-23FD-4DE1-0753-00BEFCAB756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E80C9-FEFE-6ACC-CC2D-CA42E1303F8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AFE96-F05E-249C-8BDD-5FEA5C4AC83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06EC5-6C74-9794-0A63-8396523AC51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E0966-26D0-F63D-9F93-5447FF23AC2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6FEA07A-B3B1-452B-BDF9-BD2B42D27A0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06253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D26AE-E103-8240-5521-E6467E15155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FE451-B410-4A85-670E-24B92DD2022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39599"/>
            <a:ext cx="10515600" cy="415448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01415-DEF7-81E1-BAE1-C9BEB63B3C8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27746-B96A-9E69-32A2-08B339A0980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D49DF-1C5E-29C3-09E6-0AB244C6A98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201CF79-8727-4AF5-8C98-DE7FAC03F1C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78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244E0-0061-9214-EE97-68263C9767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24728" y="4217898"/>
            <a:ext cx="4079869" cy="1132374"/>
          </a:xfrm>
        </p:spPr>
        <p:txBody>
          <a:bodyPr anchor="t" anchorCtr="1">
            <a:noAutofit/>
          </a:bodyPr>
          <a:lstStyle>
            <a:lvl1pPr algn="ctr"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4CEAB8-9285-4B7C-7DA6-052B8E08847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324728" y="1541998"/>
            <a:ext cx="4079869" cy="2457815"/>
          </a:xfrm>
        </p:spPr>
        <p:txBody>
          <a:bodyPr anchor="b" anchorCtr="1"/>
          <a:lstStyle>
            <a:lvl1pPr marL="0" indent="0" algn="ctr">
              <a:lnSpc>
                <a:spcPct val="125000"/>
              </a:lnSpc>
              <a:buNone/>
              <a:defRPr sz="32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Picture Placeholder 42">
            <a:extLst>
              <a:ext uri="{FF2B5EF4-FFF2-40B4-BE49-F238E27FC236}">
                <a16:creationId xmlns:a16="http://schemas.microsoft.com/office/drawing/2014/main" id="{371818CA-586A-DD2C-223E-30351100B7A1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539752" y="536579"/>
            <a:ext cx="2366960" cy="276066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icon to add picture</a:t>
            </a:r>
            <a:endParaRPr lang="en-GB"/>
          </a:p>
        </p:txBody>
      </p:sp>
      <p:sp>
        <p:nvSpPr>
          <p:cNvPr id="5" name="Picture Placeholder 42">
            <a:extLst>
              <a:ext uri="{FF2B5EF4-FFF2-40B4-BE49-F238E27FC236}">
                <a16:creationId xmlns:a16="http://schemas.microsoft.com/office/drawing/2014/main" id="{2B6E66F6-37CB-AF1D-98BA-FBD8124F2539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3174888" y="543839"/>
            <a:ext cx="2366960" cy="276066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Picture Placeholder 42">
            <a:extLst>
              <a:ext uri="{FF2B5EF4-FFF2-40B4-BE49-F238E27FC236}">
                <a16:creationId xmlns:a16="http://schemas.microsoft.com/office/drawing/2014/main" id="{B670C886-F2AA-4CC6-9F7A-E5FC4418A97B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539642" y="3563563"/>
            <a:ext cx="2366960" cy="276066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Picture Placeholder 42">
            <a:extLst>
              <a:ext uri="{FF2B5EF4-FFF2-40B4-BE49-F238E27FC236}">
                <a16:creationId xmlns:a16="http://schemas.microsoft.com/office/drawing/2014/main" id="{87494BCC-BE94-599F-77A1-A41470FBB3BF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3174778" y="3570832"/>
            <a:ext cx="2366960" cy="276066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Date Placeholder 47">
            <a:extLst>
              <a:ext uri="{FF2B5EF4-FFF2-40B4-BE49-F238E27FC236}">
                <a16:creationId xmlns:a16="http://schemas.microsoft.com/office/drawing/2014/main" id="{7DEA6B9B-CE30-4357-AF10-C0B9BC14D13F}"/>
              </a:ext>
            </a:extLst>
          </p:cNvPr>
          <p:cNvSpPr txBox="1"/>
          <p:nvPr/>
        </p:nvSpPr>
        <p:spPr>
          <a:xfrm>
            <a:off x="450003" y="6357164"/>
            <a:ext cx="1760146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all" spc="200" baseline="0">
                <a:solidFill>
                  <a:srgbClr val="000000"/>
                </a:solidFill>
                <a:uFillTx/>
                <a:latin typeface="Goudy Old Style"/>
              </a:rPr>
              <a:t>20XX</a:t>
            </a:r>
          </a:p>
        </p:txBody>
      </p:sp>
      <p:cxnSp>
        <p:nvCxnSpPr>
          <p:cNvPr id="9" name="Straight Connector 17">
            <a:extLst>
              <a:ext uri="{FF2B5EF4-FFF2-40B4-BE49-F238E27FC236}">
                <a16:creationId xmlns:a16="http://schemas.microsoft.com/office/drawing/2014/main" id="{642FAD10-696C-DE2A-0B64-F1878E8A4D7D}"/>
              </a:ext>
            </a:extLst>
          </p:cNvPr>
          <p:cNvCxnSpPr/>
          <p:nvPr/>
        </p:nvCxnSpPr>
        <p:spPr>
          <a:xfrm>
            <a:off x="6096003" y="539998"/>
            <a:ext cx="0" cy="5778003"/>
          </a:xfrm>
          <a:prstGeom prst="straightConnector1">
            <a:avLst/>
          </a:prstGeom>
          <a:noFill/>
          <a:ln w="12701" cap="flat">
            <a:solidFill>
              <a:srgbClr val="FFFFFF"/>
            </a:solidFill>
            <a:prstDash val="solid"/>
            <a:miter/>
          </a:ln>
        </p:spPr>
      </p:cxnSp>
      <p:grpSp>
        <p:nvGrpSpPr>
          <p:cNvPr id="10" name="Group 18">
            <a:extLst>
              <a:ext uri="{FF2B5EF4-FFF2-40B4-BE49-F238E27FC236}">
                <a16:creationId xmlns:a16="http://schemas.microsoft.com/office/drawing/2014/main" id="{D0FD3045-26D9-72BE-3AA5-EB66767A486F}"/>
              </a:ext>
            </a:extLst>
          </p:cNvPr>
          <p:cNvGrpSpPr/>
          <p:nvPr/>
        </p:nvGrpSpPr>
        <p:grpSpPr>
          <a:xfrm>
            <a:off x="6673273" y="536990"/>
            <a:ext cx="951844" cy="932404"/>
            <a:chOff x="6673273" y="536990"/>
            <a:chExt cx="951844" cy="932404"/>
          </a:xfrm>
        </p:grpSpPr>
        <p:grpSp>
          <p:nvGrpSpPr>
            <p:cNvPr id="11" name="Group 19">
              <a:extLst>
                <a:ext uri="{FF2B5EF4-FFF2-40B4-BE49-F238E27FC236}">
                  <a16:creationId xmlns:a16="http://schemas.microsoft.com/office/drawing/2014/main" id="{3D82359E-A8DF-A414-4858-569C726E1F3A}"/>
                </a:ext>
              </a:extLst>
            </p:cNvPr>
            <p:cNvGrpSpPr/>
            <p:nvPr/>
          </p:nvGrpSpPr>
          <p:grpSpPr>
            <a:xfrm>
              <a:off x="6692713" y="537785"/>
              <a:ext cx="932404" cy="822771"/>
              <a:chOff x="6692713" y="537785"/>
              <a:chExt cx="932404" cy="822771"/>
            </a:xfrm>
          </p:grpSpPr>
          <p:sp>
            <p:nvSpPr>
              <p:cNvPr id="12" name="Freeform 68" hidden="1">
                <a:extLst>
                  <a:ext uri="{FF2B5EF4-FFF2-40B4-BE49-F238E27FC236}">
                    <a16:creationId xmlns:a16="http://schemas.microsoft.com/office/drawing/2014/main" id="{2C76FB11-AF54-D48D-403C-BA874CD1308E}"/>
                  </a:ext>
                </a:extLst>
              </p:cNvPr>
              <p:cNvSpPr/>
              <p:nvPr/>
            </p:nvSpPr>
            <p:spPr>
              <a:xfrm rot="8100003" flipH="1">
                <a:off x="7100951" y="649931"/>
                <a:ext cx="159773" cy="710625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67"/>
                  <a:gd name="f7" fmla="val 298"/>
                  <a:gd name="f8" fmla="val 149"/>
                  <a:gd name="f9" fmla="val 208"/>
                  <a:gd name="f10" fmla="val 26"/>
                  <a:gd name="f11" fmla="val 261"/>
                  <a:gd name="f12" fmla="val 36"/>
                  <a:gd name="f13" fmla="val 89"/>
                  <a:gd name="f14" fmla="+- 0 0 -90"/>
                  <a:gd name="f15" fmla="*/ f3 1 67"/>
                  <a:gd name="f16" fmla="*/ f4 1 298"/>
                  <a:gd name="f17" fmla="val f5"/>
                  <a:gd name="f18" fmla="val f6"/>
                  <a:gd name="f19" fmla="val f7"/>
                  <a:gd name="f20" fmla="*/ f14 f0 1"/>
                  <a:gd name="f21" fmla="+- f19 0 f17"/>
                  <a:gd name="f22" fmla="+- f18 0 f17"/>
                  <a:gd name="f23" fmla="*/ f20 1 f2"/>
                  <a:gd name="f24" fmla="*/ f22 1 67"/>
                  <a:gd name="f25" fmla="*/ f21 1 298"/>
                  <a:gd name="f26" fmla="*/ 0 f22 1"/>
                  <a:gd name="f27" fmla="*/ 149 f21 1"/>
                  <a:gd name="f28" fmla="*/ 67 f22 1"/>
                  <a:gd name="f29" fmla="*/ 298 f21 1"/>
                  <a:gd name="f30" fmla="*/ 0 f21 1"/>
                  <a:gd name="f31" fmla="+- f23 0 f1"/>
                  <a:gd name="f32" fmla="*/ f26 1 67"/>
                  <a:gd name="f33" fmla="*/ f27 1 298"/>
                  <a:gd name="f34" fmla="*/ f28 1 67"/>
                  <a:gd name="f35" fmla="*/ f29 1 298"/>
                  <a:gd name="f36" fmla="*/ f30 1 298"/>
                  <a:gd name="f37" fmla="*/ 0 1 f24"/>
                  <a:gd name="f38" fmla="*/ f18 1 f24"/>
                  <a:gd name="f39" fmla="*/ 0 1 f25"/>
                  <a:gd name="f40" fmla="*/ f19 1 f25"/>
                  <a:gd name="f41" fmla="*/ f32 1 f24"/>
                  <a:gd name="f42" fmla="*/ f33 1 f25"/>
                  <a:gd name="f43" fmla="*/ f34 1 f24"/>
                  <a:gd name="f44" fmla="*/ f35 1 f25"/>
                  <a:gd name="f45" fmla="*/ f36 1 f25"/>
                  <a:gd name="f46" fmla="*/ f37 f15 1"/>
                  <a:gd name="f47" fmla="*/ f38 f15 1"/>
                  <a:gd name="f48" fmla="*/ f40 f16 1"/>
                  <a:gd name="f49" fmla="*/ f39 f16 1"/>
                  <a:gd name="f50" fmla="*/ f41 f15 1"/>
                  <a:gd name="f51" fmla="*/ f42 f16 1"/>
                  <a:gd name="f52" fmla="*/ f43 f15 1"/>
                  <a:gd name="f53" fmla="*/ f44 f16 1"/>
                  <a:gd name="f54" fmla="*/ f45 f1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1">
                    <a:pos x="f50" y="f51"/>
                  </a:cxn>
                  <a:cxn ang="f31">
                    <a:pos x="f52" y="f53"/>
                  </a:cxn>
                  <a:cxn ang="f31">
                    <a:pos x="f52" y="f54"/>
                  </a:cxn>
                  <a:cxn ang="f31">
                    <a:pos x="f50" y="f51"/>
                  </a:cxn>
                </a:cxnLst>
                <a:rect l="f46" t="f49" r="f47" b="f48"/>
                <a:pathLst>
                  <a:path w="67" h="298">
                    <a:moveTo>
                      <a:pt x="f5" y="f8"/>
                    </a:moveTo>
                    <a:cubicBezTo>
                      <a:pt x="f5" y="f9"/>
                      <a:pt x="f10" y="f11"/>
                      <a:pt x="f6" y="f7"/>
                    </a:cubicBezTo>
                    <a:cubicBezTo>
                      <a:pt x="f6" y="f5"/>
                      <a:pt x="f6" y="f5"/>
                      <a:pt x="f6" y="f5"/>
                    </a:cubicBezTo>
                    <a:cubicBezTo>
                      <a:pt x="f10" y="f12"/>
                      <a:pt x="f5" y="f13"/>
                      <a:pt x="f5" y="f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13" name="Freeform 69" hidden="1">
                <a:extLst>
                  <a:ext uri="{FF2B5EF4-FFF2-40B4-BE49-F238E27FC236}">
                    <a16:creationId xmlns:a16="http://schemas.microsoft.com/office/drawing/2014/main" id="{954A8435-246D-BC0A-8E10-7FD696AB0176}"/>
                  </a:ext>
                </a:extLst>
              </p:cNvPr>
              <p:cNvSpPr/>
              <p:nvPr/>
            </p:nvSpPr>
            <p:spPr>
              <a:xfrm rot="8100003" flipH="1">
                <a:off x="7214280" y="537785"/>
                <a:ext cx="157386" cy="710625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66"/>
                  <a:gd name="f7" fmla="val 298"/>
                  <a:gd name="f8" fmla="val 41"/>
                  <a:gd name="f9" fmla="val 261"/>
                  <a:gd name="f10" fmla="val 208"/>
                  <a:gd name="f11" fmla="val 149"/>
                  <a:gd name="f12" fmla="val 89"/>
                  <a:gd name="f13" fmla="val 36"/>
                  <a:gd name="f14" fmla="+- 0 0 -90"/>
                  <a:gd name="f15" fmla="*/ f3 1 66"/>
                  <a:gd name="f16" fmla="*/ f4 1 298"/>
                  <a:gd name="f17" fmla="val f5"/>
                  <a:gd name="f18" fmla="val f6"/>
                  <a:gd name="f19" fmla="val f7"/>
                  <a:gd name="f20" fmla="*/ f14 f0 1"/>
                  <a:gd name="f21" fmla="+- f19 0 f17"/>
                  <a:gd name="f22" fmla="+- f18 0 f17"/>
                  <a:gd name="f23" fmla="*/ f20 1 f2"/>
                  <a:gd name="f24" fmla="*/ f22 1 66"/>
                  <a:gd name="f25" fmla="*/ f21 1 298"/>
                  <a:gd name="f26" fmla="*/ 0 f22 1"/>
                  <a:gd name="f27" fmla="*/ 0 f21 1"/>
                  <a:gd name="f28" fmla="*/ 298 f21 1"/>
                  <a:gd name="f29" fmla="*/ 66 f22 1"/>
                  <a:gd name="f30" fmla="*/ 149 f21 1"/>
                  <a:gd name="f31" fmla="+- f23 0 f1"/>
                  <a:gd name="f32" fmla="*/ f26 1 66"/>
                  <a:gd name="f33" fmla="*/ f27 1 298"/>
                  <a:gd name="f34" fmla="*/ f28 1 298"/>
                  <a:gd name="f35" fmla="*/ f29 1 66"/>
                  <a:gd name="f36" fmla="*/ f30 1 298"/>
                  <a:gd name="f37" fmla="*/ 0 1 f24"/>
                  <a:gd name="f38" fmla="*/ f18 1 f24"/>
                  <a:gd name="f39" fmla="*/ 0 1 f25"/>
                  <a:gd name="f40" fmla="*/ f19 1 f25"/>
                  <a:gd name="f41" fmla="*/ f32 1 f24"/>
                  <a:gd name="f42" fmla="*/ f33 1 f25"/>
                  <a:gd name="f43" fmla="*/ f34 1 f25"/>
                  <a:gd name="f44" fmla="*/ f35 1 f24"/>
                  <a:gd name="f45" fmla="*/ f36 1 f25"/>
                  <a:gd name="f46" fmla="*/ f37 f15 1"/>
                  <a:gd name="f47" fmla="*/ f38 f15 1"/>
                  <a:gd name="f48" fmla="*/ f40 f16 1"/>
                  <a:gd name="f49" fmla="*/ f39 f16 1"/>
                  <a:gd name="f50" fmla="*/ f41 f15 1"/>
                  <a:gd name="f51" fmla="*/ f42 f16 1"/>
                  <a:gd name="f52" fmla="*/ f43 f16 1"/>
                  <a:gd name="f53" fmla="*/ f44 f15 1"/>
                  <a:gd name="f54" fmla="*/ f45 f1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1">
                    <a:pos x="f50" y="f51"/>
                  </a:cxn>
                  <a:cxn ang="f31">
                    <a:pos x="f50" y="f52"/>
                  </a:cxn>
                  <a:cxn ang="f31">
                    <a:pos x="f53" y="f54"/>
                  </a:cxn>
                  <a:cxn ang="f31">
                    <a:pos x="f50" y="f51"/>
                  </a:cxn>
                </a:cxnLst>
                <a:rect l="f46" t="f49" r="f47" b="f48"/>
                <a:pathLst>
                  <a:path w="66" h="298">
                    <a:moveTo>
                      <a:pt x="f5" y="f5"/>
                    </a:moveTo>
                    <a:cubicBezTo>
                      <a:pt x="f5" y="f7"/>
                      <a:pt x="f5" y="f7"/>
                      <a:pt x="f5" y="f7"/>
                    </a:cubicBezTo>
                    <a:cubicBezTo>
                      <a:pt x="f8" y="f9"/>
                      <a:pt x="f6" y="f10"/>
                      <a:pt x="f6" y="f11"/>
                    </a:cubicBezTo>
                    <a:cubicBezTo>
                      <a:pt x="f6" y="f12"/>
                      <a:pt x="f8" y="f13"/>
                      <a:pt x="f5" y="f5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14" name="Line 70" hidden="1">
                <a:extLst>
                  <a:ext uri="{FF2B5EF4-FFF2-40B4-BE49-F238E27FC236}">
                    <a16:creationId xmlns:a16="http://schemas.microsoft.com/office/drawing/2014/main" id="{A0882739-28DB-06F2-6740-CB5AB9B45EE2}"/>
                  </a:ext>
                </a:extLst>
              </p:cNvPr>
              <p:cNvSpPr/>
              <p:nvPr/>
            </p:nvSpPr>
            <p:spPr>
              <a:xfrm rot="8099985" flipH="1" flipV="1">
                <a:off x="7158915" y="404130"/>
                <a:ext cx="0" cy="932404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ss"/>
                  <a:gd name="f6" fmla="val 0"/>
                  <a:gd name="f7" fmla="+- 0 0 -180"/>
                  <a:gd name="f8" fmla="+- 0 0 -360"/>
                  <a:gd name="f9" fmla="abs f3"/>
                  <a:gd name="f10" fmla="abs f4"/>
                  <a:gd name="f11" fmla="abs f5"/>
                  <a:gd name="f12" fmla="val f6"/>
                  <a:gd name="f13" fmla="*/ f7 f0 1"/>
                  <a:gd name="f14" fmla="*/ f8 f0 1"/>
                  <a:gd name="f15" fmla="?: f9 f3 1"/>
                  <a:gd name="f16" fmla="?: f10 f4 1"/>
                  <a:gd name="f17" fmla="?: f11 f5 1"/>
                  <a:gd name="f18" fmla="*/ f13 1 f2"/>
                  <a:gd name="f19" fmla="*/ f14 1 f2"/>
                  <a:gd name="f20" fmla="*/ f15 1 21600"/>
                  <a:gd name="f21" fmla="*/ f16 1 21600"/>
                  <a:gd name="f22" fmla="*/ 21600 f15 1"/>
                  <a:gd name="f23" fmla="*/ 21600 f16 1"/>
                  <a:gd name="f24" fmla="+- f18 0 f1"/>
                  <a:gd name="f25" fmla="+- f19 0 f1"/>
                  <a:gd name="f26" fmla="min f21 f20"/>
                  <a:gd name="f27" fmla="*/ f22 1 f17"/>
                  <a:gd name="f28" fmla="*/ f23 1 f17"/>
                  <a:gd name="f29" fmla="val f27"/>
                  <a:gd name="f30" fmla="val f28"/>
                  <a:gd name="f31" fmla="*/ f6 f26 1"/>
                  <a:gd name="f32" fmla="*/ f27 f26 1"/>
                  <a:gd name="f33" fmla="*/ f28 f26 1"/>
                  <a:gd name="f34" fmla="*/ f12 f26 1"/>
                  <a:gd name="f35" fmla="*/ f29 f26 1"/>
                  <a:gd name="f36" fmla="*/ f30 f2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4">
                    <a:pos x="f34" y="f34"/>
                  </a:cxn>
                  <a:cxn ang="f25">
                    <a:pos x="f35" y="f36"/>
                  </a:cxn>
                </a:cxnLst>
                <a:rect l="f31" t="f31" r="f32" b="f33"/>
                <a:pathLst>
                  <a:path>
                    <a:moveTo>
                      <a:pt x="f34" y="f34"/>
                    </a:moveTo>
                    <a:lnTo>
                      <a:pt x="f35" y="f36"/>
                    </a:lnTo>
                  </a:path>
                </a:pathLst>
              </a:custGeom>
              <a:noFill/>
              <a:ln w="1270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</p:grpSp>
        <p:grpSp>
          <p:nvGrpSpPr>
            <p:cNvPr id="15" name="Group 20">
              <a:extLst>
                <a:ext uri="{FF2B5EF4-FFF2-40B4-BE49-F238E27FC236}">
                  <a16:creationId xmlns:a16="http://schemas.microsoft.com/office/drawing/2014/main" id="{A4A3C9ED-7B0F-CBF2-8CEE-51344F10A56B}"/>
                </a:ext>
              </a:extLst>
            </p:cNvPr>
            <p:cNvGrpSpPr/>
            <p:nvPr/>
          </p:nvGrpSpPr>
          <p:grpSpPr>
            <a:xfrm>
              <a:off x="6673273" y="536990"/>
              <a:ext cx="317158" cy="932404"/>
              <a:chOff x="6673273" y="536990"/>
              <a:chExt cx="317158" cy="932404"/>
            </a:xfrm>
          </p:grpSpPr>
          <p:sp>
            <p:nvSpPr>
              <p:cNvPr id="16" name="Freeform 68" hidden="1">
                <a:extLst>
                  <a:ext uri="{FF2B5EF4-FFF2-40B4-BE49-F238E27FC236}">
                    <a16:creationId xmlns:a16="http://schemas.microsoft.com/office/drawing/2014/main" id="{F9F9FB35-67AF-D4D5-94B9-E2764729FB27}"/>
                  </a:ext>
                </a:extLst>
              </p:cNvPr>
              <p:cNvSpPr/>
              <p:nvPr/>
            </p:nvSpPr>
            <p:spPr>
              <a:xfrm rot="10799991">
                <a:off x="6830658" y="758769"/>
                <a:ext cx="159773" cy="710625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67"/>
                  <a:gd name="f7" fmla="val 298"/>
                  <a:gd name="f8" fmla="val 149"/>
                  <a:gd name="f9" fmla="val 208"/>
                  <a:gd name="f10" fmla="val 26"/>
                  <a:gd name="f11" fmla="val 261"/>
                  <a:gd name="f12" fmla="val 36"/>
                  <a:gd name="f13" fmla="val 89"/>
                  <a:gd name="f14" fmla="+- 0 0 -90"/>
                  <a:gd name="f15" fmla="*/ f3 1 67"/>
                  <a:gd name="f16" fmla="*/ f4 1 298"/>
                  <a:gd name="f17" fmla="val f5"/>
                  <a:gd name="f18" fmla="val f6"/>
                  <a:gd name="f19" fmla="val f7"/>
                  <a:gd name="f20" fmla="*/ f14 f0 1"/>
                  <a:gd name="f21" fmla="+- f19 0 f17"/>
                  <a:gd name="f22" fmla="+- f18 0 f17"/>
                  <a:gd name="f23" fmla="*/ f20 1 f2"/>
                  <a:gd name="f24" fmla="*/ f22 1 67"/>
                  <a:gd name="f25" fmla="*/ f21 1 298"/>
                  <a:gd name="f26" fmla="*/ 0 f22 1"/>
                  <a:gd name="f27" fmla="*/ 149 f21 1"/>
                  <a:gd name="f28" fmla="*/ 67 f22 1"/>
                  <a:gd name="f29" fmla="*/ 298 f21 1"/>
                  <a:gd name="f30" fmla="*/ 0 f21 1"/>
                  <a:gd name="f31" fmla="+- f23 0 f1"/>
                  <a:gd name="f32" fmla="*/ f26 1 67"/>
                  <a:gd name="f33" fmla="*/ f27 1 298"/>
                  <a:gd name="f34" fmla="*/ f28 1 67"/>
                  <a:gd name="f35" fmla="*/ f29 1 298"/>
                  <a:gd name="f36" fmla="*/ f30 1 298"/>
                  <a:gd name="f37" fmla="*/ 0 1 f24"/>
                  <a:gd name="f38" fmla="*/ f18 1 f24"/>
                  <a:gd name="f39" fmla="*/ 0 1 f25"/>
                  <a:gd name="f40" fmla="*/ f19 1 f25"/>
                  <a:gd name="f41" fmla="*/ f32 1 f24"/>
                  <a:gd name="f42" fmla="*/ f33 1 f25"/>
                  <a:gd name="f43" fmla="*/ f34 1 f24"/>
                  <a:gd name="f44" fmla="*/ f35 1 f25"/>
                  <a:gd name="f45" fmla="*/ f36 1 f25"/>
                  <a:gd name="f46" fmla="*/ f37 f15 1"/>
                  <a:gd name="f47" fmla="*/ f38 f15 1"/>
                  <a:gd name="f48" fmla="*/ f40 f16 1"/>
                  <a:gd name="f49" fmla="*/ f39 f16 1"/>
                  <a:gd name="f50" fmla="*/ f41 f15 1"/>
                  <a:gd name="f51" fmla="*/ f42 f16 1"/>
                  <a:gd name="f52" fmla="*/ f43 f15 1"/>
                  <a:gd name="f53" fmla="*/ f44 f16 1"/>
                  <a:gd name="f54" fmla="*/ f45 f1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1">
                    <a:pos x="f50" y="f51"/>
                  </a:cxn>
                  <a:cxn ang="f31">
                    <a:pos x="f52" y="f53"/>
                  </a:cxn>
                  <a:cxn ang="f31">
                    <a:pos x="f52" y="f54"/>
                  </a:cxn>
                  <a:cxn ang="f31">
                    <a:pos x="f50" y="f51"/>
                  </a:cxn>
                </a:cxnLst>
                <a:rect l="f46" t="f49" r="f47" b="f48"/>
                <a:pathLst>
                  <a:path w="67" h="298">
                    <a:moveTo>
                      <a:pt x="f5" y="f8"/>
                    </a:moveTo>
                    <a:cubicBezTo>
                      <a:pt x="f5" y="f9"/>
                      <a:pt x="f10" y="f11"/>
                      <a:pt x="f6" y="f7"/>
                    </a:cubicBezTo>
                    <a:cubicBezTo>
                      <a:pt x="f6" y="f5"/>
                      <a:pt x="f6" y="f5"/>
                      <a:pt x="f6" y="f5"/>
                    </a:cubicBezTo>
                    <a:cubicBezTo>
                      <a:pt x="f10" y="f12"/>
                      <a:pt x="f5" y="f13"/>
                      <a:pt x="f5" y="f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17" name="Freeform 69" hidden="1">
                <a:extLst>
                  <a:ext uri="{FF2B5EF4-FFF2-40B4-BE49-F238E27FC236}">
                    <a16:creationId xmlns:a16="http://schemas.microsoft.com/office/drawing/2014/main" id="{54A6126D-6DCF-6B32-A7D0-6304D599B4C3}"/>
                  </a:ext>
                </a:extLst>
              </p:cNvPr>
              <p:cNvSpPr/>
              <p:nvPr/>
            </p:nvSpPr>
            <p:spPr>
              <a:xfrm rot="10799991">
                <a:off x="6673273" y="758769"/>
                <a:ext cx="157386" cy="710625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66"/>
                  <a:gd name="f7" fmla="val 298"/>
                  <a:gd name="f8" fmla="val 41"/>
                  <a:gd name="f9" fmla="val 261"/>
                  <a:gd name="f10" fmla="val 208"/>
                  <a:gd name="f11" fmla="val 149"/>
                  <a:gd name="f12" fmla="val 89"/>
                  <a:gd name="f13" fmla="val 36"/>
                  <a:gd name="f14" fmla="+- 0 0 -90"/>
                  <a:gd name="f15" fmla="*/ f3 1 66"/>
                  <a:gd name="f16" fmla="*/ f4 1 298"/>
                  <a:gd name="f17" fmla="val f5"/>
                  <a:gd name="f18" fmla="val f6"/>
                  <a:gd name="f19" fmla="val f7"/>
                  <a:gd name="f20" fmla="*/ f14 f0 1"/>
                  <a:gd name="f21" fmla="+- f19 0 f17"/>
                  <a:gd name="f22" fmla="+- f18 0 f17"/>
                  <a:gd name="f23" fmla="*/ f20 1 f2"/>
                  <a:gd name="f24" fmla="*/ f22 1 66"/>
                  <a:gd name="f25" fmla="*/ f21 1 298"/>
                  <a:gd name="f26" fmla="*/ 0 f22 1"/>
                  <a:gd name="f27" fmla="*/ 0 f21 1"/>
                  <a:gd name="f28" fmla="*/ 298 f21 1"/>
                  <a:gd name="f29" fmla="*/ 66 f22 1"/>
                  <a:gd name="f30" fmla="*/ 149 f21 1"/>
                  <a:gd name="f31" fmla="+- f23 0 f1"/>
                  <a:gd name="f32" fmla="*/ f26 1 66"/>
                  <a:gd name="f33" fmla="*/ f27 1 298"/>
                  <a:gd name="f34" fmla="*/ f28 1 298"/>
                  <a:gd name="f35" fmla="*/ f29 1 66"/>
                  <a:gd name="f36" fmla="*/ f30 1 298"/>
                  <a:gd name="f37" fmla="*/ 0 1 f24"/>
                  <a:gd name="f38" fmla="*/ f18 1 f24"/>
                  <a:gd name="f39" fmla="*/ 0 1 f25"/>
                  <a:gd name="f40" fmla="*/ f19 1 f25"/>
                  <a:gd name="f41" fmla="*/ f32 1 f24"/>
                  <a:gd name="f42" fmla="*/ f33 1 f25"/>
                  <a:gd name="f43" fmla="*/ f34 1 f25"/>
                  <a:gd name="f44" fmla="*/ f35 1 f24"/>
                  <a:gd name="f45" fmla="*/ f36 1 f25"/>
                  <a:gd name="f46" fmla="*/ f37 f15 1"/>
                  <a:gd name="f47" fmla="*/ f38 f15 1"/>
                  <a:gd name="f48" fmla="*/ f40 f16 1"/>
                  <a:gd name="f49" fmla="*/ f39 f16 1"/>
                  <a:gd name="f50" fmla="*/ f41 f15 1"/>
                  <a:gd name="f51" fmla="*/ f42 f16 1"/>
                  <a:gd name="f52" fmla="*/ f43 f16 1"/>
                  <a:gd name="f53" fmla="*/ f44 f15 1"/>
                  <a:gd name="f54" fmla="*/ f45 f1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1">
                    <a:pos x="f50" y="f51"/>
                  </a:cxn>
                  <a:cxn ang="f31">
                    <a:pos x="f50" y="f52"/>
                  </a:cxn>
                  <a:cxn ang="f31">
                    <a:pos x="f53" y="f54"/>
                  </a:cxn>
                  <a:cxn ang="f31">
                    <a:pos x="f50" y="f51"/>
                  </a:cxn>
                </a:cxnLst>
                <a:rect l="f46" t="f49" r="f47" b="f48"/>
                <a:pathLst>
                  <a:path w="66" h="298">
                    <a:moveTo>
                      <a:pt x="f5" y="f5"/>
                    </a:moveTo>
                    <a:cubicBezTo>
                      <a:pt x="f5" y="f7"/>
                      <a:pt x="f5" y="f7"/>
                      <a:pt x="f5" y="f7"/>
                    </a:cubicBezTo>
                    <a:cubicBezTo>
                      <a:pt x="f8" y="f9"/>
                      <a:pt x="f6" y="f10"/>
                      <a:pt x="f6" y="f11"/>
                    </a:cubicBezTo>
                    <a:cubicBezTo>
                      <a:pt x="f6" y="f12"/>
                      <a:pt x="f8" y="f13"/>
                      <a:pt x="f5" y="f5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18" name="Line 70" hidden="1">
                <a:extLst>
                  <a:ext uri="{FF2B5EF4-FFF2-40B4-BE49-F238E27FC236}">
                    <a16:creationId xmlns:a16="http://schemas.microsoft.com/office/drawing/2014/main" id="{599F3912-4A3C-25CE-63A2-0C34B07C873C}"/>
                  </a:ext>
                </a:extLst>
              </p:cNvPr>
              <p:cNvSpPr/>
              <p:nvPr/>
            </p:nvSpPr>
            <p:spPr>
              <a:xfrm rot="10800009" flipV="1">
                <a:off x="6830659" y="536990"/>
                <a:ext cx="0" cy="932404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ss"/>
                  <a:gd name="f6" fmla="val 0"/>
                  <a:gd name="f7" fmla="+- 0 0 -180"/>
                  <a:gd name="f8" fmla="+- 0 0 -360"/>
                  <a:gd name="f9" fmla="abs f3"/>
                  <a:gd name="f10" fmla="abs f4"/>
                  <a:gd name="f11" fmla="abs f5"/>
                  <a:gd name="f12" fmla="val f6"/>
                  <a:gd name="f13" fmla="*/ f7 f0 1"/>
                  <a:gd name="f14" fmla="*/ f8 f0 1"/>
                  <a:gd name="f15" fmla="?: f9 f3 1"/>
                  <a:gd name="f16" fmla="?: f10 f4 1"/>
                  <a:gd name="f17" fmla="?: f11 f5 1"/>
                  <a:gd name="f18" fmla="*/ f13 1 f2"/>
                  <a:gd name="f19" fmla="*/ f14 1 f2"/>
                  <a:gd name="f20" fmla="*/ f15 1 21600"/>
                  <a:gd name="f21" fmla="*/ f16 1 21600"/>
                  <a:gd name="f22" fmla="*/ 21600 f15 1"/>
                  <a:gd name="f23" fmla="*/ 21600 f16 1"/>
                  <a:gd name="f24" fmla="+- f18 0 f1"/>
                  <a:gd name="f25" fmla="+- f19 0 f1"/>
                  <a:gd name="f26" fmla="min f21 f20"/>
                  <a:gd name="f27" fmla="*/ f22 1 f17"/>
                  <a:gd name="f28" fmla="*/ f23 1 f17"/>
                  <a:gd name="f29" fmla="val f27"/>
                  <a:gd name="f30" fmla="val f28"/>
                  <a:gd name="f31" fmla="*/ f6 f26 1"/>
                  <a:gd name="f32" fmla="*/ f27 f26 1"/>
                  <a:gd name="f33" fmla="*/ f28 f26 1"/>
                  <a:gd name="f34" fmla="*/ f12 f26 1"/>
                  <a:gd name="f35" fmla="*/ f29 f26 1"/>
                  <a:gd name="f36" fmla="*/ f30 f2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4">
                    <a:pos x="f34" y="f34"/>
                  </a:cxn>
                  <a:cxn ang="f25">
                    <a:pos x="f35" y="f36"/>
                  </a:cxn>
                </a:cxnLst>
                <a:rect l="f31" t="f31" r="f32" b="f33"/>
                <a:pathLst>
                  <a:path>
                    <a:moveTo>
                      <a:pt x="f34" y="f34"/>
                    </a:moveTo>
                    <a:lnTo>
                      <a:pt x="f35" y="f36"/>
                    </a:lnTo>
                  </a:path>
                </a:pathLst>
              </a:custGeom>
              <a:noFill/>
              <a:ln w="1270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</p:grpSp>
      </p:grpSp>
      <p:sp>
        <p:nvSpPr>
          <p:cNvPr id="19" name="Footer Placeholder 48">
            <a:extLst>
              <a:ext uri="{FF2B5EF4-FFF2-40B4-BE49-F238E27FC236}">
                <a16:creationId xmlns:a16="http://schemas.microsoft.com/office/drawing/2014/main" id="{774C0616-9DF9-35C4-F57C-63F411F5336C}"/>
              </a:ext>
            </a:extLst>
          </p:cNvPr>
          <p:cNvSpPr txBox="1"/>
          <p:nvPr/>
        </p:nvSpPr>
        <p:spPr>
          <a:xfrm>
            <a:off x="2754309" y="6357603"/>
            <a:ext cx="6683377" cy="46080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all" spc="300" baseline="0">
                <a:solidFill>
                  <a:srgbClr val="000000"/>
                </a:solidFill>
                <a:uFillTx/>
                <a:latin typeface="Goudy Old Style"/>
              </a:rPr>
              <a:t>Sample Footer Text</a:t>
            </a:r>
          </a:p>
        </p:txBody>
      </p:sp>
      <p:grpSp>
        <p:nvGrpSpPr>
          <p:cNvPr id="20" name="Group 29">
            <a:extLst>
              <a:ext uri="{FF2B5EF4-FFF2-40B4-BE49-F238E27FC236}">
                <a16:creationId xmlns:a16="http://schemas.microsoft.com/office/drawing/2014/main" id="{A90EF735-87DE-F375-E4DA-0B1C27CB32B6}"/>
              </a:ext>
            </a:extLst>
          </p:cNvPr>
          <p:cNvGrpSpPr/>
          <p:nvPr/>
        </p:nvGrpSpPr>
        <p:grpSpPr>
          <a:xfrm>
            <a:off x="10687737" y="5370737"/>
            <a:ext cx="975022" cy="1065266"/>
            <a:chOff x="10687737" y="5370737"/>
            <a:chExt cx="975022" cy="1065266"/>
          </a:xfrm>
        </p:grpSpPr>
        <p:grpSp>
          <p:nvGrpSpPr>
            <p:cNvPr id="21" name="Group 30">
              <a:extLst>
                <a:ext uri="{FF2B5EF4-FFF2-40B4-BE49-F238E27FC236}">
                  <a16:creationId xmlns:a16="http://schemas.microsoft.com/office/drawing/2014/main" id="{CE4131D4-4A1A-47A1-2C0E-99FA1F9438A8}"/>
                </a:ext>
              </a:extLst>
            </p:cNvPr>
            <p:cNvGrpSpPr/>
            <p:nvPr/>
          </p:nvGrpSpPr>
          <p:grpSpPr>
            <a:xfrm>
              <a:off x="10687737" y="5503599"/>
              <a:ext cx="822771" cy="932404"/>
              <a:chOff x="10687737" y="5503599"/>
              <a:chExt cx="822771" cy="932404"/>
            </a:xfrm>
          </p:grpSpPr>
          <p:sp>
            <p:nvSpPr>
              <p:cNvPr id="22" name="Freeform 68" hidden="1">
                <a:extLst>
                  <a:ext uri="{FF2B5EF4-FFF2-40B4-BE49-F238E27FC236}">
                    <a16:creationId xmlns:a16="http://schemas.microsoft.com/office/drawing/2014/main" id="{440684D0-FFE4-371D-E251-8A575EC7EC31}"/>
                  </a:ext>
                </a:extLst>
              </p:cNvPr>
              <p:cNvSpPr/>
              <p:nvPr/>
            </p:nvSpPr>
            <p:spPr>
              <a:xfrm rot="18899994" flipH="1">
                <a:off x="11075309" y="5479577"/>
                <a:ext cx="159773" cy="710625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67"/>
                  <a:gd name="f7" fmla="val 298"/>
                  <a:gd name="f8" fmla="val 149"/>
                  <a:gd name="f9" fmla="val 208"/>
                  <a:gd name="f10" fmla="val 26"/>
                  <a:gd name="f11" fmla="val 261"/>
                  <a:gd name="f12" fmla="val 36"/>
                  <a:gd name="f13" fmla="val 89"/>
                  <a:gd name="f14" fmla="+- 0 0 -90"/>
                  <a:gd name="f15" fmla="*/ f3 1 67"/>
                  <a:gd name="f16" fmla="*/ f4 1 298"/>
                  <a:gd name="f17" fmla="val f5"/>
                  <a:gd name="f18" fmla="val f6"/>
                  <a:gd name="f19" fmla="val f7"/>
                  <a:gd name="f20" fmla="*/ f14 f0 1"/>
                  <a:gd name="f21" fmla="+- f19 0 f17"/>
                  <a:gd name="f22" fmla="+- f18 0 f17"/>
                  <a:gd name="f23" fmla="*/ f20 1 f2"/>
                  <a:gd name="f24" fmla="*/ f22 1 67"/>
                  <a:gd name="f25" fmla="*/ f21 1 298"/>
                  <a:gd name="f26" fmla="*/ 0 f22 1"/>
                  <a:gd name="f27" fmla="*/ 149 f21 1"/>
                  <a:gd name="f28" fmla="*/ 67 f22 1"/>
                  <a:gd name="f29" fmla="*/ 298 f21 1"/>
                  <a:gd name="f30" fmla="*/ 0 f21 1"/>
                  <a:gd name="f31" fmla="+- f23 0 f1"/>
                  <a:gd name="f32" fmla="*/ f26 1 67"/>
                  <a:gd name="f33" fmla="*/ f27 1 298"/>
                  <a:gd name="f34" fmla="*/ f28 1 67"/>
                  <a:gd name="f35" fmla="*/ f29 1 298"/>
                  <a:gd name="f36" fmla="*/ f30 1 298"/>
                  <a:gd name="f37" fmla="*/ 0 1 f24"/>
                  <a:gd name="f38" fmla="*/ f18 1 f24"/>
                  <a:gd name="f39" fmla="*/ 0 1 f25"/>
                  <a:gd name="f40" fmla="*/ f19 1 f25"/>
                  <a:gd name="f41" fmla="*/ f32 1 f24"/>
                  <a:gd name="f42" fmla="*/ f33 1 f25"/>
                  <a:gd name="f43" fmla="*/ f34 1 f24"/>
                  <a:gd name="f44" fmla="*/ f35 1 f25"/>
                  <a:gd name="f45" fmla="*/ f36 1 f25"/>
                  <a:gd name="f46" fmla="*/ f37 f15 1"/>
                  <a:gd name="f47" fmla="*/ f38 f15 1"/>
                  <a:gd name="f48" fmla="*/ f40 f16 1"/>
                  <a:gd name="f49" fmla="*/ f39 f16 1"/>
                  <a:gd name="f50" fmla="*/ f41 f15 1"/>
                  <a:gd name="f51" fmla="*/ f42 f16 1"/>
                  <a:gd name="f52" fmla="*/ f43 f15 1"/>
                  <a:gd name="f53" fmla="*/ f44 f16 1"/>
                  <a:gd name="f54" fmla="*/ f45 f1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1">
                    <a:pos x="f50" y="f51"/>
                  </a:cxn>
                  <a:cxn ang="f31">
                    <a:pos x="f52" y="f53"/>
                  </a:cxn>
                  <a:cxn ang="f31">
                    <a:pos x="f52" y="f54"/>
                  </a:cxn>
                  <a:cxn ang="f31">
                    <a:pos x="f50" y="f51"/>
                  </a:cxn>
                </a:cxnLst>
                <a:rect l="f46" t="f49" r="f47" b="f48"/>
                <a:pathLst>
                  <a:path w="67" h="298">
                    <a:moveTo>
                      <a:pt x="f5" y="f8"/>
                    </a:moveTo>
                    <a:cubicBezTo>
                      <a:pt x="f5" y="f9"/>
                      <a:pt x="f10" y="f11"/>
                      <a:pt x="f6" y="f7"/>
                    </a:cubicBezTo>
                    <a:cubicBezTo>
                      <a:pt x="f6" y="f5"/>
                      <a:pt x="f6" y="f5"/>
                      <a:pt x="f6" y="f5"/>
                    </a:cubicBezTo>
                    <a:cubicBezTo>
                      <a:pt x="f10" y="f12"/>
                      <a:pt x="f5" y="f13"/>
                      <a:pt x="f5" y="f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23" name="Freeform 69" hidden="1">
                <a:extLst>
                  <a:ext uri="{FF2B5EF4-FFF2-40B4-BE49-F238E27FC236}">
                    <a16:creationId xmlns:a16="http://schemas.microsoft.com/office/drawing/2014/main" id="{E26F78E6-33F7-3ADE-1F18-8D3F4B54D9C6}"/>
                  </a:ext>
                </a:extLst>
              </p:cNvPr>
              <p:cNvSpPr/>
              <p:nvPr/>
            </p:nvSpPr>
            <p:spPr>
              <a:xfrm rot="18899994" flipH="1">
                <a:off x="10964357" y="5591713"/>
                <a:ext cx="157386" cy="710625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66"/>
                  <a:gd name="f7" fmla="val 298"/>
                  <a:gd name="f8" fmla="val 41"/>
                  <a:gd name="f9" fmla="val 261"/>
                  <a:gd name="f10" fmla="val 208"/>
                  <a:gd name="f11" fmla="val 149"/>
                  <a:gd name="f12" fmla="val 89"/>
                  <a:gd name="f13" fmla="val 36"/>
                  <a:gd name="f14" fmla="+- 0 0 -90"/>
                  <a:gd name="f15" fmla="*/ f3 1 66"/>
                  <a:gd name="f16" fmla="*/ f4 1 298"/>
                  <a:gd name="f17" fmla="val f5"/>
                  <a:gd name="f18" fmla="val f6"/>
                  <a:gd name="f19" fmla="val f7"/>
                  <a:gd name="f20" fmla="*/ f14 f0 1"/>
                  <a:gd name="f21" fmla="+- f19 0 f17"/>
                  <a:gd name="f22" fmla="+- f18 0 f17"/>
                  <a:gd name="f23" fmla="*/ f20 1 f2"/>
                  <a:gd name="f24" fmla="*/ f22 1 66"/>
                  <a:gd name="f25" fmla="*/ f21 1 298"/>
                  <a:gd name="f26" fmla="*/ 0 f22 1"/>
                  <a:gd name="f27" fmla="*/ 0 f21 1"/>
                  <a:gd name="f28" fmla="*/ 298 f21 1"/>
                  <a:gd name="f29" fmla="*/ 66 f22 1"/>
                  <a:gd name="f30" fmla="*/ 149 f21 1"/>
                  <a:gd name="f31" fmla="+- f23 0 f1"/>
                  <a:gd name="f32" fmla="*/ f26 1 66"/>
                  <a:gd name="f33" fmla="*/ f27 1 298"/>
                  <a:gd name="f34" fmla="*/ f28 1 298"/>
                  <a:gd name="f35" fmla="*/ f29 1 66"/>
                  <a:gd name="f36" fmla="*/ f30 1 298"/>
                  <a:gd name="f37" fmla="*/ 0 1 f24"/>
                  <a:gd name="f38" fmla="*/ f18 1 f24"/>
                  <a:gd name="f39" fmla="*/ 0 1 f25"/>
                  <a:gd name="f40" fmla="*/ f19 1 f25"/>
                  <a:gd name="f41" fmla="*/ f32 1 f24"/>
                  <a:gd name="f42" fmla="*/ f33 1 f25"/>
                  <a:gd name="f43" fmla="*/ f34 1 f25"/>
                  <a:gd name="f44" fmla="*/ f35 1 f24"/>
                  <a:gd name="f45" fmla="*/ f36 1 f25"/>
                  <a:gd name="f46" fmla="*/ f37 f15 1"/>
                  <a:gd name="f47" fmla="*/ f38 f15 1"/>
                  <a:gd name="f48" fmla="*/ f40 f16 1"/>
                  <a:gd name="f49" fmla="*/ f39 f16 1"/>
                  <a:gd name="f50" fmla="*/ f41 f15 1"/>
                  <a:gd name="f51" fmla="*/ f42 f16 1"/>
                  <a:gd name="f52" fmla="*/ f43 f16 1"/>
                  <a:gd name="f53" fmla="*/ f44 f15 1"/>
                  <a:gd name="f54" fmla="*/ f45 f1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1">
                    <a:pos x="f50" y="f51"/>
                  </a:cxn>
                  <a:cxn ang="f31">
                    <a:pos x="f50" y="f52"/>
                  </a:cxn>
                  <a:cxn ang="f31">
                    <a:pos x="f53" y="f54"/>
                  </a:cxn>
                  <a:cxn ang="f31">
                    <a:pos x="f50" y="f51"/>
                  </a:cxn>
                </a:cxnLst>
                <a:rect l="f46" t="f49" r="f47" b="f48"/>
                <a:pathLst>
                  <a:path w="66" h="298">
                    <a:moveTo>
                      <a:pt x="f5" y="f5"/>
                    </a:moveTo>
                    <a:cubicBezTo>
                      <a:pt x="f5" y="f7"/>
                      <a:pt x="f5" y="f7"/>
                      <a:pt x="f5" y="f7"/>
                    </a:cubicBezTo>
                    <a:cubicBezTo>
                      <a:pt x="f8" y="f9"/>
                      <a:pt x="f6" y="f10"/>
                      <a:pt x="f6" y="f11"/>
                    </a:cubicBezTo>
                    <a:cubicBezTo>
                      <a:pt x="f6" y="f12"/>
                      <a:pt x="f8" y="f13"/>
                      <a:pt x="f5" y="f5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24" name="Line 70" hidden="1">
                <a:extLst>
                  <a:ext uri="{FF2B5EF4-FFF2-40B4-BE49-F238E27FC236}">
                    <a16:creationId xmlns:a16="http://schemas.microsoft.com/office/drawing/2014/main" id="{9481CCBA-DCD5-D5DD-BC01-0EDCD108B6DE}"/>
                  </a:ext>
                </a:extLst>
              </p:cNvPr>
              <p:cNvSpPr/>
              <p:nvPr/>
            </p:nvSpPr>
            <p:spPr>
              <a:xfrm rot="18900010" flipH="1" flipV="1">
                <a:off x="11177117" y="5503599"/>
                <a:ext cx="0" cy="932404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ss"/>
                  <a:gd name="f6" fmla="val 0"/>
                  <a:gd name="f7" fmla="+- 0 0 -180"/>
                  <a:gd name="f8" fmla="+- 0 0 -360"/>
                  <a:gd name="f9" fmla="abs f3"/>
                  <a:gd name="f10" fmla="abs f4"/>
                  <a:gd name="f11" fmla="abs f5"/>
                  <a:gd name="f12" fmla="val f6"/>
                  <a:gd name="f13" fmla="*/ f7 f0 1"/>
                  <a:gd name="f14" fmla="*/ f8 f0 1"/>
                  <a:gd name="f15" fmla="?: f9 f3 1"/>
                  <a:gd name="f16" fmla="?: f10 f4 1"/>
                  <a:gd name="f17" fmla="?: f11 f5 1"/>
                  <a:gd name="f18" fmla="*/ f13 1 f2"/>
                  <a:gd name="f19" fmla="*/ f14 1 f2"/>
                  <a:gd name="f20" fmla="*/ f15 1 21600"/>
                  <a:gd name="f21" fmla="*/ f16 1 21600"/>
                  <a:gd name="f22" fmla="*/ 21600 f15 1"/>
                  <a:gd name="f23" fmla="*/ 21600 f16 1"/>
                  <a:gd name="f24" fmla="+- f18 0 f1"/>
                  <a:gd name="f25" fmla="+- f19 0 f1"/>
                  <a:gd name="f26" fmla="min f21 f20"/>
                  <a:gd name="f27" fmla="*/ f22 1 f17"/>
                  <a:gd name="f28" fmla="*/ f23 1 f17"/>
                  <a:gd name="f29" fmla="val f27"/>
                  <a:gd name="f30" fmla="val f28"/>
                  <a:gd name="f31" fmla="*/ f6 f26 1"/>
                  <a:gd name="f32" fmla="*/ f27 f26 1"/>
                  <a:gd name="f33" fmla="*/ f28 f26 1"/>
                  <a:gd name="f34" fmla="*/ f12 f26 1"/>
                  <a:gd name="f35" fmla="*/ f29 f26 1"/>
                  <a:gd name="f36" fmla="*/ f30 f2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4">
                    <a:pos x="f34" y="f34"/>
                  </a:cxn>
                  <a:cxn ang="f25">
                    <a:pos x="f35" y="f36"/>
                  </a:cxn>
                </a:cxnLst>
                <a:rect l="f31" t="f31" r="f32" b="f33"/>
                <a:pathLst>
                  <a:path>
                    <a:moveTo>
                      <a:pt x="f34" y="f34"/>
                    </a:moveTo>
                    <a:lnTo>
                      <a:pt x="f35" y="f36"/>
                    </a:lnTo>
                  </a:path>
                </a:pathLst>
              </a:custGeom>
              <a:noFill/>
              <a:ln w="1270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</p:grpSp>
        <p:grpSp>
          <p:nvGrpSpPr>
            <p:cNvPr id="25" name="Group 31">
              <a:extLst>
                <a:ext uri="{FF2B5EF4-FFF2-40B4-BE49-F238E27FC236}">
                  <a16:creationId xmlns:a16="http://schemas.microsoft.com/office/drawing/2014/main" id="{02F0321C-90CB-7728-D45A-54AA24872A3C}"/>
                </a:ext>
              </a:extLst>
            </p:cNvPr>
            <p:cNvGrpSpPr/>
            <p:nvPr/>
          </p:nvGrpSpPr>
          <p:grpSpPr>
            <a:xfrm>
              <a:off x="11345600" y="5370737"/>
              <a:ext cx="317159" cy="932404"/>
              <a:chOff x="11345600" y="5370737"/>
              <a:chExt cx="317159" cy="932404"/>
            </a:xfrm>
          </p:grpSpPr>
          <p:sp>
            <p:nvSpPr>
              <p:cNvPr id="26" name="Freeform 68" hidden="1">
                <a:extLst>
                  <a:ext uri="{FF2B5EF4-FFF2-40B4-BE49-F238E27FC236}">
                    <a16:creationId xmlns:a16="http://schemas.microsoft.com/office/drawing/2014/main" id="{EC2F4557-0734-6F6E-FD72-6621FF85879C}"/>
                  </a:ext>
                </a:extLst>
              </p:cNvPr>
              <p:cNvSpPr/>
              <p:nvPr/>
            </p:nvSpPr>
            <p:spPr>
              <a:xfrm>
                <a:off x="11345600" y="5370737"/>
                <a:ext cx="159773" cy="710625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67"/>
                  <a:gd name="f7" fmla="val 298"/>
                  <a:gd name="f8" fmla="val 149"/>
                  <a:gd name="f9" fmla="val 208"/>
                  <a:gd name="f10" fmla="val 26"/>
                  <a:gd name="f11" fmla="val 261"/>
                  <a:gd name="f12" fmla="val 36"/>
                  <a:gd name="f13" fmla="val 89"/>
                  <a:gd name="f14" fmla="+- 0 0 -90"/>
                  <a:gd name="f15" fmla="*/ f3 1 67"/>
                  <a:gd name="f16" fmla="*/ f4 1 298"/>
                  <a:gd name="f17" fmla="val f5"/>
                  <a:gd name="f18" fmla="val f6"/>
                  <a:gd name="f19" fmla="val f7"/>
                  <a:gd name="f20" fmla="*/ f14 f0 1"/>
                  <a:gd name="f21" fmla="+- f19 0 f17"/>
                  <a:gd name="f22" fmla="+- f18 0 f17"/>
                  <a:gd name="f23" fmla="*/ f20 1 f2"/>
                  <a:gd name="f24" fmla="*/ f22 1 67"/>
                  <a:gd name="f25" fmla="*/ f21 1 298"/>
                  <a:gd name="f26" fmla="*/ 0 f22 1"/>
                  <a:gd name="f27" fmla="*/ 149 f21 1"/>
                  <a:gd name="f28" fmla="*/ 67 f22 1"/>
                  <a:gd name="f29" fmla="*/ 298 f21 1"/>
                  <a:gd name="f30" fmla="*/ 0 f21 1"/>
                  <a:gd name="f31" fmla="+- f23 0 f1"/>
                  <a:gd name="f32" fmla="*/ f26 1 67"/>
                  <a:gd name="f33" fmla="*/ f27 1 298"/>
                  <a:gd name="f34" fmla="*/ f28 1 67"/>
                  <a:gd name="f35" fmla="*/ f29 1 298"/>
                  <a:gd name="f36" fmla="*/ f30 1 298"/>
                  <a:gd name="f37" fmla="*/ 0 1 f24"/>
                  <a:gd name="f38" fmla="*/ f18 1 f24"/>
                  <a:gd name="f39" fmla="*/ 0 1 f25"/>
                  <a:gd name="f40" fmla="*/ f19 1 f25"/>
                  <a:gd name="f41" fmla="*/ f32 1 f24"/>
                  <a:gd name="f42" fmla="*/ f33 1 f25"/>
                  <a:gd name="f43" fmla="*/ f34 1 f24"/>
                  <a:gd name="f44" fmla="*/ f35 1 f25"/>
                  <a:gd name="f45" fmla="*/ f36 1 f25"/>
                  <a:gd name="f46" fmla="*/ f37 f15 1"/>
                  <a:gd name="f47" fmla="*/ f38 f15 1"/>
                  <a:gd name="f48" fmla="*/ f40 f16 1"/>
                  <a:gd name="f49" fmla="*/ f39 f16 1"/>
                  <a:gd name="f50" fmla="*/ f41 f15 1"/>
                  <a:gd name="f51" fmla="*/ f42 f16 1"/>
                  <a:gd name="f52" fmla="*/ f43 f15 1"/>
                  <a:gd name="f53" fmla="*/ f44 f16 1"/>
                  <a:gd name="f54" fmla="*/ f45 f1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1">
                    <a:pos x="f50" y="f51"/>
                  </a:cxn>
                  <a:cxn ang="f31">
                    <a:pos x="f52" y="f53"/>
                  </a:cxn>
                  <a:cxn ang="f31">
                    <a:pos x="f52" y="f54"/>
                  </a:cxn>
                  <a:cxn ang="f31">
                    <a:pos x="f50" y="f51"/>
                  </a:cxn>
                </a:cxnLst>
                <a:rect l="f46" t="f49" r="f47" b="f48"/>
                <a:pathLst>
                  <a:path w="67" h="298">
                    <a:moveTo>
                      <a:pt x="f5" y="f8"/>
                    </a:moveTo>
                    <a:cubicBezTo>
                      <a:pt x="f5" y="f9"/>
                      <a:pt x="f10" y="f11"/>
                      <a:pt x="f6" y="f7"/>
                    </a:cubicBezTo>
                    <a:cubicBezTo>
                      <a:pt x="f6" y="f5"/>
                      <a:pt x="f6" y="f5"/>
                      <a:pt x="f6" y="f5"/>
                    </a:cubicBezTo>
                    <a:cubicBezTo>
                      <a:pt x="f10" y="f12"/>
                      <a:pt x="f5" y="f13"/>
                      <a:pt x="f5" y="f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27" name="Freeform 69" hidden="1">
                <a:extLst>
                  <a:ext uri="{FF2B5EF4-FFF2-40B4-BE49-F238E27FC236}">
                    <a16:creationId xmlns:a16="http://schemas.microsoft.com/office/drawing/2014/main" id="{0AD162C5-3860-A1AA-41A7-862EA3C63936}"/>
                  </a:ext>
                </a:extLst>
              </p:cNvPr>
              <p:cNvSpPr/>
              <p:nvPr/>
            </p:nvSpPr>
            <p:spPr>
              <a:xfrm>
                <a:off x="11505373" y="5370737"/>
                <a:ext cx="157386" cy="710625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66"/>
                  <a:gd name="f7" fmla="val 298"/>
                  <a:gd name="f8" fmla="val 41"/>
                  <a:gd name="f9" fmla="val 261"/>
                  <a:gd name="f10" fmla="val 208"/>
                  <a:gd name="f11" fmla="val 149"/>
                  <a:gd name="f12" fmla="val 89"/>
                  <a:gd name="f13" fmla="val 36"/>
                  <a:gd name="f14" fmla="+- 0 0 -90"/>
                  <a:gd name="f15" fmla="*/ f3 1 66"/>
                  <a:gd name="f16" fmla="*/ f4 1 298"/>
                  <a:gd name="f17" fmla="val f5"/>
                  <a:gd name="f18" fmla="val f6"/>
                  <a:gd name="f19" fmla="val f7"/>
                  <a:gd name="f20" fmla="*/ f14 f0 1"/>
                  <a:gd name="f21" fmla="+- f19 0 f17"/>
                  <a:gd name="f22" fmla="+- f18 0 f17"/>
                  <a:gd name="f23" fmla="*/ f20 1 f2"/>
                  <a:gd name="f24" fmla="*/ f22 1 66"/>
                  <a:gd name="f25" fmla="*/ f21 1 298"/>
                  <a:gd name="f26" fmla="*/ 0 f22 1"/>
                  <a:gd name="f27" fmla="*/ 0 f21 1"/>
                  <a:gd name="f28" fmla="*/ 298 f21 1"/>
                  <a:gd name="f29" fmla="*/ 66 f22 1"/>
                  <a:gd name="f30" fmla="*/ 149 f21 1"/>
                  <a:gd name="f31" fmla="+- f23 0 f1"/>
                  <a:gd name="f32" fmla="*/ f26 1 66"/>
                  <a:gd name="f33" fmla="*/ f27 1 298"/>
                  <a:gd name="f34" fmla="*/ f28 1 298"/>
                  <a:gd name="f35" fmla="*/ f29 1 66"/>
                  <a:gd name="f36" fmla="*/ f30 1 298"/>
                  <a:gd name="f37" fmla="*/ 0 1 f24"/>
                  <a:gd name="f38" fmla="*/ f18 1 f24"/>
                  <a:gd name="f39" fmla="*/ 0 1 f25"/>
                  <a:gd name="f40" fmla="*/ f19 1 f25"/>
                  <a:gd name="f41" fmla="*/ f32 1 f24"/>
                  <a:gd name="f42" fmla="*/ f33 1 f25"/>
                  <a:gd name="f43" fmla="*/ f34 1 f25"/>
                  <a:gd name="f44" fmla="*/ f35 1 f24"/>
                  <a:gd name="f45" fmla="*/ f36 1 f25"/>
                  <a:gd name="f46" fmla="*/ f37 f15 1"/>
                  <a:gd name="f47" fmla="*/ f38 f15 1"/>
                  <a:gd name="f48" fmla="*/ f40 f16 1"/>
                  <a:gd name="f49" fmla="*/ f39 f16 1"/>
                  <a:gd name="f50" fmla="*/ f41 f15 1"/>
                  <a:gd name="f51" fmla="*/ f42 f16 1"/>
                  <a:gd name="f52" fmla="*/ f43 f16 1"/>
                  <a:gd name="f53" fmla="*/ f44 f15 1"/>
                  <a:gd name="f54" fmla="*/ f45 f1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1">
                    <a:pos x="f50" y="f51"/>
                  </a:cxn>
                  <a:cxn ang="f31">
                    <a:pos x="f50" y="f52"/>
                  </a:cxn>
                  <a:cxn ang="f31">
                    <a:pos x="f53" y="f54"/>
                  </a:cxn>
                  <a:cxn ang="f31">
                    <a:pos x="f50" y="f51"/>
                  </a:cxn>
                </a:cxnLst>
                <a:rect l="f46" t="f49" r="f47" b="f48"/>
                <a:pathLst>
                  <a:path w="66" h="298">
                    <a:moveTo>
                      <a:pt x="f5" y="f5"/>
                    </a:moveTo>
                    <a:cubicBezTo>
                      <a:pt x="f5" y="f7"/>
                      <a:pt x="f5" y="f7"/>
                      <a:pt x="f5" y="f7"/>
                    </a:cubicBezTo>
                    <a:cubicBezTo>
                      <a:pt x="f8" y="f9"/>
                      <a:pt x="f6" y="f10"/>
                      <a:pt x="f6" y="f11"/>
                    </a:cubicBezTo>
                    <a:cubicBezTo>
                      <a:pt x="f6" y="f12"/>
                      <a:pt x="f8" y="f13"/>
                      <a:pt x="f5" y="f5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28" name="Line 70" hidden="1">
                <a:extLst>
                  <a:ext uri="{FF2B5EF4-FFF2-40B4-BE49-F238E27FC236}">
                    <a16:creationId xmlns:a16="http://schemas.microsoft.com/office/drawing/2014/main" id="{EC628AF6-E4A4-E932-78EA-A30595DC66AC}"/>
                  </a:ext>
                </a:extLst>
              </p:cNvPr>
              <p:cNvSpPr/>
              <p:nvPr/>
            </p:nvSpPr>
            <p:spPr>
              <a:xfrm flipV="1">
                <a:off x="11505373" y="5370737"/>
                <a:ext cx="0" cy="932404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ss"/>
                  <a:gd name="f6" fmla="val 0"/>
                  <a:gd name="f7" fmla="+- 0 0 -180"/>
                  <a:gd name="f8" fmla="+- 0 0 -360"/>
                  <a:gd name="f9" fmla="abs f3"/>
                  <a:gd name="f10" fmla="abs f4"/>
                  <a:gd name="f11" fmla="abs f5"/>
                  <a:gd name="f12" fmla="val f6"/>
                  <a:gd name="f13" fmla="*/ f7 f0 1"/>
                  <a:gd name="f14" fmla="*/ f8 f0 1"/>
                  <a:gd name="f15" fmla="?: f9 f3 1"/>
                  <a:gd name="f16" fmla="?: f10 f4 1"/>
                  <a:gd name="f17" fmla="?: f11 f5 1"/>
                  <a:gd name="f18" fmla="*/ f13 1 f2"/>
                  <a:gd name="f19" fmla="*/ f14 1 f2"/>
                  <a:gd name="f20" fmla="*/ f15 1 21600"/>
                  <a:gd name="f21" fmla="*/ f16 1 21600"/>
                  <a:gd name="f22" fmla="*/ 21600 f15 1"/>
                  <a:gd name="f23" fmla="*/ 21600 f16 1"/>
                  <a:gd name="f24" fmla="+- f18 0 f1"/>
                  <a:gd name="f25" fmla="+- f19 0 f1"/>
                  <a:gd name="f26" fmla="min f21 f20"/>
                  <a:gd name="f27" fmla="*/ f22 1 f17"/>
                  <a:gd name="f28" fmla="*/ f23 1 f17"/>
                  <a:gd name="f29" fmla="val f27"/>
                  <a:gd name="f30" fmla="val f28"/>
                  <a:gd name="f31" fmla="*/ f6 f26 1"/>
                  <a:gd name="f32" fmla="*/ f27 f26 1"/>
                  <a:gd name="f33" fmla="*/ f28 f26 1"/>
                  <a:gd name="f34" fmla="*/ f12 f26 1"/>
                  <a:gd name="f35" fmla="*/ f29 f26 1"/>
                  <a:gd name="f36" fmla="*/ f30 f2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4">
                    <a:pos x="f34" y="f34"/>
                  </a:cxn>
                  <a:cxn ang="f25">
                    <a:pos x="f35" y="f36"/>
                  </a:cxn>
                </a:cxnLst>
                <a:rect l="f31" t="f31" r="f32" b="f33"/>
                <a:pathLst>
                  <a:path>
                    <a:moveTo>
                      <a:pt x="f34" y="f34"/>
                    </a:moveTo>
                    <a:lnTo>
                      <a:pt x="f35" y="f36"/>
                    </a:lnTo>
                  </a:path>
                </a:pathLst>
              </a:custGeom>
              <a:noFill/>
              <a:ln w="1270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endParaRPr>
              </a:p>
            </p:txBody>
          </p:sp>
        </p:grpSp>
      </p:grpSp>
      <p:sp>
        <p:nvSpPr>
          <p:cNvPr id="29" name="Slide Number Placeholder 49">
            <a:extLst>
              <a:ext uri="{FF2B5EF4-FFF2-40B4-BE49-F238E27FC236}">
                <a16:creationId xmlns:a16="http://schemas.microsoft.com/office/drawing/2014/main" id="{F0EF05B6-0616-770E-A367-A16D8DA01990}"/>
              </a:ext>
            </a:extLst>
          </p:cNvPr>
          <p:cNvSpPr txBox="1"/>
          <p:nvPr/>
        </p:nvSpPr>
        <p:spPr>
          <a:xfrm>
            <a:off x="9982797" y="6357603"/>
            <a:ext cx="1760146" cy="46080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04EE298-5397-42C8-8059-44401ABAC3BB}" type="slidenum">
              <a:t>‹#›</a:t>
            </a:fld>
            <a:endParaRPr lang="en-GB" sz="1000" b="0" i="0" u="none" strike="noStrike" kern="1200" cap="all" spc="200" baseline="0">
              <a:solidFill>
                <a:srgbClr val="000000"/>
              </a:solidFill>
              <a:uFillTx/>
              <a:latin typeface="Goudy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95250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1333F-C331-BC3C-E438-B616B1497E9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>
            <a:lvl1pPr algn="ctr"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13">
            <a:extLst>
              <a:ext uri="{FF2B5EF4-FFF2-40B4-BE49-F238E27FC236}">
                <a16:creationId xmlns:a16="http://schemas.microsoft.com/office/drawing/2014/main" id="{316C6141-65DE-097E-C5F1-93154EB255D6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166810" y="2479679"/>
            <a:ext cx="1587498" cy="233044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11DC2231-F1D0-6299-23C7-8BA12D4D4741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3228883" y="2479679"/>
            <a:ext cx="1587498" cy="233044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icon to add picture</a:t>
            </a:r>
            <a:endParaRPr lang="en-GB"/>
          </a:p>
        </p:txBody>
      </p:sp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C0C06DF8-F46F-DFA6-2628-9B0A32037953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5302248" y="2479679"/>
            <a:ext cx="1587498" cy="233044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EBA03788-2253-C83D-C8A7-F03C584A71C6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7364760" y="2479679"/>
            <a:ext cx="1587498" cy="233044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839F2B33-1196-96EB-27BE-C688D2C2ABFD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9437686" y="2479679"/>
            <a:ext cx="1587498" cy="233044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icon to add picture</a:t>
            </a:r>
            <a:endParaRPr lang="en-GB"/>
          </a:p>
        </p:txBody>
      </p:sp>
      <p:cxnSp>
        <p:nvCxnSpPr>
          <p:cNvPr id="8" name="Straight Connector 10">
            <a:extLst>
              <a:ext uri="{FF2B5EF4-FFF2-40B4-BE49-F238E27FC236}">
                <a16:creationId xmlns:a16="http://schemas.microsoft.com/office/drawing/2014/main" id="{A7CC6B29-EF8C-385E-77E5-3CFE5A54B6EE}"/>
              </a:ext>
            </a:extLst>
          </p:cNvPr>
          <p:cNvCxnSpPr/>
          <p:nvPr/>
        </p:nvCxnSpPr>
        <p:spPr>
          <a:xfrm>
            <a:off x="5825999" y="1911589"/>
            <a:ext cx="539998" cy="0"/>
          </a:xfrm>
          <a:prstGeom prst="straightConnector1">
            <a:avLst/>
          </a:prstGeom>
          <a:noFill/>
          <a:ln w="12701" cap="flat">
            <a:solidFill>
              <a:srgbClr val="FFFFFF"/>
            </a:solidFill>
            <a:prstDash val="solid"/>
            <a:miter/>
          </a:ln>
        </p:spPr>
      </p:cxnSp>
      <p:sp>
        <p:nvSpPr>
          <p:cNvPr id="9" name="Text Placeholder 27">
            <a:extLst>
              <a:ext uri="{FF2B5EF4-FFF2-40B4-BE49-F238E27FC236}">
                <a16:creationId xmlns:a16="http://schemas.microsoft.com/office/drawing/2014/main" id="{59854EA0-8396-35BA-DB62-840A2EBB02B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66810" y="5094552"/>
            <a:ext cx="1587498" cy="350288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7">
            <a:extLst>
              <a:ext uri="{FF2B5EF4-FFF2-40B4-BE49-F238E27FC236}">
                <a16:creationId xmlns:a16="http://schemas.microsoft.com/office/drawing/2014/main" id="{C30704ED-2794-732F-EB04-0D99A282494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66810" y="5371725"/>
            <a:ext cx="1587498" cy="350288"/>
          </a:xfrm>
        </p:spPr>
        <p:txBody>
          <a:bodyPr anchorCtr="1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>
            <a:extLst>
              <a:ext uri="{FF2B5EF4-FFF2-40B4-BE49-F238E27FC236}">
                <a16:creationId xmlns:a16="http://schemas.microsoft.com/office/drawing/2014/main" id="{85229217-8B2A-F36A-FF71-C7226F0FF1E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228883" y="5094552"/>
            <a:ext cx="1587498" cy="350288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7">
            <a:extLst>
              <a:ext uri="{FF2B5EF4-FFF2-40B4-BE49-F238E27FC236}">
                <a16:creationId xmlns:a16="http://schemas.microsoft.com/office/drawing/2014/main" id="{530654C1-E3DE-8707-6784-DFBD37F327A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228883" y="5371725"/>
            <a:ext cx="1587498" cy="350288"/>
          </a:xfrm>
        </p:spPr>
        <p:txBody>
          <a:bodyPr anchorCtr="1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7">
            <a:extLst>
              <a:ext uri="{FF2B5EF4-FFF2-40B4-BE49-F238E27FC236}">
                <a16:creationId xmlns:a16="http://schemas.microsoft.com/office/drawing/2014/main" id="{84426F72-7B89-D379-BF6C-03011D81295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302248" y="5094552"/>
            <a:ext cx="1587498" cy="350288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7">
            <a:extLst>
              <a:ext uri="{FF2B5EF4-FFF2-40B4-BE49-F238E27FC236}">
                <a16:creationId xmlns:a16="http://schemas.microsoft.com/office/drawing/2014/main" id="{C163A90C-E1A6-3946-83CB-8E58DD0DA37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302248" y="5371725"/>
            <a:ext cx="1587498" cy="350288"/>
          </a:xfrm>
        </p:spPr>
        <p:txBody>
          <a:bodyPr anchorCtr="1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7">
            <a:extLst>
              <a:ext uri="{FF2B5EF4-FFF2-40B4-BE49-F238E27FC236}">
                <a16:creationId xmlns:a16="http://schemas.microsoft.com/office/drawing/2014/main" id="{7E704A45-2BB4-8DB9-7A60-8F91B5F64B4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364760" y="5094552"/>
            <a:ext cx="1587498" cy="350288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27">
            <a:extLst>
              <a:ext uri="{FF2B5EF4-FFF2-40B4-BE49-F238E27FC236}">
                <a16:creationId xmlns:a16="http://schemas.microsoft.com/office/drawing/2014/main" id="{BA7D3C37-0043-DCF9-7F69-B4AA3B9A217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364760" y="5371725"/>
            <a:ext cx="1587498" cy="350288"/>
          </a:xfrm>
        </p:spPr>
        <p:txBody>
          <a:bodyPr anchorCtr="1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7">
            <a:extLst>
              <a:ext uri="{FF2B5EF4-FFF2-40B4-BE49-F238E27FC236}">
                <a16:creationId xmlns:a16="http://schemas.microsoft.com/office/drawing/2014/main" id="{9675B98F-421D-9393-E171-C8496895BB5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437686" y="5094552"/>
            <a:ext cx="1587498" cy="350288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7">
            <a:extLst>
              <a:ext uri="{FF2B5EF4-FFF2-40B4-BE49-F238E27FC236}">
                <a16:creationId xmlns:a16="http://schemas.microsoft.com/office/drawing/2014/main" id="{DCEF8701-702D-C71F-57C2-E8766F37E01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437686" y="5371725"/>
            <a:ext cx="1587498" cy="350288"/>
          </a:xfrm>
        </p:spPr>
        <p:txBody>
          <a:bodyPr anchorCtr="1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Date Placeholder 2">
            <a:extLst>
              <a:ext uri="{FF2B5EF4-FFF2-40B4-BE49-F238E27FC236}">
                <a16:creationId xmlns:a16="http://schemas.microsoft.com/office/drawing/2014/main" id="{28794AC7-7111-FA65-B77F-44CB4BD98FF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20XX</a:t>
            </a: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CA7A203E-F29E-3064-52E8-99710875CAA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DAEFE010-EC76-BFE0-2E34-8C573B69DE3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4D7D906-0852-4815-A078-74B7383A600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768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45666-08BC-3668-BE8F-45D63B521AE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52074-67CE-1C72-D754-68BD6C049C9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989399" y="1685925"/>
            <a:ext cx="4928396" cy="409257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2C94E8-F682-2B77-AFB6-0914DF1C49E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274201" y="1685925"/>
            <a:ext cx="4928396" cy="409257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14DDA-5B28-99C3-8BF9-1D014C25B87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65D16B-A4A5-5B71-A686-0E8B75456B6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BD9CF-C4DF-34ED-B355-3E65B0C2A6F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033413F-9BCB-48CB-BD0D-CD593891D40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06998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3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257665-42BF-58ED-0C39-1C2F741F96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9399" y="395285"/>
            <a:ext cx="10213198" cy="111283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33C93-F763-4BE3-583C-2A22EBDD4D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89399" y="1685925"/>
            <a:ext cx="10213198" cy="404019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B9DA7-C8D1-1B94-953E-90EC309C8C4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50003" y="6357164"/>
            <a:ext cx="1760146" cy="4616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000" b="0" i="0" u="none" strike="noStrike" kern="1200" cap="all" spc="200" baseline="0">
                <a:solidFill>
                  <a:srgbClr val="000000"/>
                </a:solidFill>
                <a:uFillTx/>
                <a:latin typeface="Goudy Old Style"/>
              </a:defRPr>
            </a:lvl1pPr>
          </a:lstStyle>
          <a:p>
            <a:pPr lvl="0"/>
            <a:r>
              <a:rPr lang="en-GB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B86D-827F-B6A6-8748-4C542DAA95EC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2754309" y="6357603"/>
            <a:ext cx="6683377" cy="46080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000" b="0" i="0" u="none" strike="noStrike" kern="1200" cap="all" spc="300" baseline="0">
                <a:solidFill>
                  <a:srgbClr val="000000"/>
                </a:solidFill>
                <a:uFillTx/>
                <a:latin typeface="Goudy Old Style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6F36A-A1DB-8398-DFEF-8070B3684D3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982797" y="6357603"/>
            <a:ext cx="1760146" cy="46080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000" b="0" i="0" u="none" strike="noStrike" kern="1200" cap="all" spc="200" baseline="0">
                <a:solidFill>
                  <a:srgbClr val="000000"/>
                </a:solidFill>
                <a:uFillTx/>
                <a:latin typeface="Goudy Old Style"/>
              </a:defRPr>
            </a:lvl1pPr>
          </a:lstStyle>
          <a:p>
            <a:pPr lvl="0"/>
            <a:fld id="{04CBCDD1-EE69-46E6-A52B-BDB4F76CDA2D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Goudy Old Style"/>
        </a:defRPr>
      </a:lvl1pPr>
    </p:titleStyle>
    <p:bodyStyle>
      <a:lvl1pPr marL="359999" marR="0" lvl="0" indent="-359999" algn="l" defTabSz="914400" rtl="0" fontAlgn="auto" hangingPunct="1">
        <a:lnSpc>
          <a:spcPct val="150000"/>
        </a:lnSpc>
        <a:spcBef>
          <a:spcPts val="1000"/>
        </a:spcBef>
        <a:spcAft>
          <a:spcPts val="0"/>
        </a:spcAft>
        <a:buClr>
          <a:srgbClr val="8FA3A3"/>
        </a:buClr>
        <a:buSzPct val="100000"/>
        <a:buFont typeface="Wingdings" pitchFamily="2"/>
        <a:buChar char=""/>
        <a:tabLst/>
        <a:defRPr lang="en-US" sz="2000" b="0" i="0" u="none" strike="noStrike" kern="1200" cap="none" spc="50" baseline="0">
          <a:solidFill>
            <a:srgbClr val="000000"/>
          </a:solidFill>
          <a:uFillTx/>
          <a:latin typeface="Avenir Next LT Pro"/>
        </a:defRPr>
      </a:lvl1pPr>
      <a:lvl2pPr marL="359999" marR="0" lvl="1" indent="0" algn="l" defTabSz="914400" rtl="0" fontAlgn="auto" hangingPunct="1">
        <a:lnSpc>
          <a:spcPct val="150000"/>
        </a:lnSpc>
        <a:spcBef>
          <a:spcPts val="500"/>
        </a:spcBef>
        <a:spcAft>
          <a:spcPts val="0"/>
        </a:spcAft>
        <a:buNone/>
        <a:tabLst/>
        <a:defRPr lang="en-US" sz="2000" b="0" i="1" u="none" strike="noStrike" kern="1200" cap="none" spc="50" baseline="0">
          <a:solidFill>
            <a:srgbClr val="000000"/>
          </a:solidFill>
          <a:uFillTx/>
          <a:latin typeface="Avenir Next LT Pro"/>
        </a:defRPr>
      </a:lvl2pPr>
      <a:lvl3pPr marL="1079997" marR="0" lvl="2" indent="-359999" algn="l" defTabSz="914400" rtl="0" fontAlgn="auto" hangingPunct="1">
        <a:lnSpc>
          <a:spcPct val="150000"/>
        </a:lnSpc>
        <a:spcBef>
          <a:spcPts val="500"/>
        </a:spcBef>
        <a:spcAft>
          <a:spcPts val="0"/>
        </a:spcAft>
        <a:buClr>
          <a:srgbClr val="8FA3A3"/>
        </a:buClr>
        <a:buSzPct val="100000"/>
        <a:buFont typeface="Wingdings" pitchFamily="2"/>
        <a:buChar char=""/>
        <a:tabLst/>
        <a:defRPr lang="en-US" sz="2000" b="0" i="0" u="none" strike="noStrike" kern="1200" cap="none" spc="50" baseline="0">
          <a:solidFill>
            <a:srgbClr val="000000"/>
          </a:solidFill>
          <a:uFillTx/>
          <a:latin typeface="Avenir Next LT Pro"/>
        </a:defRPr>
      </a:lvl3pPr>
      <a:lvl4pPr marL="1079997" marR="0" lvl="3" indent="0" algn="l" defTabSz="914400" rtl="0" fontAlgn="auto" hangingPunct="1">
        <a:lnSpc>
          <a:spcPct val="150000"/>
        </a:lnSpc>
        <a:spcBef>
          <a:spcPts val="500"/>
        </a:spcBef>
        <a:spcAft>
          <a:spcPts val="0"/>
        </a:spcAft>
        <a:buNone/>
        <a:tabLst/>
        <a:defRPr lang="en-US" sz="2000" b="0" i="1" u="none" strike="noStrike" kern="1200" cap="none" spc="50" baseline="0">
          <a:solidFill>
            <a:srgbClr val="000000"/>
          </a:solidFill>
          <a:uFillTx/>
          <a:latin typeface="Avenir Next LT Pro"/>
        </a:defRPr>
      </a:lvl4pPr>
      <a:lvl5pPr marL="1799996" marR="0" lvl="4" indent="-359999" algn="l" defTabSz="914400" rtl="0" fontAlgn="auto" hangingPunct="1">
        <a:lnSpc>
          <a:spcPct val="150000"/>
        </a:lnSpc>
        <a:spcBef>
          <a:spcPts val="500"/>
        </a:spcBef>
        <a:spcAft>
          <a:spcPts val="0"/>
        </a:spcAft>
        <a:buClr>
          <a:srgbClr val="8FA3A3"/>
        </a:buClr>
        <a:buSzPct val="100000"/>
        <a:buFont typeface="Wingdings" pitchFamily="2"/>
        <a:buChar char=""/>
        <a:tabLst/>
        <a:defRPr lang="en-US" sz="2000" b="0" i="0" u="none" strike="noStrike" kern="1200" cap="none" spc="50" baseline="0">
          <a:solidFill>
            <a:srgbClr val="000000"/>
          </a:solidFill>
          <a:uFillTx/>
          <a:latin typeface="Avenir Next LT Pro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jp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jp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1B9D-EA48-71F7-6C16-C415A7579E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898" y="536569"/>
            <a:ext cx="4743449" cy="1692280"/>
          </a:xfrm>
        </p:spPr>
        <p:txBody>
          <a:bodyPr/>
          <a:lstStyle/>
          <a:p>
            <a:pPr lvl="0">
              <a:lnSpc>
                <a:spcPct val="90000"/>
              </a:lnSpc>
            </a:pPr>
            <a:r>
              <a:rPr lang="en-US" sz="2800" dirty="0">
                <a:solidFill>
                  <a:srgbClr val="595959"/>
                </a:solidFill>
              </a:rPr>
              <a:t>Analiza </a:t>
            </a:r>
            <a:r>
              <a:rPr lang="en-US" sz="2800" dirty="0" err="1">
                <a:solidFill>
                  <a:srgbClr val="595959"/>
                </a:solidFill>
              </a:rPr>
              <a:t>Wifi</a:t>
            </a:r>
            <a:r>
              <a:rPr lang="en-US" sz="2800" dirty="0">
                <a:solidFill>
                  <a:srgbClr val="595959"/>
                </a:solidFill>
              </a:rPr>
              <a:t> </a:t>
            </a:r>
            <a:r>
              <a:rPr lang="en-US" sz="2800" dirty="0" err="1">
                <a:solidFill>
                  <a:srgbClr val="595959"/>
                </a:solidFill>
              </a:rPr>
              <a:t>rutera</a:t>
            </a:r>
            <a:r>
              <a:rPr lang="en-US" sz="2800" dirty="0">
                <a:solidFill>
                  <a:srgbClr val="595959"/>
                </a:solidFill>
              </a:rPr>
              <a:t>, </a:t>
            </a:r>
            <a:r>
              <a:rPr lang="en-US" sz="2800" dirty="0" err="1">
                <a:solidFill>
                  <a:srgbClr val="595959"/>
                </a:solidFill>
              </a:rPr>
              <a:t>njegovog</a:t>
            </a:r>
            <a:r>
              <a:rPr lang="en-US" sz="2800" dirty="0">
                <a:solidFill>
                  <a:srgbClr val="595959"/>
                </a:solidFill>
              </a:rPr>
              <a:t> </a:t>
            </a:r>
            <a:r>
              <a:rPr lang="en-US" sz="2800" dirty="0" err="1">
                <a:solidFill>
                  <a:srgbClr val="595959"/>
                </a:solidFill>
              </a:rPr>
              <a:t>modela</a:t>
            </a:r>
            <a:r>
              <a:rPr lang="en-US" sz="2800" dirty="0">
                <a:solidFill>
                  <a:srgbClr val="595959"/>
                </a:solidFill>
              </a:rPr>
              <a:t>, </a:t>
            </a:r>
            <a:r>
              <a:rPr lang="en-US" sz="2800" dirty="0" err="1">
                <a:solidFill>
                  <a:srgbClr val="595959"/>
                </a:solidFill>
              </a:rPr>
              <a:t>bezbjednosnih</a:t>
            </a:r>
            <a:r>
              <a:rPr lang="en-US" sz="2800" dirty="0">
                <a:solidFill>
                  <a:srgbClr val="595959"/>
                </a:solidFill>
              </a:rPr>
              <a:t> </a:t>
            </a:r>
            <a:r>
              <a:rPr lang="en-US" sz="2800" dirty="0" err="1">
                <a:solidFill>
                  <a:srgbClr val="595959"/>
                </a:solidFill>
              </a:rPr>
              <a:t>napada</a:t>
            </a:r>
            <a:r>
              <a:rPr lang="en-US" sz="2800" dirty="0">
                <a:solidFill>
                  <a:srgbClr val="595959"/>
                </a:solidFill>
              </a:rPr>
              <a:t> </a:t>
            </a:r>
            <a:r>
              <a:rPr lang="en-US" sz="2800" dirty="0" err="1">
                <a:solidFill>
                  <a:srgbClr val="595959"/>
                </a:solidFill>
              </a:rPr>
              <a:t>i</a:t>
            </a:r>
            <a:r>
              <a:rPr lang="en-US" sz="2800" dirty="0">
                <a:solidFill>
                  <a:srgbClr val="595959"/>
                </a:solidFill>
              </a:rPr>
              <a:t> </a:t>
            </a:r>
            <a:r>
              <a:rPr lang="en-US" sz="2800" dirty="0" err="1">
                <a:solidFill>
                  <a:srgbClr val="595959"/>
                </a:solidFill>
              </a:rPr>
              <a:t>mitigacija</a:t>
            </a:r>
            <a:endParaRPr lang="en-GB" sz="2800" dirty="0">
              <a:solidFill>
                <a:srgbClr val="595959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4BD66F-29AB-5471-B0F4-6C47D220BAB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82659" y="3184809"/>
            <a:ext cx="4512746" cy="2752435"/>
          </a:xfrm>
        </p:spPr>
        <p:txBody>
          <a:bodyPr anchorCtr="1"/>
          <a:lstStyle/>
          <a:p>
            <a:pPr lvl="0" algn="ctr"/>
            <a:r>
              <a:rPr lang="en-US" sz="1600"/>
              <a:t>T</a:t>
            </a:r>
            <a:r>
              <a:rPr lang="en-GB" sz="1600"/>
              <a:t>atjana Gavrilovi</a:t>
            </a:r>
            <a:r>
              <a:rPr lang="sr-BA" sz="1600"/>
              <a:t>ć R2 38/2024</a:t>
            </a:r>
          </a:p>
          <a:p>
            <a:pPr lvl="0" algn="ctr"/>
            <a:r>
              <a:rPr lang="sr-BA" sz="1600"/>
              <a:t>Nemanja Vojinović R2 34/2024</a:t>
            </a:r>
          </a:p>
          <a:p>
            <a:pPr lvl="0" algn="ctr"/>
            <a:endParaRPr lang="en-GB" sz="1600"/>
          </a:p>
        </p:txBody>
      </p:sp>
      <p:pic>
        <p:nvPicPr>
          <p:cNvPr id="4" name="Picture 8" descr="A collection of wi-fi devices&#10;&#10;Description automatically generated">
            <a:extLst>
              <a:ext uri="{FF2B5EF4-FFF2-40B4-BE49-F238E27FC236}">
                <a16:creationId xmlns:a16="http://schemas.microsoft.com/office/drawing/2014/main" id="{970EFDBC-3383-392C-1865-189072D39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431" y="0"/>
            <a:ext cx="6806565" cy="685800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D4231-3888-7522-4CBB-9E6F97A864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42391" y="219675"/>
            <a:ext cx="12234388" cy="603888"/>
          </a:xfrm>
        </p:spPr>
        <p:txBody>
          <a:bodyPr anchorCtr="1"/>
          <a:lstStyle/>
          <a:p>
            <a:pPr lvl="0" algn="ctr"/>
            <a:r>
              <a:rPr lang="en-GB" sz="2800" dirty="0">
                <a:solidFill>
                  <a:srgbClr val="595959"/>
                </a:solidFill>
              </a:rPr>
              <a:t>Fingerprinting</a:t>
            </a:r>
            <a:r>
              <a:rPr lang="sr-BA" sz="2800" dirty="0">
                <a:solidFill>
                  <a:srgbClr val="595959"/>
                </a:solidFill>
              </a:rPr>
              <a:t> </a:t>
            </a:r>
            <a:r>
              <a:rPr lang="en-US" sz="2800" dirty="0" err="1">
                <a:solidFill>
                  <a:srgbClr val="595959"/>
                </a:solidFill>
              </a:rPr>
              <a:t>pretnja</a:t>
            </a:r>
            <a:endParaRPr lang="en-GB" sz="2800" dirty="0">
              <a:solidFill>
                <a:srgbClr val="595959"/>
              </a:solidFill>
            </a:endParaRPr>
          </a:p>
        </p:txBody>
      </p:sp>
      <p:sp>
        <p:nvSpPr>
          <p:cNvPr id="3" name="Slide Number Placeholder 49">
            <a:extLst>
              <a:ext uri="{FF2B5EF4-FFF2-40B4-BE49-F238E27FC236}">
                <a16:creationId xmlns:a16="http://schemas.microsoft.com/office/drawing/2014/main" id="{88F00895-40BD-274E-20C5-7226FE7397AD}"/>
              </a:ext>
            </a:extLst>
          </p:cNvPr>
          <p:cNvSpPr txBox="1"/>
          <p:nvPr/>
        </p:nvSpPr>
        <p:spPr>
          <a:xfrm>
            <a:off x="11112081" y="6020967"/>
            <a:ext cx="630871" cy="60388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C355D2D-6860-4FE2-B8F8-01638696BFE3}" type="slidenum">
              <a:rPr lang="en-GB" sz="1000" b="0" i="0" u="none" strike="noStrike" kern="1200" cap="all" spc="200" baseline="0">
                <a:solidFill>
                  <a:srgbClr val="000000"/>
                </a:solidFill>
                <a:uFillTx/>
                <a:latin typeface="Goudy Old Style"/>
              </a:rPr>
              <a:t>10</a:t>
            </a:fld>
            <a:endParaRPr lang="en-GB" sz="1000" b="0" i="0" u="none" strike="noStrike" kern="1200" cap="all" spc="200" baseline="0">
              <a:solidFill>
                <a:srgbClr val="000000"/>
              </a:solidFill>
              <a:uFillTx/>
              <a:latin typeface="Goudy Old Style"/>
            </a:endParaRPr>
          </a:p>
        </p:txBody>
      </p:sp>
      <p:pic>
        <p:nvPicPr>
          <p:cNvPr id="4" name="Content Placeholder 6" descr="A diagram of a company&#10;&#10;Description automatically generated">
            <a:extLst>
              <a:ext uri="{FF2B5EF4-FFF2-40B4-BE49-F238E27FC236}">
                <a16:creationId xmlns:a16="http://schemas.microsoft.com/office/drawing/2014/main" id="{E2CD9D8B-4F3E-F3E4-16C0-973E525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52855" y="1150141"/>
            <a:ext cx="8242941" cy="4870825"/>
          </a:xfrm>
        </p:spPr>
      </p:pic>
      <p:pic>
        <p:nvPicPr>
          <p:cNvPr id="6" name="Picture 5" descr="A diagram of a router&#10;&#10;Description automatically generated">
            <a:extLst>
              <a:ext uri="{FF2B5EF4-FFF2-40B4-BE49-F238E27FC236}">
                <a16:creationId xmlns:a16="http://schemas.microsoft.com/office/drawing/2014/main" id="{F6D60260-7F65-0E31-6B4D-DEBA0EF4D4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07" y="1150140"/>
            <a:ext cx="10164235" cy="48708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" name="Picture 9" descr="A black and white logo of a hacker&#10;&#10;Description automatically generated">
            <a:extLst>
              <a:ext uri="{FF2B5EF4-FFF2-40B4-BE49-F238E27FC236}">
                <a16:creationId xmlns:a16="http://schemas.microsoft.com/office/drawing/2014/main" id="{C9AF74AA-C539-7516-ED6A-792AF4D192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586" y="1662045"/>
            <a:ext cx="1243236" cy="1243236"/>
          </a:xfrm>
          <a:prstGeom prst="rect">
            <a:avLst/>
          </a:prstGeom>
          <a:solidFill>
            <a:srgbClr val="C00000"/>
          </a:solidFill>
          <a:effectLst>
            <a:softEdge rad="88900"/>
          </a:effectLst>
        </p:spPr>
      </p:pic>
      <p:pic>
        <p:nvPicPr>
          <p:cNvPr id="12" name="Picture 11" descr="A red crosshairs on a black background&#10;&#10;Description automatically generated">
            <a:extLst>
              <a:ext uri="{FF2B5EF4-FFF2-40B4-BE49-F238E27FC236}">
                <a16:creationId xmlns:a16="http://schemas.microsoft.com/office/drawing/2014/main" id="{CD0F6AFD-0B18-5252-7EAF-EC124AA0E3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073" y="3733448"/>
            <a:ext cx="372780" cy="372780"/>
          </a:xfrm>
          <a:prstGeom prst="rect">
            <a:avLst/>
          </a:prstGeom>
        </p:spPr>
      </p:pic>
      <p:pic>
        <p:nvPicPr>
          <p:cNvPr id="15" name="Picture 14" descr="A logo with blue and red text&#10;&#10;Description automatically generated">
            <a:extLst>
              <a:ext uri="{FF2B5EF4-FFF2-40B4-BE49-F238E27FC236}">
                <a16:creationId xmlns:a16="http://schemas.microsoft.com/office/drawing/2014/main" id="{D766FE79-83B0-7333-1F64-46EDED94EA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437" y="3919840"/>
            <a:ext cx="967826" cy="511133"/>
          </a:xfrm>
          <a:prstGeom prst="rect">
            <a:avLst/>
          </a:prstGeom>
        </p:spPr>
      </p:pic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3326F07C-E70A-81B6-7003-C7CEC5F76B0A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559933" y="2553872"/>
            <a:ext cx="3559140" cy="1365966"/>
          </a:xfrm>
          <a:prstGeom prst="curvedConnector3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610A462-3B81-15FC-9439-31AD67173686}"/>
              </a:ext>
            </a:extLst>
          </p:cNvPr>
          <p:cNvSpPr txBox="1"/>
          <p:nvPr/>
        </p:nvSpPr>
        <p:spPr>
          <a:xfrm>
            <a:off x="2459195" y="1528841"/>
            <a:ext cx="836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Nmap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MIDAR</a:t>
            </a:r>
            <a:endParaRPr lang="sr-Latn-R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53D6B-F56D-A5D1-6EA1-011A3A0A72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42391" y="219675"/>
            <a:ext cx="12234388" cy="603888"/>
          </a:xfrm>
        </p:spPr>
        <p:txBody>
          <a:bodyPr anchorCtr="1"/>
          <a:lstStyle/>
          <a:p>
            <a:pPr lvl="0" algn="ctr"/>
            <a:r>
              <a:rPr lang="en-GB" sz="2800">
                <a:solidFill>
                  <a:srgbClr val="595959"/>
                </a:solidFill>
              </a:rPr>
              <a:t>DoS </a:t>
            </a:r>
            <a:r>
              <a:rPr lang="sr-BA" sz="2800">
                <a:solidFill>
                  <a:srgbClr val="595959"/>
                </a:solidFill>
              </a:rPr>
              <a:t>n</a:t>
            </a:r>
            <a:r>
              <a:rPr lang="en-GB" sz="2800">
                <a:solidFill>
                  <a:srgbClr val="595959"/>
                </a:solidFill>
              </a:rPr>
              <a:t>apad</a:t>
            </a:r>
          </a:p>
        </p:txBody>
      </p:sp>
      <p:sp>
        <p:nvSpPr>
          <p:cNvPr id="3" name="Slide Number Placeholder 49">
            <a:extLst>
              <a:ext uri="{FF2B5EF4-FFF2-40B4-BE49-F238E27FC236}">
                <a16:creationId xmlns:a16="http://schemas.microsoft.com/office/drawing/2014/main" id="{8568957A-B046-A3C0-15F7-DEDECD6FAE4A}"/>
              </a:ext>
            </a:extLst>
          </p:cNvPr>
          <p:cNvSpPr txBox="1"/>
          <p:nvPr/>
        </p:nvSpPr>
        <p:spPr>
          <a:xfrm>
            <a:off x="11112081" y="6020967"/>
            <a:ext cx="630871" cy="60388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0A9702D-337B-4021-804F-C778A037F62C}" type="slidenum">
              <a:rPr lang="en-GB" sz="1000" b="0" i="0" u="none" strike="noStrike" kern="1200" cap="all" spc="200" baseline="0">
                <a:solidFill>
                  <a:srgbClr val="000000"/>
                </a:solidFill>
                <a:uFillTx/>
                <a:latin typeface="Goudy Old Style"/>
              </a:rPr>
              <a:t>11</a:t>
            </a:fld>
            <a:endParaRPr lang="en-GB" sz="1000" b="0" i="0" u="none" strike="noStrike" kern="1200" cap="all" spc="200" baseline="0">
              <a:solidFill>
                <a:srgbClr val="000000"/>
              </a:solidFill>
              <a:uFillTx/>
              <a:latin typeface="Goudy Old Style"/>
            </a:endParaRPr>
          </a:p>
        </p:txBody>
      </p:sp>
      <p:pic>
        <p:nvPicPr>
          <p:cNvPr id="4" name="Content Placeholder 6" descr="A diagram of a company&#10;&#10;Description automatically generated">
            <a:extLst>
              <a:ext uri="{FF2B5EF4-FFF2-40B4-BE49-F238E27FC236}">
                <a16:creationId xmlns:a16="http://schemas.microsoft.com/office/drawing/2014/main" id="{42AA94C3-1B97-6DCD-ABA7-846E24054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04747" y="1086416"/>
            <a:ext cx="8401772" cy="4873495"/>
          </a:xfrm>
        </p:spPr>
      </p:pic>
      <p:pic>
        <p:nvPicPr>
          <p:cNvPr id="5" name="Picture 4" descr="A diagram of a router&#10;&#10;Description automatically generated">
            <a:extLst>
              <a:ext uri="{FF2B5EF4-FFF2-40B4-BE49-F238E27FC236}">
                <a16:creationId xmlns:a16="http://schemas.microsoft.com/office/drawing/2014/main" id="{F8688DC3-E8E4-3C3C-77DD-AAE6026E5E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515" y="1089086"/>
            <a:ext cx="10164235" cy="48708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 descr="A black electronic device with several antennas&#10;&#10;Description automatically generated">
            <a:extLst>
              <a:ext uri="{FF2B5EF4-FFF2-40B4-BE49-F238E27FC236}">
                <a16:creationId xmlns:a16="http://schemas.microsoft.com/office/drawing/2014/main" id="{74D524D6-4BDA-2398-EF3B-FB4F1A79B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34468" y="1400174"/>
            <a:ext cx="1769340" cy="1781175"/>
          </a:xfrm>
          <a:prstGeom prst="rect">
            <a:avLst/>
          </a:prstGeom>
        </p:spPr>
      </p:pic>
      <p:sp>
        <p:nvSpPr>
          <p:cNvPr id="8" name="Explosion: 8 Points 7">
            <a:extLst>
              <a:ext uri="{FF2B5EF4-FFF2-40B4-BE49-F238E27FC236}">
                <a16:creationId xmlns:a16="http://schemas.microsoft.com/office/drawing/2014/main" id="{B8F94DB1-5A25-7E52-8A54-9D2DC1CA8B5A}"/>
              </a:ext>
            </a:extLst>
          </p:cNvPr>
          <p:cNvSpPr/>
          <p:nvPr/>
        </p:nvSpPr>
        <p:spPr>
          <a:xfrm>
            <a:off x="6131757" y="2290761"/>
            <a:ext cx="707727" cy="639192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EA46B-8973-B498-04A9-ABD6881471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42391" y="219675"/>
            <a:ext cx="12234388" cy="603888"/>
          </a:xfrm>
        </p:spPr>
        <p:txBody>
          <a:bodyPr anchorCtr="1"/>
          <a:lstStyle/>
          <a:p>
            <a:pPr lvl="0" algn="ctr"/>
            <a:r>
              <a:rPr lang="sr-BA" sz="2800">
                <a:solidFill>
                  <a:srgbClr val="595959"/>
                </a:solidFill>
              </a:rPr>
              <a:t>Evil Twin napad</a:t>
            </a:r>
            <a:endParaRPr lang="en-GB" sz="2800">
              <a:solidFill>
                <a:srgbClr val="595959"/>
              </a:solidFill>
            </a:endParaRPr>
          </a:p>
        </p:txBody>
      </p:sp>
      <p:sp>
        <p:nvSpPr>
          <p:cNvPr id="3" name="Slide Number Placeholder 49">
            <a:extLst>
              <a:ext uri="{FF2B5EF4-FFF2-40B4-BE49-F238E27FC236}">
                <a16:creationId xmlns:a16="http://schemas.microsoft.com/office/drawing/2014/main" id="{AA941338-7295-F318-F0B3-164028C632CF}"/>
              </a:ext>
            </a:extLst>
          </p:cNvPr>
          <p:cNvSpPr txBox="1"/>
          <p:nvPr/>
        </p:nvSpPr>
        <p:spPr>
          <a:xfrm>
            <a:off x="11112081" y="6020967"/>
            <a:ext cx="630871" cy="60388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CA52C38-E3C1-498C-AFA3-84FD68F0D61C}" type="slidenum">
              <a:rPr lang="en-GB" sz="1000" b="0" i="0" u="none" strike="noStrike" kern="1200" cap="all" spc="200" baseline="0">
                <a:solidFill>
                  <a:srgbClr val="000000"/>
                </a:solidFill>
                <a:uFillTx/>
                <a:latin typeface="Goudy Old Style"/>
              </a:rPr>
              <a:t>12</a:t>
            </a:fld>
            <a:endParaRPr lang="en-GB" sz="1000" b="0" i="0" u="none" strike="noStrike" kern="1200" cap="all" spc="200" baseline="0">
              <a:solidFill>
                <a:srgbClr val="000000"/>
              </a:solidFill>
              <a:uFillTx/>
              <a:latin typeface="Goudy Old Style"/>
            </a:endParaRPr>
          </a:p>
        </p:txBody>
      </p:sp>
      <p:pic>
        <p:nvPicPr>
          <p:cNvPr id="4" name="Content Placeholder 6" descr="A diagram of a company&#10;&#10;Description automatically generated">
            <a:extLst>
              <a:ext uri="{FF2B5EF4-FFF2-40B4-BE49-F238E27FC236}">
                <a16:creationId xmlns:a16="http://schemas.microsoft.com/office/drawing/2014/main" id="{10824C3C-0312-D836-B39A-138BD92F8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52910" y="1194709"/>
            <a:ext cx="8304178" cy="4826258"/>
          </a:xfrm>
        </p:spPr>
      </p:pic>
      <p:pic>
        <p:nvPicPr>
          <p:cNvPr id="6" name="Picture 5" descr="A diagram of a connection&#10;&#10;Description automatically generated">
            <a:extLst>
              <a:ext uri="{FF2B5EF4-FFF2-40B4-BE49-F238E27FC236}">
                <a16:creationId xmlns:a16="http://schemas.microsoft.com/office/drawing/2014/main" id="{8D48845E-5C3E-FD3F-51AE-BC4E532B80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065" y="1481644"/>
            <a:ext cx="7567085" cy="4181647"/>
          </a:xfrm>
          <a:prstGeom prst="rect">
            <a:avLst/>
          </a:prstGeom>
        </p:spPr>
      </p:pic>
      <p:pic>
        <p:nvPicPr>
          <p:cNvPr id="9" name="Picture 8" descr="A black and white logo of a hacker&#10;&#10;Description automatically generated">
            <a:extLst>
              <a:ext uri="{FF2B5EF4-FFF2-40B4-BE49-F238E27FC236}">
                <a16:creationId xmlns:a16="http://schemas.microsoft.com/office/drawing/2014/main" id="{684640D7-F02A-E6D7-0AB9-38C39004BA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136" y="3748020"/>
            <a:ext cx="1243236" cy="1243236"/>
          </a:xfrm>
          <a:prstGeom prst="rect">
            <a:avLst/>
          </a:prstGeom>
          <a:solidFill>
            <a:srgbClr val="C00000"/>
          </a:solidFill>
          <a:effectLst>
            <a:softEdge rad="88900"/>
          </a:effectLst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52805C9-6912-92D2-A996-6465762A8DCE}"/>
              </a:ext>
            </a:extLst>
          </p:cNvPr>
          <p:cNvSpPr/>
          <p:nvPr/>
        </p:nvSpPr>
        <p:spPr>
          <a:xfrm>
            <a:off x="2860722" y="2813179"/>
            <a:ext cx="4819650" cy="3028950"/>
          </a:xfrm>
          <a:custGeom>
            <a:avLst/>
            <a:gdLst>
              <a:gd name="connsiteX0" fmla="*/ 847725 w 4819650"/>
              <a:gd name="connsiteY0" fmla="*/ 0 h 3028950"/>
              <a:gd name="connsiteX1" fmla="*/ 1314450 w 4819650"/>
              <a:gd name="connsiteY1" fmla="*/ 104775 h 3028950"/>
              <a:gd name="connsiteX2" fmla="*/ 2333625 w 4819650"/>
              <a:gd name="connsiteY2" fmla="*/ 523875 h 3028950"/>
              <a:gd name="connsiteX3" fmla="*/ 3133725 w 4819650"/>
              <a:gd name="connsiteY3" fmla="*/ 876300 h 3028950"/>
              <a:gd name="connsiteX4" fmla="*/ 3686175 w 4819650"/>
              <a:gd name="connsiteY4" fmla="*/ 1057275 h 3028950"/>
              <a:gd name="connsiteX5" fmla="*/ 4533900 w 4819650"/>
              <a:gd name="connsiteY5" fmla="*/ 1076325 h 3028950"/>
              <a:gd name="connsiteX6" fmla="*/ 4819650 w 4819650"/>
              <a:gd name="connsiteY6" fmla="*/ 1628775 h 3028950"/>
              <a:gd name="connsiteX7" fmla="*/ 4686300 w 4819650"/>
              <a:gd name="connsiteY7" fmla="*/ 2381250 h 3028950"/>
              <a:gd name="connsiteX8" fmla="*/ 4419600 w 4819650"/>
              <a:gd name="connsiteY8" fmla="*/ 2752725 h 3028950"/>
              <a:gd name="connsiteX9" fmla="*/ 4352925 w 4819650"/>
              <a:gd name="connsiteY9" fmla="*/ 2838450 h 3028950"/>
              <a:gd name="connsiteX10" fmla="*/ 3267075 w 4819650"/>
              <a:gd name="connsiteY10" fmla="*/ 3028950 h 3028950"/>
              <a:gd name="connsiteX11" fmla="*/ 2305050 w 4819650"/>
              <a:gd name="connsiteY11" fmla="*/ 3019425 h 3028950"/>
              <a:gd name="connsiteX12" fmla="*/ 1504950 w 4819650"/>
              <a:gd name="connsiteY12" fmla="*/ 2609850 h 3028950"/>
              <a:gd name="connsiteX13" fmla="*/ 828675 w 4819650"/>
              <a:gd name="connsiteY13" fmla="*/ 2324100 h 3028950"/>
              <a:gd name="connsiteX14" fmla="*/ 190500 w 4819650"/>
              <a:gd name="connsiteY14" fmla="*/ 2171700 h 3028950"/>
              <a:gd name="connsiteX15" fmla="*/ 161925 w 4819650"/>
              <a:gd name="connsiteY15" fmla="*/ 2076450 h 3028950"/>
              <a:gd name="connsiteX16" fmla="*/ 47625 w 4819650"/>
              <a:gd name="connsiteY16" fmla="*/ 1371600 h 3028950"/>
              <a:gd name="connsiteX17" fmla="*/ 76200 w 4819650"/>
              <a:gd name="connsiteY17" fmla="*/ 1238250 h 3028950"/>
              <a:gd name="connsiteX18" fmla="*/ 19050 w 4819650"/>
              <a:gd name="connsiteY18" fmla="*/ 685800 h 3028950"/>
              <a:gd name="connsiteX19" fmla="*/ 0 w 4819650"/>
              <a:gd name="connsiteY19" fmla="*/ 438150 h 3028950"/>
              <a:gd name="connsiteX20" fmla="*/ 533400 w 4819650"/>
              <a:gd name="connsiteY20" fmla="*/ 466725 h 3028950"/>
              <a:gd name="connsiteX21" fmla="*/ 1000125 w 4819650"/>
              <a:gd name="connsiteY21" fmla="*/ 457200 h 3028950"/>
              <a:gd name="connsiteX22" fmla="*/ 1171575 w 4819650"/>
              <a:gd name="connsiteY22" fmla="*/ 304800 h 3028950"/>
              <a:gd name="connsiteX23" fmla="*/ 866775 w 4819650"/>
              <a:gd name="connsiteY23" fmla="*/ 95250 h 3028950"/>
              <a:gd name="connsiteX24" fmla="*/ 847725 w 4819650"/>
              <a:gd name="connsiteY24" fmla="*/ 0 h 302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819650" h="3028950">
                <a:moveTo>
                  <a:pt x="847725" y="0"/>
                </a:moveTo>
                <a:lnTo>
                  <a:pt x="1314450" y="104775"/>
                </a:lnTo>
                <a:lnTo>
                  <a:pt x="2333625" y="523875"/>
                </a:lnTo>
                <a:lnTo>
                  <a:pt x="3133725" y="876300"/>
                </a:lnTo>
                <a:lnTo>
                  <a:pt x="3686175" y="1057275"/>
                </a:lnTo>
                <a:lnTo>
                  <a:pt x="4533900" y="1076325"/>
                </a:lnTo>
                <a:lnTo>
                  <a:pt x="4819650" y="1628775"/>
                </a:lnTo>
                <a:lnTo>
                  <a:pt x="4686300" y="2381250"/>
                </a:lnTo>
                <a:lnTo>
                  <a:pt x="4419600" y="2752725"/>
                </a:lnTo>
                <a:lnTo>
                  <a:pt x="4352925" y="2838450"/>
                </a:lnTo>
                <a:lnTo>
                  <a:pt x="3267075" y="3028950"/>
                </a:lnTo>
                <a:lnTo>
                  <a:pt x="2305050" y="3019425"/>
                </a:lnTo>
                <a:lnTo>
                  <a:pt x="1504950" y="2609850"/>
                </a:lnTo>
                <a:lnTo>
                  <a:pt x="828675" y="2324100"/>
                </a:lnTo>
                <a:lnTo>
                  <a:pt x="190500" y="2171700"/>
                </a:lnTo>
                <a:lnTo>
                  <a:pt x="161925" y="2076450"/>
                </a:lnTo>
                <a:lnTo>
                  <a:pt x="47625" y="1371600"/>
                </a:lnTo>
                <a:cubicBezTo>
                  <a:pt x="70187" y="1270071"/>
                  <a:pt x="60934" y="1314579"/>
                  <a:pt x="76200" y="1238250"/>
                </a:cubicBezTo>
                <a:lnTo>
                  <a:pt x="19050" y="685800"/>
                </a:lnTo>
                <a:lnTo>
                  <a:pt x="0" y="438150"/>
                </a:lnTo>
                <a:lnTo>
                  <a:pt x="533400" y="466725"/>
                </a:lnTo>
                <a:lnTo>
                  <a:pt x="1000125" y="457200"/>
                </a:lnTo>
                <a:lnTo>
                  <a:pt x="1171575" y="304800"/>
                </a:lnTo>
                <a:lnTo>
                  <a:pt x="866775" y="95250"/>
                </a:lnTo>
                <a:lnTo>
                  <a:pt x="847725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Explosion: 8 Points 10">
            <a:extLst>
              <a:ext uri="{FF2B5EF4-FFF2-40B4-BE49-F238E27FC236}">
                <a16:creationId xmlns:a16="http://schemas.microsoft.com/office/drawing/2014/main" id="{1AF07861-39D5-A612-C787-0A786C932451}"/>
              </a:ext>
            </a:extLst>
          </p:cNvPr>
          <p:cNvSpPr/>
          <p:nvPr/>
        </p:nvSpPr>
        <p:spPr>
          <a:xfrm>
            <a:off x="6074803" y="1760030"/>
            <a:ext cx="914400" cy="914400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1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37FAD-FFE2-C202-FAE6-5D0EAF9C10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1899" y="2628141"/>
            <a:ext cx="3745089" cy="1114232"/>
          </a:xfrm>
        </p:spPr>
        <p:txBody>
          <a:bodyPr/>
          <a:lstStyle/>
          <a:p>
            <a:pPr lvl="0"/>
            <a:r>
              <a:rPr lang="sr-BA">
                <a:solidFill>
                  <a:srgbClr val="595959"/>
                </a:solidFill>
              </a:rPr>
              <a:t>Hvala na pažnji!</a:t>
            </a:r>
            <a:endParaRPr lang="en-GB">
              <a:solidFill>
                <a:srgbClr val="595959"/>
              </a:solidFill>
            </a:endParaRPr>
          </a:p>
        </p:txBody>
      </p:sp>
      <p:pic>
        <p:nvPicPr>
          <p:cNvPr id="3" name="Picture 4" descr="A collection of wi-fi devices&#10;&#10;Description automatically generated">
            <a:extLst>
              <a:ext uri="{FF2B5EF4-FFF2-40B4-BE49-F238E27FC236}">
                <a16:creationId xmlns:a16="http://schemas.microsoft.com/office/drawing/2014/main" id="{41C15E9A-786A-C5DC-7653-159CFD02F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952" y="0"/>
            <a:ext cx="6972043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Slide Number Placeholder 49" hidden="1">
            <a:extLst>
              <a:ext uri="{FF2B5EF4-FFF2-40B4-BE49-F238E27FC236}">
                <a16:creationId xmlns:a16="http://schemas.microsoft.com/office/drawing/2014/main" id="{B6C4F792-314D-5874-2743-28FDB022C683}"/>
              </a:ext>
            </a:extLst>
          </p:cNvPr>
          <p:cNvSpPr txBox="1"/>
          <p:nvPr/>
        </p:nvSpPr>
        <p:spPr>
          <a:xfrm>
            <a:off x="9982797" y="6357603"/>
            <a:ext cx="1760146" cy="46080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C98F692-DC75-4770-82F2-BE8F1DD7C3F7}" type="slidenum">
              <a:rPr lang="en-GB" sz="1000" b="0" i="0" u="none" strike="noStrike" kern="1200" cap="all" spc="200" baseline="0">
                <a:solidFill>
                  <a:srgbClr val="000000"/>
                </a:solidFill>
                <a:uFillTx/>
                <a:latin typeface="Goudy Old Style"/>
              </a:rPr>
              <a:t>13</a:t>
            </a:fld>
            <a:endParaRPr lang="en-GB" sz="1000" b="0" i="0" u="none" strike="noStrike" kern="1200" cap="all" spc="200" baseline="0">
              <a:solidFill>
                <a:srgbClr val="000000"/>
              </a:solidFill>
              <a:uFillTx/>
              <a:latin typeface="Goudy Old Styl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 hidden="1">
            <a:extLst>
              <a:ext uri="{FF2B5EF4-FFF2-40B4-BE49-F238E27FC236}">
                <a16:creationId xmlns:a16="http://schemas.microsoft.com/office/drawing/2014/main" id="{C94B3FBF-4A33-CBFF-D2A0-C942218EAF6F}"/>
              </a:ext>
            </a:extLst>
          </p:cNvPr>
          <p:cNvSpPr txBox="1"/>
          <p:nvPr/>
        </p:nvSpPr>
        <p:spPr>
          <a:xfrm>
            <a:off x="9982797" y="6357603"/>
            <a:ext cx="1760146" cy="46080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D05F6F4-94A4-4381-A04B-03EECCD258AA}" type="slidenum">
              <a:rPr lang="en-GB" sz="1000" b="0" i="0" u="none" strike="noStrike" kern="1200" cap="all" spc="200" baseline="0">
                <a:solidFill>
                  <a:srgbClr val="000000"/>
                </a:solidFill>
                <a:uFillTx/>
                <a:latin typeface="Goudy Old Style"/>
              </a:rPr>
              <a:t>2</a:t>
            </a:fld>
            <a:endParaRPr lang="en-GB" sz="1000" b="0" i="0" u="none" strike="noStrike" kern="1200" cap="all" spc="200" baseline="0">
              <a:solidFill>
                <a:srgbClr val="000000"/>
              </a:solidFill>
              <a:uFillTx/>
              <a:latin typeface="Goudy Old Style"/>
            </a:endParaRPr>
          </a:p>
        </p:txBody>
      </p:sp>
      <p:sp>
        <p:nvSpPr>
          <p:cNvPr id="6" name="Slide Number Placeholder 49">
            <a:extLst>
              <a:ext uri="{FF2B5EF4-FFF2-40B4-BE49-F238E27FC236}">
                <a16:creationId xmlns:a16="http://schemas.microsoft.com/office/drawing/2014/main" id="{2A0B0F23-D0CD-0B46-244E-D958E5431B1E}"/>
              </a:ext>
            </a:extLst>
          </p:cNvPr>
          <p:cNvSpPr txBox="1"/>
          <p:nvPr/>
        </p:nvSpPr>
        <p:spPr>
          <a:xfrm>
            <a:off x="10135200" y="6328132"/>
            <a:ext cx="1576389" cy="37242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0705F3-4D1A-4812-BCDB-66AA36FF9B62}" type="slidenum">
              <a:rPr lang="en-GB" sz="1000" b="0" i="0" u="none" strike="noStrike" kern="1200" cap="all" spc="200" baseline="0">
                <a:solidFill>
                  <a:srgbClr val="000000"/>
                </a:solidFill>
                <a:uFillTx/>
                <a:latin typeface="Goudy Old Style"/>
              </a:rPr>
              <a:t>2</a:t>
            </a:fld>
            <a:endParaRPr lang="en-GB" sz="1000" b="0" i="0" u="none" strike="noStrike" kern="1200" cap="all" spc="200" baseline="0">
              <a:solidFill>
                <a:srgbClr val="000000"/>
              </a:solidFill>
              <a:uFillTx/>
              <a:latin typeface="Goudy Old Style"/>
            </a:endParaRPr>
          </a:p>
        </p:txBody>
      </p:sp>
      <p:pic>
        <p:nvPicPr>
          <p:cNvPr id="13" name="Picture 12" descr="A computer network diagram with a computer and a computer&#10;&#10;Description automatically generated">
            <a:extLst>
              <a:ext uri="{FF2B5EF4-FFF2-40B4-BE49-F238E27FC236}">
                <a16:creationId xmlns:a16="http://schemas.microsoft.com/office/drawing/2014/main" id="{A47B25BA-1D96-C2EA-07FF-44E16E17D0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11" y="385842"/>
            <a:ext cx="10587046" cy="6314715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9F592B1B-7E90-CF22-7CC4-782D35E2F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7658" y="323850"/>
            <a:ext cx="3856683" cy="694168"/>
          </a:xfrm>
        </p:spPr>
        <p:txBody>
          <a:bodyPr/>
          <a:lstStyle/>
          <a:p>
            <a:pPr algn="ctr"/>
            <a:r>
              <a:rPr lang="en-US" dirty="0" err="1"/>
              <a:t>Opseg</a:t>
            </a:r>
            <a:r>
              <a:rPr lang="en-US" dirty="0"/>
              <a:t> </a:t>
            </a:r>
            <a:r>
              <a:rPr lang="en-US" dirty="0" err="1"/>
              <a:t>ista</a:t>
            </a:r>
            <a:r>
              <a:rPr lang="sr-Latn-RS" dirty="0" err="1"/>
              <a:t>živanja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606621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CC4D5-40B7-D686-D4F3-232F8282FA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9399" y="157450"/>
            <a:ext cx="9632170" cy="829616"/>
          </a:xfrm>
        </p:spPr>
        <p:txBody>
          <a:bodyPr anchorCtr="1"/>
          <a:lstStyle/>
          <a:p>
            <a:pPr lvl="0" algn="ctr"/>
            <a:r>
              <a:rPr lang="sr-BA" sz="2800">
                <a:solidFill>
                  <a:srgbClr val="595959"/>
                </a:solidFill>
              </a:rPr>
              <a:t>Model prijetnji</a:t>
            </a:r>
            <a:endParaRPr lang="en-GB" sz="2800">
              <a:solidFill>
                <a:srgbClr val="59595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FAFED-05D5-11D2-00F4-D36537F2E77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78562" y="1574459"/>
            <a:ext cx="4249143" cy="4396389"/>
          </a:xfrm>
        </p:spPr>
        <p:txBody>
          <a:bodyPr/>
          <a:lstStyle/>
          <a:p>
            <a:pPr lvl="0"/>
            <a:r>
              <a:rPr lang="sr-BA" dirty="0"/>
              <a:t>Povezanost preko Wi-Fi</a:t>
            </a:r>
          </a:p>
          <a:p>
            <a:pPr lvl="0"/>
            <a:r>
              <a:rPr lang="sr-BA" dirty="0"/>
              <a:t>Povezanost preko Ethernet kabla</a:t>
            </a:r>
          </a:p>
          <a:p>
            <a:pPr lvl="0"/>
            <a:r>
              <a:rPr lang="sr-BA" dirty="0"/>
              <a:t>Povezanost s drugim ruterima</a:t>
            </a:r>
          </a:p>
          <a:p>
            <a:pPr lvl="0"/>
            <a:r>
              <a:rPr lang="en-US" dirty="0" err="1"/>
              <a:t>Veza</a:t>
            </a:r>
            <a:r>
              <a:rPr lang="en-US" dirty="0"/>
              <a:t> ka </a:t>
            </a:r>
            <a:r>
              <a:rPr lang="en-US" dirty="0" err="1"/>
              <a:t>internetu</a:t>
            </a:r>
            <a:r>
              <a:rPr lang="en-US" dirty="0"/>
              <a:t> (www)</a:t>
            </a:r>
            <a:endParaRPr lang="sr-BA" dirty="0"/>
          </a:p>
          <a:p>
            <a:pPr lvl="0"/>
            <a:r>
              <a:rPr lang="sr-BA" dirty="0"/>
              <a:t>Interface rutera</a:t>
            </a:r>
          </a:p>
          <a:p>
            <a:pPr lvl="0"/>
            <a:r>
              <a:rPr lang="sr-BA" dirty="0"/>
              <a:t>Ruter tabela</a:t>
            </a:r>
          </a:p>
          <a:p>
            <a:pPr lvl="0"/>
            <a:endParaRPr lang="en-US" dirty="0"/>
          </a:p>
        </p:txBody>
      </p:sp>
      <p:pic>
        <p:nvPicPr>
          <p:cNvPr id="4" name="Picture Placeholder 15" descr="A diagram of a wifi router&#10;&#10;Description automatically generated">
            <a:extLst>
              <a:ext uri="{FF2B5EF4-FFF2-40B4-BE49-F238E27FC236}">
                <a16:creationId xmlns:a16="http://schemas.microsoft.com/office/drawing/2014/main" id="{09539DE7-F1FF-95A4-CAF9-A236255FB865}"/>
              </a:ext>
            </a:extLst>
          </p:cNvPr>
          <p:cNvPicPr>
            <a:picLocks noGrp="1" noChangeAspect="1"/>
          </p:cNvPicPr>
          <p:nvPr>
            <p:ph idx="2"/>
          </p:nvPr>
        </p:nvPicPr>
        <p:blipFill>
          <a:blip r:embed="rId3"/>
          <a:stretch>
            <a:fillRect/>
          </a:stretch>
        </p:blipFill>
        <p:spPr>
          <a:xfrm>
            <a:off x="4527706" y="1294543"/>
            <a:ext cx="7525347" cy="4591531"/>
          </a:xfrm>
        </p:spPr>
      </p:pic>
      <p:sp>
        <p:nvSpPr>
          <p:cNvPr id="5" name="Slide Number Placeholder 5" hidden="1">
            <a:extLst>
              <a:ext uri="{FF2B5EF4-FFF2-40B4-BE49-F238E27FC236}">
                <a16:creationId xmlns:a16="http://schemas.microsoft.com/office/drawing/2014/main" id="{C94B3FBF-4A33-CBFF-D2A0-C942218EAF6F}"/>
              </a:ext>
            </a:extLst>
          </p:cNvPr>
          <p:cNvSpPr txBox="1"/>
          <p:nvPr/>
        </p:nvSpPr>
        <p:spPr>
          <a:xfrm>
            <a:off x="9982797" y="6357603"/>
            <a:ext cx="1760146" cy="46080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D05F6F4-94A4-4381-A04B-03EECCD258AA}" type="slidenum">
              <a:rPr lang="en-GB" sz="1000" b="0" i="0" u="none" strike="noStrike" kern="1200" cap="all" spc="200" baseline="0">
                <a:solidFill>
                  <a:srgbClr val="000000"/>
                </a:solidFill>
                <a:uFillTx/>
                <a:latin typeface="Goudy Old Style"/>
              </a:rPr>
              <a:t>3</a:t>
            </a:fld>
            <a:endParaRPr lang="en-GB" sz="1000" b="0" i="0" u="none" strike="noStrike" kern="1200" cap="all" spc="200" baseline="0">
              <a:solidFill>
                <a:srgbClr val="000000"/>
              </a:solidFill>
              <a:uFillTx/>
              <a:latin typeface="Goudy Old Style"/>
            </a:endParaRPr>
          </a:p>
        </p:txBody>
      </p:sp>
      <p:sp>
        <p:nvSpPr>
          <p:cNvPr id="6" name="Slide Number Placeholder 49">
            <a:extLst>
              <a:ext uri="{FF2B5EF4-FFF2-40B4-BE49-F238E27FC236}">
                <a16:creationId xmlns:a16="http://schemas.microsoft.com/office/drawing/2014/main" id="{2A0B0F23-D0CD-0B46-244E-D958E5431B1E}"/>
              </a:ext>
            </a:extLst>
          </p:cNvPr>
          <p:cNvSpPr txBox="1"/>
          <p:nvPr/>
        </p:nvSpPr>
        <p:spPr>
          <a:xfrm>
            <a:off x="10135200" y="6328132"/>
            <a:ext cx="1576389" cy="37242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0705F3-4D1A-4812-BCDB-66AA36FF9B62}" type="slidenum">
              <a:rPr lang="en-GB" sz="1000" b="0" i="0" u="none" strike="noStrike" kern="1200" cap="all" spc="200" baseline="0">
                <a:solidFill>
                  <a:srgbClr val="000000"/>
                </a:solidFill>
                <a:uFillTx/>
                <a:latin typeface="Goudy Old Style"/>
              </a:rPr>
              <a:t>3</a:t>
            </a:fld>
            <a:endParaRPr lang="en-GB" sz="1000" b="0" i="0" u="none" strike="noStrike" kern="1200" cap="all" spc="200" baseline="0">
              <a:solidFill>
                <a:srgbClr val="000000"/>
              </a:solidFill>
              <a:uFillTx/>
              <a:latin typeface="Goudy Old Styl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bg>
      <p:bgPr>
        <a:solidFill>
          <a:srgbClr val="DAE3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DED36-2A65-E5B9-126F-FCB35601B1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058" y="536569"/>
            <a:ext cx="4995897" cy="1019720"/>
          </a:xfrm>
        </p:spPr>
        <p:txBody>
          <a:bodyPr/>
          <a:lstStyle/>
          <a:p>
            <a:pPr lvl="0"/>
            <a:r>
              <a:rPr lang="sr-BA" sz="2800">
                <a:solidFill>
                  <a:srgbClr val="595959"/>
                </a:solidFill>
              </a:rPr>
              <a:t>Napadi</a:t>
            </a:r>
            <a:endParaRPr lang="en-GB" sz="2800">
              <a:solidFill>
                <a:srgbClr val="59595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B414D-2F2E-2D33-CD2B-E8E1EA38329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81171" y="1774301"/>
            <a:ext cx="4862669" cy="4711281"/>
          </a:xfrm>
        </p:spPr>
        <p:txBody>
          <a:bodyPr>
            <a:noAutofit/>
          </a:bodyPr>
          <a:lstStyle/>
          <a:p>
            <a:pPr marL="285750" lvl="0" indent="-285750">
              <a:buFont typeface="Arial" pitchFamily="34"/>
              <a:buChar char="•"/>
            </a:pPr>
            <a:r>
              <a:rPr lang="sr-BA" sz="1800">
                <a:solidFill>
                  <a:srgbClr val="595959"/>
                </a:solidFill>
              </a:rPr>
              <a:t>Trovanje sadržaja</a:t>
            </a:r>
          </a:p>
          <a:p>
            <a:pPr marL="285750" lvl="0" indent="-285750">
              <a:buFont typeface="Arial" pitchFamily="34"/>
              <a:buChar char="•"/>
            </a:pPr>
            <a:r>
              <a:rPr lang="en-GB" sz="1800">
                <a:solidFill>
                  <a:srgbClr val="595959"/>
                </a:solidFill>
              </a:rPr>
              <a:t>LSA </a:t>
            </a:r>
            <a:r>
              <a:rPr lang="sr-BA" sz="1800">
                <a:solidFill>
                  <a:srgbClr val="595959"/>
                </a:solidFill>
              </a:rPr>
              <a:t>f</a:t>
            </a:r>
            <a:r>
              <a:rPr lang="en-GB" sz="1800">
                <a:solidFill>
                  <a:srgbClr val="595959"/>
                </a:solidFill>
              </a:rPr>
              <a:t>alsifikovanje</a:t>
            </a:r>
          </a:p>
          <a:p>
            <a:pPr marL="285750" lvl="0" indent="-285750">
              <a:buFont typeface="Arial" pitchFamily="34"/>
              <a:buChar char="•"/>
            </a:pPr>
            <a:r>
              <a:rPr lang="en-GB" sz="1800">
                <a:solidFill>
                  <a:srgbClr val="595959"/>
                </a:solidFill>
              </a:rPr>
              <a:t>XSS</a:t>
            </a:r>
            <a:r>
              <a:rPr lang="sr-BA" sz="1800">
                <a:solidFill>
                  <a:srgbClr val="595959"/>
                </a:solidFill>
              </a:rPr>
              <a:t> napad</a:t>
            </a:r>
            <a:endParaRPr lang="en-GB" sz="1800">
              <a:solidFill>
                <a:srgbClr val="595959"/>
              </a:solidFill>
            </a:endParaRPr>
          </a:p>
          <a:p>
            <a:pPr marL="285750" lvl="0" indent="-285750">
              <a:buFont typeface="Arial" pitchFamily="34"/>
              <a:buChar char="•"/>
            </a:pPr>
            <a:r>
              <a:rPr lang="en-GB" sz="1800">
                <a:solidFill>
                  <a:srgbClr val="595959"/>
                </a:solidFill>
              </a:rPr>
              <a:t>UI Redressing</a:t>
            </a:r>
            <a:r>
              <a:rPr lang="sr-BA" sz="1800">
                <a:solidFill>
                  <a:srgbClr val="595959"/>
                </a:solidFill>
              </a:rPr>
              <a:t> napad</a:t>
            </a:r>
          </a:p>
          <a:p>
            <a:pPr marL="285750" lvl="0" indent="-285750">
              <a:buFont typeface="Arial" pitchFamily="34"/>
              <a:buChar char="•"/>
            </a:pPr>
            <a:r>
              <a:rPr lang="en-GB" sz="1800">
                <a:solidFill>
                  <a:srgbClr val="595959"/>
                </a:solidFill>
              </a:rPr>
              <a:t>Napad preko direktne povezanosti</a:t>
            </a:r>
          </a:p>
          <a:p>
            <a:pPr marL="285750" lvl="0" indent="-285750">
              <a:buFont typeface="Arial" pitchFamily="34"/>
              <a:buChar char="•"/>
            </a:pPr>
            <a:r>
              <a:rPr lang="en-GB" sz="1800">
                <a:solidFill>
                  <a:srgbClr val="595959"/>
                </a:solidFill>
              </a:rPr>
              <a:t>Fingerprinting</a:t>
            </a:r>
            <a:r>
              <a:rPr lang="sr-BA" sz="1800">
                <a:solidFill>
                  <a:srgbClr val="595959"/>
                </a:solidFill>
              </a:rPr>
              <a:t> napad</a:t>
            </a:r>
            <a:endParaRPr lang="en-GB" sz="1800">
              <a:solidFill>
                <a:srgbClr val="595959"/>
              </a:solidFill>
            </a:endParaRPr>
          </a:p>
          <a:p>
            <a:pPr marL="285750" lvl="0" indent="-285750">
              <a:buFont typeface="Arial" pitchFamily="34"/>
              <a:buChar char="•"/>
            </a:pPr>
            <a:r>
              <a:rPr lang="en-GB" sz="1800">
                <a:solidFill>
                  <a:srgbClr val="595959"/>
                </a:solidFill>
              </a:rPr>
              <a:t>DoS </a:t>
            </a:r>
            <a:r>
              <a:rPr lang="sr-BA" sz="1800">
                <a:solidFill>
                  <a:srgbClr val="595959"/>
                </a:solidFill>
              </a:rPr>
              <a:t>n</a:t>
            </a:r>
            <a:r>
              <a:rPr lang="en-GB" sz="1800">
                <a:solidFill>
                  <a:srgbClr val="595959"/>
                </a:solidFill>
              </a:rPr>
              <a:t>apad</a:t>
            </a:r>
          </a:p>
          <a:p>
            <a:pPr marL="285750" lvl="0" indent="-285750">
              <a:buFont typeface="Arial" pitchFamily="34"/>
              <a:buChar char="•"/>
            </a:pPr>
            <a:r>
              <a:rPr lang="en-GB" sz="1800">
                <a:solidFill>
                  <a:srgbClr val="595959"/>
                </a:solidFill>
              </a:rPr>
              <a:t>Evil Twin</a:t>
            </a:r>
            <a:r>
              <a:rPr lang="sr-BA" sz="1800">
                <a:solidFill>
                  <a:srgbClr val="595959"/>
                </a:solidFill>
              </a:rPr>
              <a:t> napad</a:t>
            </a:r>
            <a:endParaRPr lang="en-GB" sz="1800">
              <a:solidFill>
                <a:srgbClr val="595959"/>
              </a:solidFill>
            </a:endParaRPr>
          </a:p>
          <a:p>
            <a:pPr marL="0" lvl="0" indent="0" algn="ctr">
              <a:buNone/>
            </a:pPr>
            <a:endParaRPr lang="sr-BA" sz="1800">
              <a:solidFill>
                <a:srgbClr val="D4D4D4"/>
              </a:solidFill>
              <a:latin typeface="Consolas" pitchFamily="49"/>
            </a:endParaRPr>
          </a:p>
          <a:p>
            <a:pPr marL="285750" lvl="0" indent="-285750" algn="ctr">
              <a:buFont typeface="Arial" pitchFamily="34"/>
              <a:buChar char="•"/>
            </a:pPr>
            <a:endParaRPr lang="en-GB" sz="1800">
              <a:solidFill>
                <a:srgbClr val="D4D4D4"/>
              </a:solidFill>
              <a:latin typeface="Consolas" pitchFamily="49"/>
            </a:endParaRPr>
          </a:p>
          <a:p>
            <a:pPr marL="285750" lvl="0" indent="-285750" algn="ctr">
              <a:buFont typeface="Arial" pitchFamily="34"/>
              <a:buChar char="•"/>
            </a:pPr>
            <a:endParaRPr lang="en-GB" sz="1800">
              <a:solidFill>
                <a:srgbClr val="D4D4D4"/>
              </a:solidFill>
              <a:latin typeface="Consolas" pitchFamily="49"/>
            </a:endParaRPr>
          </a:p>
          <a:p>
            <a:pPr marL="285750" lvl="0" indent="-285750" algn="ctr">
              <a:buFont typeface="Arial" pitchFamily="34"/>
              <a:buChar char="•"/>
            </a:pPr>
            <a:endParaRPr lang="en-GB" sz="1800">
              <a:solidFill>
                <a:srgbClr val="595959"/>
              </a:solidFill>
              <a:latin typeface="Consolas" pitchFamily="49"/>
            </a:endParaRPr>
          </a:p>
          <a:p>
            <a:pPr marL="285750" lvl="0" indent="-285750" algn="ctr">
              <a:buFont typeface="Arial" pitchFamily="34"/>
              <a:buChar char="•"/>
            </a:pPr>
            <a:endParaRPr lang="en-GB" sz="1800"/>
          </a:p>
        </p:txBody>
      </p:sp>
      <p:sp>
        <p:nvSpPr>
          <p:cNvPr id="4" name="Slide Number Placeholder 49">
            <a:extLst>
              <a:ext uri="{FF2B5EF4-FFF2-40B4-BE49-F238E27FC236}">
                <a16:creationId xmlns:a16="http://schemas.microsoft.com/office/drawing/2014/main" id="{9FB35F80-FD07-FBEE-AD36-C7723439A78F}"/>
              </a:ext>
            </a:extLst>
          </p:cNvPr>
          <p:cNvSpPr txBox="1"/>
          <p:nvPr/>
        </p:nvSpPr>
        <p:spPr>
          <a:xfrm>
            <a:off x="9982797" y="6357603"/>
            <a:ext cx="1760146" cy="46080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6E01487-9D8D-4418-B36D-E944B4B3B7C0}" type="slidenum">
              <a:rPr lang="en-GB" sz="1000" b="0" i="0" u="none" strike="noStrike" kern="1200" cap="all" spc="200" baseline="0">
                <a:solidFill>
                  <a:srgbClr val="000000"/>
                </a:solidFill>
                <a:uFillTx/>
                <a:latin typeface="Goudy Old Style"/>
              </a:rPr>
              <a:t>4</a:t>
            </a:fld>
            <a:endParaRPr lang="en-GB" sz="1000" b="0" i="0" u="none" strike="noStrike" kern="1200" cap="all" spc="200" baseline="0">
              <a:solidFill>
                <a:srgbClr val="000000"/>
              </a:solidFill>
              <a:uFillTx/>
              <a:latin typeface="Goudy Old Style"/>
            </a:endParaRPr>
          </a:p>
        </p:txBody>
      </p:sp>
      <p:pic>
        <p:nvPicPr>
          <p:cNvPr id="5" name="Picture 4" descr="A collection of wi-fi devices&#10;&#10;Description automatically generated">
            <a:extLst>
              <a:ext uri="{FF2B5EF4-FFF2-40B4-BE49-F238E27FC236}">
                <a16:creationId xmlns:a16="http://schemas.microsoft.com/office/drawing/2014/main" id="{E1CE137F-65FB-F0F6-23AD-C6D5AA140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540" y="0"/>
            <a:ext cx="6814465" cy="687274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FD27C-487B-C43B-113C-0EE113A07E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42391" y="395285"/>
            <a:ext cx="12234388" cy="603888"/>
          </a:xfrm>
        </p:spPr>
        <p:txBody>
          <a:bodyPr anchorCtr="1"/>
          <a:lstStyle/>
          <a:p>
            <a:pPr lvl="0" algn="ctr"/>
            <a:r>
              <a:rPr lang="sr-BA" sz="2800">
                <a:solidFill>
                  <a:srgbClr val="595959"/>
                </a:solidFill>
              </a:rPr>
              <a:t>Trovanje sadržajem</a:t>
            </a:r>
            <a:endParaRPr lang="en-GB" sz="2800">
              <a:solidFill>
                <a:srgbClr val="595959"/>
              </a:solidFill>
            </a:endParaRPr>
          </a:p>
        </p:txBody>
      </p:sp>
      <p:sp>
        <p:nvSpPr>
          <p:cNvPr id="3" name="Slide Number Placeholder 49">
            <a:extLst>
              <a:ext uri="{FF2B5EF4-FFF2-40B4-BE49-F238E27FC236}">
                <a16:creationId xmlns:a16="http://schemas.microsoft.com/office/drawing/2014/main" id="{38F43692-98C6-A394-44FC-F899F50A7591}"/>
              </a:ext>
            </a:extLst>
          </p:cNvPr>
          <p:cNvSpPr txBox="1"/>
          <p:nvPr/>
        </p:nvSpPr>
        <p:spPr>
          <a:xfrm>
            <a:off x="11112081" y="6020967"/>
            <a:ext cx="630871" cy="60388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383FC68-172D-48D4-991E-A087953B724D}" type="slidenum">
              <a:rPr lang="en-GB" sz="1000" b="0" i="0" u="none" strike="noStrike" kern="1200" cap="all" spc="200" baseline="0">
                <a:solidFill>
                  <a:srgbClr val="000000"/>
                </a:solidFill>
                <a:uFillTx/>
                <a:latin typeface="Goudy Old Style"/>
              </a:rPr>
              <a:t>5</a:t>
            </a:fld>
            <a:endParaRPr lang="en-GB" sz="1000" b="0" i="0" u="none" strike="noStrike" kern="1200" cap="all" spc="200" baseline="0">
              <a:solidFill>
                <a:srgbClr val="000000"/>
              </a:solidFill>
              <a:uFillTx/>
              <a:latin typeface="Goudy Old Style"/>
            </a:endParaRPr>
          </a:p>
        </p:txBody>
      </p:sp>
      <p:pic>
        <p:nvPicPr>
          <p:cNvPr id="4" name="Content Placeholder 6" descr="A diagram of a company&#10;&#10;Description automatically generated">
            <a:extLst>
              <a:ext uri="{FF2B5EF4-FFF2-40B4-BE49-F238E27FC236}">
                <a16:creationId xmlns:a16="http://schemas.microsoft.com/office/drawing/2014/main" id="{03E8F4CC-580D-6E45-54B0-B655F4D6B9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50571" y="1242093"/>
            <a:ext cx="9961510" cy="496304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C14EA-1BD9-3436-5B0C-41F8F9F1C1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42391" y="219675"/>
            <a:ext cx="12234388" cy="603888"/>
          </a:xfrm>
        </p:spPr>
        <p:txBody>
          <a:bodyPr anchorCtr="1"/>
          <a:lstStyle/>
          <a:p>
            <a:pPr lvl="0" algn="ctr"/>
            <a:r>
              <a:rPr lang="sr-BA" sz="2800">
                <a:solidFill>
                  <a:srgbClr val="595959"/>
                </a:solidFill>
              </a:rPr>
              <a:t>LSA falsifikovanje</a:t>
            </a:r>
            <a:endParaRPr lang="en-GB" sz="2800">
              <a:solidFill>
                <a:srgbClr val="595959"/>
              </a:solidFill>
            </a:endParaRPr>
          </a:p>
        </p:txBody>
      </p:sp>
      <p:sp>
        <p:nvSpPr>
          <p:cNvPr id="3" name="Slide Number Placeholder 49">
            <a:extLst>
              <a:ext uri="{FF2B5EF4-FFF2-40B4-BE49-F238E27FC236}">
                <a16:creationId xmlns:a16="http://schemas.microsoft.com/office/drawing/2014/main" id="{074A02A4-4C42-34F6-8B8D-854BA8E8F664}"/>
              </a:ext>
            </a:extLst>
          </p:cNvPr>
          <p:cNvSpPr txBox="1"/>
          <p:nvPr/>
        </p:nvSpPr>
        <p:spPr>
          <a:xfrm>
            <a:off x="11112081" y="6020967"/>
            <a:ext cx="630871" cy="60388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07E28FE-0C88-431C-B6FF-EFEE68F2AAEB}" type="slidenum">
              <a:rPr lang="en-GB" sz="1000" b="0" i="0" u="none" strike="noStrike" kern="1200" cap="all" spc="200" baseline="0">
                <a:solidFill>
                  <a:srgbClr val="000000"/>
                </a:solidFill>
                <a:uFillTx/>
                <a:latin typeface="Goudy Old Style"/>
              </a:rPr>
              <a:t>6</a:t>
            </a:fld>
            <a:endParaRPr lang="en-GB" sz="1000" b="0" i="0" u="none" strike="noStrike" kern="1200" cap="all" spc="200" baseline="0">
              <a:solidFill>
                <a:srgbClr val="000000"/>
              </a:solidFill>
              <a:uFillTx/>
              <a:latin typeface="Goudy Old Style"/>
            </a:endParaRPr>
          </a:p>
        </p:txBody>
      </p:sp>
      <p:pic>
        <p:nvPicPr>
          <p:cNvPr id="4" name="Content Placeholder 5" descr="A diagram of a company&#10;&#10;Description automatically generated">
            <a:extLst>
              <a:ext uri="{FF2B5EF4-FFF2-40B4-BE49-F238E27FC236}">
                <a16:creationId xmlns:a16="http://schemas.microsoft.com/office/drawing/2014/main" id="{3607836E-4BF4-4DF8-A91C-0889A65AE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19636" y="1063255"/>
            <a:ext cx="8489993" cy="5311447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D11BF-C120-FCD1-E7CF-A53252E940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42391" y="219675"/>
            <a:ext cx="12234388" cy="603888"/>
          </a:xfrm>
        </p:spPr>
        <p:txBody>
          <a:bodyPr anchorCtr="1"/>
          <a:lstStyle/>
          <a:p>
            <a:pPr lvl="0" algn="ctr"/>
            <a:r>
              <a:rPr lang="en-GB" sz="2800">
                <a:solidFill>
                  <a:srgbClr val="595959"/>
                </a:solidFill>
              </a:rPr>
              <a:t>XSS</a:t>
            </a:r>
            <a:r>
              <a:rPr lang="sr-BA" sz="2800">
                <a:solidFill>
                  <a:srgbClr val="595959"/>
                </a:solidFill>
              </a:rPr>
              <a:t> napad</a:t>
            </a:r>
            <a:endParaRPr lang="en-GB" sz="2800">
              <a:solidFill>
                <a:srgbClr val="595959"/>
              </a:solidFill>
            </a:endParaRPr>
          </a:p>
        </p:txBody>
      </p:sp>
      <p:sp>
        <p:nvSpPr>
          <p:cNvPr id="3" name="Slide Number Placeholder 49">
            <a:extLst>
              <a:ext uri="{FF2B5EF4-FFF2-40B4-BE49-F238E27FC236}">
                <a16:creationId xmlns:a16="http://schemas.microsoft.com/office/drawing/2014/main" id="{8E4B4273-F95E-8104-674C-03D2885C5BF7}"/>
              </a:ext>
            </a:extLst>
          </p:cNvPr>
          <p:cNvSpPr txBox="1"/>
          <p:nvPr/>
        </p:nvSpPr>
        <p:spPr>
          <a:xfrm>
            <a:off x="11112081" y="6020967"/>
            <a:ext cx="630871" cy="60388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4014C32-1D75-4563-B75B-0B56AA9AF8AA}" type="slidenum">
              <a:rPr lang="en-GB" sz="1000" b="0" i="0" u="none" strike="noStrike" kern="1200" cap="all" spc="200" baseline="0">
                <a:solidFill>
                  <a:srgbClr val="000000"/>
                </a:solidFill>
                <a:uFillTx/>
                <a:latin typeface="Goudy Old Style"/>
              </a:rPr>
              <a:t>7</a:t>
            </a:fld>
            <a:endParaRPr lang="en-GB" sz="1000" b="0" i="0" u="none" strike="noStrike" kern="1200" cap="all" spc="200" baseline="0">
              <a:solidFill>
                <a:srgbClr val="000000"/>
              </a:solidFill>
              <a:uFillTx/>
              <a:latin typeface="Goudy Old Style"/>
            </a:endParaRPr>
          </a:p>
        </p:txBody>
      </p:sp>
      <p:pic>
        <p:nvPicPr>
          <p:cNvPr id="4" name="Content Placeholder 6" descr="A diagram of a diagram&#10;&#10;Description automatically generated">
            <a:extLst>
              <a:ext uri="{FF2B5EF4-FFF2-40B4-BE49-F238E27FC236}">
                <a16:creationId xmlns:a16="http://schemas.microsoft.com/office/drawing/2014/main" id="{DCC5F8ED-C054-FD77-0C8B-D16A08212F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5676" y="1243867"/>
            <a:ext cx="10211836" cy="468021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F39A2-DCDD-77A2-9446-1092E1E624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42391" y="219675"/>
            <a:ext cx="12234388" cy="603888"/>
          </a:xfrm>
        </p:spPr>
        <p:txBody>
          <a:bodyPr anchorCtr="1"/>
          <a:lstStyle/>
          <a:p>
            <a:pPr lvl="0" algn="ctr"/>
            <a:r>
              <a:rPr lang="en-GB" sz="2800">
                <a:solidFill>
                  <a:srgbClr val="595959"/>
                </a:solidFill>
              </a:rPr>
              <a:t>UI Redressing</a:t>
            </a:r>
            <a:r>
              <a:rPr lang="sr-BA" sz="2800">
                <a:solidFill>
                  <a:srgbClr val="595959"/>
                </a:solidFill>
              </a:rPr>
              <a:t> napad</a:t>
            </a:r>
          </a:p>
        </p:txBody>
      </p:sp>
      <p:sp>
        <p:nvSpPr>
          <p:cNvPr id="3" name="Slide Number Placeholder 49">
            <a:extLst>
              <a:ext uri="{FF2B5EF4-FFF2-40B4-BE49-F238E27FC236}">
                <a16:creationId xmlns:a16="http://schemas.microsoft.com/office/drawing/2014/main" id="{A131387F-86C2-C5F5-672E-90C3A9F28A20}"/>
              </a:ext>
            </a:extLst>
          </p:cNvPr>
          <p:cNvSpPr txBox="1"/>
          <p:nvPr/>
        </p:nvSpPr>
        <p:spPr>
          <a:xfrm>
            <a:off x="11112081" y="6020967"/>
            <a:ext cx="630871" cy="60388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2C326A2-2BEE-49EC-83EF-1A647A70B546}" type="slidenum">
              <a:rPr lang="en-GB" sz="1000" b="0" i="0" u="none" strike="noStrike" kern="1200" cap="all" spc="200" baseline="0">
                <a:solidFill>
                  <a:srgbClr val="000000"/>
                </a:solidFill>
                <a:uFillTx/>
                <a:latin typeface="Goudy Old Style"/>
              </a:rPr>
              <a:t>8</a:t>
            </a:fld>
            <a:endParaRPr lang="en-GB" sz="1000" b="0" i="0" u="none" strike="noStrike" kern="1200" cap="all" spc="200" baseline="0">
              <a:solidFill>
                <a:srgbClr val="000000"/>
              </a:solidFill>
              <a:uFillTx/>
              <a:latin typeface="Goudy Old Style"/>
            </a:endParaRPr>
          </a:p>
        </p:txBody>
      </p:sp>
      <p:pic>
        <p:nvPicPr>
          <p:cNvPr id="4" name="Content Placeholder 6" descr="A diagram of a company&#10;&#10;Description automatically generated">
            <a:extLst>
              <a:ext uri="{FF2B5EF4-FFF2-40B4-BE49-F238E27FC236}">
                <a16:creationId xmlns:a16="http://schemas.microsoft.com/office/drawing/2014/main" id="{6108374F-B59E-BBFE-A1A2-8D1F1EFF3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49912" y="1054193"/>
            <a:ext cx="8665604" cy="5243197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E484B-238F-4D0C-74DF-FB39E0752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" y="219675"/>
            <a:ext cx="12191997" cy="603888"/>
          </a:xfrm>
        </p:spPr>
        <p:txBody>
          <a:bodyPr anchorCtr="1"/>
          <a:lstStyle/>
          <a:p>
            <a:pPr lvl="0" algn="ctr"/>
            <a:r>
              <a:rPr lang="en-GB" sz="2800" dirty="0" err="1">
                <a:solidFill>
                  <a:srgbClr val="595959"/>
                </a:solidFill>
              </a:rPr>
              <a:t>Direktan</a:t>
            </a:r>
            <a:r>
              <a:rPr lang="en-GB" sz="2800" dirty="0">
                <a:solidFill>
                  <a:srgbClr val="595959"/>
                </a:solidFill>
              </a:rPr>
              <a:t> </a:t>
            </a:r>
            <a:r>
              <a:rPr lang="en-GB" sz="2800" dirty="0" err="1">
                <a:solidFill>
                  <a:srgbClr val="595959"/>
                </a:solidFill>
              </a:rPr>
              <a:t>pristup</a:t>
            </a:r>
            <a:endParaRPr lang="en-GB" sz="2800" dirty="0">
              <a:solidFill>
                <a:srgbClr val="595959"/>
              </a:solidFill>
            </a:endParaRPr>
          </a:p>
        </p:txBody>
      </p:sp>
      <p:sp>
        <p:nvSpPr>
          <p:cNvPr id="3" name="Slide Number Placeholder 49">
            <a:extLst>
              <a:ext uri="{FF2B5EF4-FFF2-40B4-BE49-F238E27FC236}">
                <a16:creationId xmlns:a16="http://schemas.microsoft.com/office/drawing/2014/main" id="{5893275D-0E9A-2C5D-695F-3A3DE4C07830}"/>
              </a:ext>
            </a:extLst>
          </p:cNvPr>
          <p:cNvSpPr txBox="1"/>
          <p:nvPr/>
        </p:nvSpPr>
        <p:spPr>
          <a:xfrm>
            <a:off x="11112081" y="6020967"/>
            <a:ext cx="630871" cy="60388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41F99A2-D1FA-4C0B-BA7D-970251E38B96}" type="slidenum">
              <a:rPr lang="en-GB" sz="1000" b="0" i="0" u="none" strike="noStrike" kern="1200" cap="all" spc="200" baseline="0">
                <a:solidFill>
                  <a:srgbClr val="000000"/>
                </a:solidFill>
                <a:uFillTx/>
                <a:latin typeface="Goudy Old Style"/>
              </a:rPr>
              <a:t>9</a:t>
            </a:fld>
            <a:endParaRPr lang="en-GB" sz="1000" b="0" i="0" u="none" strike="noStrike" kern="1200" cap="all" spc="200" baseline="0">
              <a:solidFill>
                <a:srgbClr val="000000"/>
              </a:solidFill>
              <a:uFillTx/>
              <a:latin typeface="Goudy Old Style"/>
            </a:endParaRPr>
          </a:p>
        </p:txBody>
      </p:sp>
      <p:pic>
        <p:nvPicPr>
          <p:cNvPr id="6" name="Picture 5" descr="A black and white logo of a person with a hat and mask&#10;&#10;Description automatically generated">
            <a:extLst>
              <a:ext uri="{FF2B5EF4-FFF2-40B4-BE49-F238E27FC236}">
                <a16:creationId xmlns:a16="http://schemas.microsoft.com/office/drawing/2014/main" id="{125B9902-B7B8-1647-14E0-618300845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917" y="978262"/>
            <a:ext cx="1074856" cy="1081974"/>
          </a:xfrm>
          <a:prstGeom prst="rect">
            <a:avLst/>
          </a:prstGeom>
        </p:spPr>
      </p:pic>
      <p:pic>
        <p:nvPicPr>
          <p:cNvPr id="8" name="Picture 7" descr="A grey rectangular object with a black background&#10;&#10;Description automatically generated">
            <a:extLst>
              <a:ext uri="{FF2B5EF4-FFF2-40B4-BE49-F238E27FC236}">
                <a16:creationId xmlns:a16="http://schemas.microsoft.com/office/drawing/2014/main" id="{817E99B7-9C48-7A92-4660-658E7AA0A4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944" y="4556936"/>
            <a:ext cx="1322802" cy="1322802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A05C59A-EDEE-FF4A-44FA-1C79AB6C55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041" y="2659378"/>
            <a:ext cx="1330787" cy="949295"/>
          </a:xfrm>
          <a:prstGeom prst="rect">
            <a:avLst/>
          </a:prstGeom>
        </p:spPr>
      </p:pic>
      <p:pic>
        <p:nvPicPr>
          <p:cNvPr id="12" name="Picture 11" descr="A black rectangle with white lines&#10;&#10;Description automatically generated">
            <a:extLst>
              <a:ext uri="{FF2B5EF4-FFF2-40B4-BE49-F238E27FC236}">
                <a16:creationId xmlns:a16="http://schemas.microsoft.com/office/drawing/2014/main" id="{575FA2B3-1D4B-E55F-CED2-ADD65EC688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951" y="2410708"/>
            <a:ext cx="1322802" cy="1322802"/>
          </a:xfrm>
          <a:prstGeom prst="rect">
            <a:avLst/>
          </a:prstGeom>
        </p:spPr>
      </p:pic>
      <p:pic>
        <p:nvPicPr>
          <p:cNvPr id="14" name="Picture 1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11E4B84-3460-B91F-2113-031127222E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972" y="3190188"/>
            <a:ext cx="295631" cy="295631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B3AAC6-3276-11D2-8DEA-B4A63524D09B}"/>
              </a:ext>
            </a:extLst>
          </p:cNvPr>
          <p:cNvCxnSpPr>
            <a:cxnSpLocks/>
          </p:cNvCxnSpPr>
          <p:nvPr/>
        </p:nvCxnSpPr>
        <p:spPr>
          <a:xfrm flipH="1">
            <a:off x="3187083" y="1855433"/>
            <a:ext cx="1935333" cy="94991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9413065-1137-72E4-96AA-25AEB1E831D3}"/>
              </a:ext>
            </a:extLst>
          </p:cNvPr>
          <p:cNvCxnSpPr>
            <a:cxnSpLocks/>
          </p:cNvCxnSpPr>
          <p:nvPr/>
        </p:nvCxnSpPr>
        <p:spPr>
          <a:xfrm>
            <a:off x="5998345" y="2228295"/>
            <a:ext cx="0" cy="221941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D2FE27-4597-E31E-C745-F551E07FCAF7}"/>
              </a:ext>
            </a:extLst>
          </p:cNvPr>
          <p:cNvCxnSpPr>
            <a:cxnSpLocks/>
          </p:cNvCxnSpPr>
          <p:nvPr/>
        </p:nvCxnSpPr>
        <p:spPr>
          <a:xfrm>
            <a:off x="6874274" y="1869058"/>
            <a:ext cx="1919767" cy="93628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7" name="Picture 26" descr="A blue house with a lock and chain&#10;&#10;Description automatically generated">
            <a:extLst>
              <a:ext uri="{FF2B5EF4-FFF2-40B4-BE49-F238E27FC236}">
                <a16:creationId xmlns:a16="http://schemas.microsoft.com/office/drawing/2014/main" id="{1F138943-B755-26C8-E924-B0BABC7C88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220" y="86403"/>
            <a:ext cx="2037642" cy="1655584"/>
          </a:xfrm>
          <a:prstGeom prst="rect">
            <a:avLst/>
          </a:prstGeom>
        </p:spPr>
      </p:pic>
      <p:pic>
        <p:nvPicPr>
          <p:cNvPr id="29" name="Picture 28" descr="A white circle on a black background&#10;&#10;Description automatically generated">
            <a:extLst>
              <a:ext uri="{FF2B5EF4-FFF2-40B4-BE49-F238E27FC236}">
                <a16:creationId xmlns:a16="http://schemas.microsoft.com/office/drawing/2014/main" id="{59D95E71-7C4E-5C87-7D6B-42DC697E30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889" y="741083"/>
            <a:ext cx="755747" cy="605227"/>
          </a:xfrm>
          <a:prstGeom prst="rect">
            <a:avLst/>
          </a:prstGeom>
        </p:spPr>
      </p:pic>
      <p:pic>
        <p:nvPicPr>
          <p:cNvPr id="30" name="Picture 29" descr="A white circle on a black background&#10;&#10;Description automatically generated">
            <a:extLst>
              <a:ext uri="{FF2B5EF4-FFF2-40B4-BE49-F238E27FC236}">
                <a16:creationId xmlns:a16="http://schemas.microsoft.com/office/drawing/2014/main" id="{987D8CC4-57E3-CB3F-E1E7-73566B5C759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51447" y="470129"/>
            <a:ext cx="755746" cy="605227"/>
          </a:xfrm>
          <a:prstGeom prst="rect">
            <a:avLst/>
          </a:prstGeom>
        </p:spPr>
      </p:pic>
      <p:pic>
        <p:nvPicPr>
          <p:cNvPr id="35" name="Picture 34" descr="A person using a security system&#10;&#10;Description automatically generated">
            <a:extLst>
              <a:ext uri="{FF2B5EF4-FFF2-40B4-BE49-F238E27FC236}">
                <a16:creationId xmlns:a16="http://schemas.microsoft.com/office/drawing/2014/main" id="{74716DB7-18CA-941F-4887-096966F65B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537" y="2890255"/>
            <a:ext cx="1734022" cy="1666681"/>
          </a:xfrm>
          <a:prstGeom prst="ellipse">
            <a:avLst/>
          </a:prstGeom>
          <a:ln w="63500" cap="rnd">
            <a:solidFill>
              <a:schemeClr val="accent1">
                <a:lumMod val="75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7" name="Picture 36" descr="A black padlock with a keyhole&#10;&#10;Description automatically generated">
            <a:extLst>
              <a:ext uri="{FF2B5EF4-FFF2-40B4-BE49-F238E27FC236}">
                <a16:creationId xmlns:a16="http://schemas.microsoft.com/office/drawing/2014/main" id="{0F0C724A-439A-266C-FF24-FC1BF10C16F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140" y="2275767"/>
            <a:ext cx="760972" cy="760972"/>
          </a:xfrm>
          <a:prstGeom prst="rect">
            <a:avLst/>
          </a:prstGeom>
        </p:spPr>
      </p:pic>
      <p:pic>
        <p:nvPicPr>
          <p:cNvPr id="39" name="Picture 38" descr="A close-up of a plug&#10;&#10;Description automatically generated">
            <a:extLst>
              <a:ext uri="{FF2B5EF4-FFF2-40B4-BE49-F238E27FC236}">
                <a16:creationId xmlns:a16="http://schemas.microsoft.com/office/drawing/2014/main" id="{7785BD2C-3D1F-56C8-7975-520EF2DDADF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764" y="2086828"/>
            <a:ext cx="1191119" cy="949911"/>
          </a:xfrm>
          <a:prstGeom prst="ellipse">
            <a:avLst/>
          </a:prstGeom>
          <a:ln w="63500" cap="rnd">
            <a:solidFill>
              <a:schemeClr val="accent1">
                <a:lumMod val="75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1A2824C1-B1DB-4E2B-FE01-95136D61A864}"/>
              </a:ext>
            </a:extLst>
          </p:cNvPr>
          <p:cNvSpPr txBox="1"/>
          <p:nvPr/>
        </p:nvSpPr>
        <p:spPr>
          <a:xfrm rot="20544709">
            <a:off x="2883536" y="1000009"/>
            <a:ext cx="1585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Goudy Old Style" panose="02020502050305020303" pitchFamily="18" charset="0"/>
              </a:rPr>
              <a:t>Odbrana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Goudy Old Style" panose="02020502050305020303" pitchFamily="18" charset="0"/>
              </a:rPr>
              <a:t>?</a:t>
            </a:r>
            <a:endParaRPr lang="sr-Latn-RS" sz="2800" dirty="0">
              <a:solidFill>
                <a:schemeClr val="accent1">
                  <a:lumMod val="75000"/>
                </a:schemeClr>
              </a:solidFill>
              <a:latin typeface="Goudy Old Style" panose="020205020503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theme/theme1.xml><?xml version="1.0" encoding="utf-8"?>
<a:theme xmlns:a="http://schemas.openxmlformats.org/drawingml/2006/main" name="FrostyVT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%7b90D0A239-E886-4838-A96F-E31377A25A08%7dtf11158769_win32</Template>
  <TotalTime>976</TotalTime>
  <Words>124</Words>
  <Application>Microsoft Office PowerPoint</Application>
  <PresentationFormat>Widescreen</PresentationFormat>
  <Paragraphs>62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Avenir Next LT Pro</vt:lpstr>
      <vt:lpstr>Calibri</vt:lpstr>
      <vt:lpstr>Consolas</vt:lpstr>
      <vt:lpstr>Goudy Old Style</vt:lpstr>
      <vt:lpstr>Wingdings</vt:lpstr>
      <vt:lpstr>FrostyVTI</vt:lpstr>
      <vt:lpstr>Analiza Wifi rutera, njegovog modela, bezbjednosnih napada i mitigacija</vt:lpstr>
      <vt:lpstr>Opseg istaživanja</vt:lpstr>
      <vt:lpstr>Model prijetnji</vt:lpstr>
      <vt:lpstr>Napadi</vt:lpstr>
      <vt:lpstr>Trovanje sadržajem</vt:lpstr>
      <vt:lpstr>LSA falsifikovanje</vt:lpstr>
      <vt:lpstr>XSS napad</vt:lpstr>
      <vt:lpstr>UI Redressing napad</vt:lpstr>
      <vt:lpstr>Direktan pristup</vt:lpstr>
      <vt:lpstr>Fingerprinting pretnja</vt:lpstr>
      <vt:lpstr>DoS napad</vt:lpstr>
      <vt:lpstr>Evil Twin napad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 Wifi rutera, njegovog modela, bezbjednosnih napada i mitigacija</dc:title>
  <dc:creator>Tatjana Gavrilović</dc:creator>
  <cp:lastModifiedBy>Nemanja Vojinovic</cp:lastModifiedBy>
  <cp:revision>10</cp:revision>
  <dcterms:created xsi:type="dcterms:W3CDTF">2024-01-22T17:12:55Z</dcterms:created>
  <dcterms:modified xsi:type="dcterms:W3CDTF">2024-01-31T14:43:06Z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