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SNS Direct Publish vs AWS Pinpoint 比較資料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プッシュ通知・Eメール送信プラットフォーム設計検討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・SNS Direct Publish：EventBridge予約配信対応</a:t>
            </a:r>
          </a:p>
          <a:p>
            <a:r>
              <a:t>・Pinpoint：セグメント＋キャンペーン方式</a:t>
            </a:r>
          </a:p>
          <a:p>
            <a:r>
              <a:t>・470万デバイスにプッシュ通知とEメール送信</a:t>
            </a:r>
          </a:p>
          <a:p>
            <a:r>
              <a:t>・リアルタイム通知と予約配信、両方対応可能な構成を比較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SNS Direct Publish（EventBridge予約）の構成概要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・S3にユーザーリストアップ → 親Lambda</a:t>
            </a:r>
          </a:p>
          <a:p>
            <a:r>
              <a:t>・親Lambdaが470万件を390分割（1バッチ約12,000件）</a:t>
            </a:r>
          </a:p>
          <a:p>
            <a:r>
              <a:t>・EventBridgeにスケジュールルール登録（1分おきに予約送信）</a:t>
            </a:r>
          </a:p>
          <a:p>
            <a:r>
              <a:t>・1分ごとに子LambdaがSNS Direct Publishで送信</a:t>
            </a:r>
          </a:p>
          <a:p>
            <a:r>
              <a:t>・CloudWatchやS3に送信ログ保存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SNS Direct Publish（EventBridge予約）の特徴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・リアルタイム通知＆予約配信に両対応</a:t>
            </a:r>
          </a:p>
          <a:p>
            <a:r>
              <a:t>・個別メッセージ送信可能（デバイスごとに内容変更）</a:t>
            </a:r>
          </a:p>
          <a:p>
            <a:r>
              <a:t>・スループット制御：SNSスループット緩和必須</a:t>
            </a:r>
          </a:p>
          <a:p>
            <a:r>
              <a:t>・エラー時のリトライやDLQ対応も可能</a:t>
            </a:r>
          </a:p>
          <a:p>
            <a:r>
              <a:t>・コスト最安（470万件でも約2.9USD）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SNS Direct Publish vs Pinpoint 比較表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【リアルタイム対応】</a:t>
            </a:r>
          </a:p>
          <a:p>
            <a:r>
              <a:t>・SNS Direct Publish：◎ 即時可能</a:t>
            </a:r>
          </a:p>
          <a:p>
            <a:r>
              <a:t>・Pinpoint：△ 即時は不向き</a:t>
            </a:r>
          </a:p>
          <a:p/>
          <a:p>
            <a:r>
              <a:t>【予約配信対応】</a:t>
            </a:r>
          </a:p>
          <a:p>
            <a:r>
              <a:t>・SNS Direct Publish：◎ EventBridgeスケジュール対応</a:t>
            </a:r>
          </a:p>
          <a:p>
            <a:r>
              <a:t>・Pinpoint：◎ キャンペーン予約可</a:t>
            </a:r>
          </a:p>
          <a:p/>
          <a:p>
            <a:r>
              <a:t>【コスト（470万件）】</a:t>
            </a:r>
          </a:p>
          <a:p>
            <a:r>
              <a:t>・SNS Direct Publish：約2.9USD</a:t>
            </a:r>
          </a:p>
          <a:p>
            <a:r>
              <a:t>・Pinpoint：約4,312USD（MAU含む）</a:t>
            </a:r>
          </a:p>
          <a:p/>
          <a:p>
            <a:r>
              <a:t>【運用負荷】</a:t>
            </a:r>
          </a:p>
          <a:p>
            <a:r>
              <a:t>・SNS Direct Publish：高（自前構築多）</a:t>
            </a:r>
          </a:p>
          <a:p>
            <a:r>
              <a:t>・Pinpoint：低（標準機能充実）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コストまとめ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・SNS Direct Publish（470万件）：約2.9USD</a:t>
            </a:r>
          </a:p>
          <a:p>
            <a:r>
              <a:t>・Pinpoint（470万MAU）：約4,312USD</a:t>
            </a:r>
          </a:p>
          <a:p>
            <a:r>
              <a:t>・PinpointはMAUコストが非常に高額</a:t>
            </a:r>
          </a:p>
          <a:p>
            <a:r>
              <a:t>・SNS Direct Publishはコスト最小＋柔軟な制御可能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おすすめ構成まとめ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【リアルタイム通知＋低コスト】</a:t>
            </a:r>
          </a:p>
          <a:p>
            <a:r>
              <a:t>・SNS Direct Publish（EventBridge予約）</a:t>
            </a:r>
          </a:p>
          <a:p/>
          <a:p>
            <a:r>
              <a:t>【月間MAU数10万以下】</a:t>
            </a:r>
          </a:p>
          <a:p>
            <a:r>
              <a:t>・Pinpoint（レポート・分析重視）</a:t>
            </a:r>
          </a:p>
          <a:p/>
          <a:p>
            <a:r>
              <a:t>【470万件＋毎回送信先が変わる】</a:t>
            </a:r>
          </a:p>
          <a:p>
            <a:r>
              <a:t>・SNS Direct Publish（EventBridge予約）</a:t>
            </a:r>
          </a:p>
          <a:p/>
          <a:p>
            <a:r>
              <a:t>【マーケティング施策重視＋セグメント運用】</a:t>
            </a:r>
          </a:p>
          <a:p>
            <a:r>
              <a:t>・Pinpoint（MAU少なければ選択肢）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