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37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4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8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34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861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121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763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40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07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27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28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8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91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9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75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00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A9B7-998A-4762-855C-D5FFF35A5F1B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D1640E-CCED-450F-B59F-D51A228FC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11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C8C-27AA-4C14-80C4-C1570228A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INFO3406 Stage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856AE-0A71-4817-96E7-F61201F16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Linzi Zhu, Nic Zhou</a:t>
            </a:r>
          </a:p>
        </p:txBody>
      </p:sp>
    </p:spTree>
    <p:extLst>
      <p:ext uri="{BB962C8B-B14F-4D97-AF65-F5344CB8AC3E}">
        <p14:creationId xmlns:p14="http://schemas.microsoft.com/office/powerpoint/2010/main" val="182400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2EDB-9E1E-4FA2-BBCD-3908163D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70F2-370F-43F8-973E-5201FE53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93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2543-F085-4DB7-8171-1827CF49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1717-0550-48D8-835F-29C456E2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2755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INFO3406 Stage 3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INFO3406 Stage 3</dc:title>
  <dc:creator>Nic Zhou</dc:creator>
  <cp:lastModifiedBy>Nic Zhou</cp:lastModifiedBy>
  <cp:revision>4</cp:revision>
  <dcterms:created xsi:type="dcterms:W3CDTF">2018-10-13T15:45:43Z</dcterms:created>
  <dcterms:modified xsi:type="dcterms:W3CDTF">2018-10-13T17:06:10Z</dcterms:modified>
</cp:coreProperties>
</file>